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3201F-CB5B-4D82-8521-C319AF807A22}" type="datetimeFigureOut">
              <a:rPr lang="ko-KR" altLang="en-US" smtClean="0"/>
              <a:pPr/>
              <a:t>2013-04-26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18C2-0191-458E-BF73-AF8156BE57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51520" y="332656"/>
            <a:ext cx="87129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대구대학교 생명공학과 </a:t>
            </a:r>
            <a:endParaRPr lang="en-US" altLang="ko-KR" sz="3200" b="1" dirty="0" smtClean="0"/>
          </a:p>
          <a:p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교수연구 부문 전국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위</a:t>
            </a:r>
            <a:endParaRPr lang="en-US" altLang="ko-K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ko-KR" dirty="0" smtClean="0"/>
          </a:p>
          <a:p>
            <a:r>
              <a:rPr lang="en-US" altLang="ko-KR" b="1" dirty="0" smtClean="0">
                <a:solidFill>
                  <a:schemeClr val="tx2"/>
                </a:solidFill>
              </a:rPr>
              <a:t>2008</a:t>
            </a:r>
            <a:r>
              <a:rPr lang="ko-KR" altLang="en-US" b="1" dirty="0" smtClean="0">
                <a:solidFill>
                  <a:schemeClr val="tx2"/>
                </a:solidFill>
              </a:rPr>
              <a:t>년도</a:t>
            </a:r>
            <a:r>
              <a:rPr lang="en-US" altLang="ko-KR" b="1" dirty="0" smtClean="0">
                <a:solidFill>
                  <a:schemeClr val="tx2"/>
                </a:solidFill>
              </a:rPr>
              <a:t> </a:t>
            </a:r>
            <a:r>
              <a:rPr lang="ko-KR" altLang="en-US" b="1" dirty="0" smtClean="0">
                <a:solidFill>
                  <a:schemeClr val="tx2"/>
                </a:solidFill>
              </a:rPr>
              <a:t>중앙일보 대학평가에서 처음으로 전국대학 생명공학과를 평가한 결과</a:t>
            </a:r>
            <a:r>
              <a:rPr lang="en-US" altLang="ko-KR" b="1" dirty="0" smtClean="0">
                <a:solidFill>
                  <a:schemeClr val="tx2"/>
                </a:solidFill>
              </a:rPr>
              <a:t>,</a:t>
            </a:r>
          </a:p>
          <a:p>
            <a:r>
              <a:rPr lang="ko-KR" altLang="en-US" b="1" dirty="0" smtClean="0">
                <a:solidFill>
                  <a:schemeClr val="tx2"/>
                </a:solidFill>
              </a:rPr>
              <a:t>대구대학교 생명공학과가 교수 연구부문에서 대구경북지역 </a:t>
            </a:r>
            <a:r>
              <a:rPr lang="en-US" altLang="ko-KR" b="1" dirty="0" smtClean="0">
                <a:solidFill>
                  <a:schemeClr val="tx2"/>
                </a:solidFill>
              </a:rPr>
              <a:t>1</a:t>
            </a:r>
            <a:r>
              <a:rPr lang="ko-KR" altLang="en-US" b="1" dirty="0" smtClean="0">
                <a:solidFill>
                  <a:schemeClr val="tx2"/>
                </a:solidFill>
              </a:rPr>
              <a:t>위</a:t>
            </a:r>
            <a:r>
              <a:rPr lang="en-US" altLang="ko-KR" b="1" dirty="0" smtClean="0">
                <a:solidFill>
                  <a:schemeClr val="tx2"/>
                </a:solidFill>
              </a:rPr>
              <a:t>, </a:t>
            </a:r>
            <a:r>
              <a:rPr lang="ko-KR" altLang="en-US" b="1" dirty="0" smtClean="0">
                <a:solidFill>
                  <a:schemeClr val="tx2"/>
                </a:solidFill>
              </a:rPr>
              <a:t>전국 </a:t>
            </a:r>
            <a:r>
              <a:rPr lang="en-US" altLang="ko-KR" b="1" dirty="0" smtClean="0">
                <a:solidFill>
                  <a:schemeClr val="tx2"/>
                </a:solidFill>
              </a:rPr>
              <a:t>5</a:t>
            </a:r>
            <a:r>
              <a:rPr lang="ko-KR" altLang="en-US" b="1" dirty="0" smtClean="0">
                <a:solidFill>
                  <a:schemeClr val="tx2"/>
                </a:solidFill>
              </a:rPr>
              <a:t>위를 차지함</a:t>
            </a:r>
            <a:r>
              <a:rPr lang="en-US" altLang="ko-KR" b="1" dirty="0" smtClean="0">
                <a:solidFill>
                  <a:schemeClr val="tx2"/>
                </a:solidFill>
              </a:rPr>
              <a:t>.</a:t>
            </a:r>
            <a:endParaRPr lang="ko-KR" altLang="en-US" b="1" dirty="0">
              <a:solidFill>
                <a:schemeClr val="tx2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323528" y="2636912"/>
            <a:ext cx="8663561" cy="3600400"/>
            <a:chOff x="323528" y="2636912"/>
            <a:chExt cx="8663561" cy="3600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88982" y="2780928"/>
              <a:ext cx="5298107" cy="3312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_x79405312" descr="EMB0000061c078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3284984"/>
              <a:ext cx="3058414" cy="2771343"/>
            </a:xfrm>
            <a:prstGeom prst="rect">
              <a:avLst/>
            </a:prstGeom>
            <a:noFill/>
          </p:spPr>
        </p:pic>
        <p:sp>
          <p:nvSpPr>
            <p:cNvPr id="7" name="직사각형 6"/>
            <p:cNvSpPr/>
            <p:nvPr/>
          </p:nvSpPr>
          <p:spPr>
            <a:xfrm>
              <a:off x="3923928" y="4581128"/>
              <a:ext cx="2232248" cy="2160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6516216" y="4221088"/>
              <a:ext cx="2232248" cy="2160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259632" y="4581128"/>
              <a:ext cx="1152128" cy="36004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323528" y="2636912"/>
              <a:ext cx="8640960" cy="3600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44208" y="5805264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(2008.9.30 </a:t>
              </a:r>
              <a:r>
                <a:rPr lang="ko-KR" altLang="en-US" dirty="0" smtClean="0"/>
                <a:t>중앙일보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11</cp:revision>
  <dcterms:created xsi:type="dcterms:W3CDTF">2013-04-26T02:24:51Z</dcterms:created>
  <dcterms:modified xsi:type="dcterms:W3CDTF">2013-04-26T02:41:53Z</dcterms:modified>
</cp:coreProperties>
</file>