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77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6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13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239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73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26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31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55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02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098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6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8240-8E63-4E22-8577-1281E0EEE370}" type="datetimeFigureOut">
              <a:rPr lang="ko-KR" altLang="en-US" smtClean="0"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D06C-8986-4E84-8964-02076618E6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04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9270" y="-111285"/>
            <a:ext cx="6228207" cy="698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4000" b="1" dirty="0">
                <a:latin typeface="한컴 바겐세일 M"/>
                <a:ea typeface="한컴 바겐세일 M"/>
              </a:rPr>
              <a:t>날개 (배드민턴동아리)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26050" y="587089"/>
            <a:ext cx="529209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l" defTabSz="900000" eaLnBrk="1" latinLnBrk="1" hangingPunct="1">
              <a:defRPr lang="ko-KR" altLang="en-US"/>
            </a:pPr>
            <a:r>
              <a:rPr lang="ko-KR" altLang="en-US" sz="2100" b="1" dirty="0">
                <a:latin typeface="한컴 바겐세일 M"/>
                <a:ea typeface="한컴 바겐세일 M"/>
              </a:rPr>
              <a:t>◈ 동아리 활동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장소 : 체육관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날짜 및 시간 : 매주 화요일, 목요일 5시이후</a:t>
            </a:r>
          </a:p>
          <a:p>
            <a:pPr>
              <a:defRPr lang="ko-KR" altLang="en-US"/>
            </a:pPr>
            <a:endParaRPr lang="ko-KR" altLang="en-US" dirty="0">
              <a:latin typeface="한컴 바겐세일 M"/>
              <a:ea typeface="한컴 바겐세일 M"/>
            </a:endParaRPr>
          </a:p>
          <a:p>
            <a:pPr>
              <a:defRPr lang="ko-KR" altLang="en-US"/>
            </a:pPr>
            <a:r>
              <a:rPr lang="ko-KR" altLang="en-US" sz="2100" b="1" dirty="0">
                <a:latin typeface="한컴 바겐세일 M"/>
                <a:ea typeface="한컴 바겐세일 M"/>
              </a:rPr>
              <a:t>◈ 활동방향</a:t>
            </a:r>
            <a:endParaRPr lang="ko-KR" altLang="en-US" dirty="0">
              <a:latin typeface="한컴 바겐세일 M"/>
              <a:ea typeface="한컴 바겐세일 M"/>
            </a:endParaRP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기초훈련과 중․고급 기술을 쉽게 익힘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생활 체육지도자 자격증 취득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각 종 대회에 출전 가능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동아리원간 친목도모</a:t>
            </a:r>
          </a:p>
          <a:p>
            <a:pPr>
              <a:defRPr lang="ko-KR" altLang="en-US"/>
            </a:pPr>
            <a:endParaRPr lang="ko-KR" altLang="en-US" dirty="0">
              <a:latin typeface="한컴 바겐세일 M"/>
              <a:ea typeface="한컴 바겐세일 M"/>
            </a:endParaRPr>
          </a:p>
          <a:p>
            <a:pPr>
              <a:defRPr lang="ko-KR" altLang="en-US"/>
            </a:pPr>
            <a:r>
              <a:rPr lang="ko-KR" altLang="en-US" sz="2100" b="1" dirty="0">
                <a:latin typeface="한컴 바겐세일 M"/>
                <a:ea typeface="한컴 바겐세일 M"/>
              </a:rPr>
              <a:t>◈ 입상내역</a:t>
            </a:r>
            <a:endParaRPr lang="ko-KR" altLang="en-US" dirty="0">
              <a:latin typeface="한컴 바겐세일 M"/>
              <a:ea typeface="한컴 바겐세일 M"/>
            </a:endParaRP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- 14년 9회 </a:t>
            </a:r>
            <a:r>
              <a:rPr lang="ko-KR" altLang="en-US" dirty="0" err="1">
                <a:latin typeface="한컴 바겐세일 M"/>
                <a:ea typeface="한컴 바겐세일 M"/>
              </a:rPr>
              <a:t>포천시대회</a:t>
            </a:r>
            <a:r>
              <a:rPr lang="ko-KR" altLang="en-US" dirty="0">
                <a:latin typeface="한컴 바겐세일 M"/>
                <a:ea typeface="한컴 바겐세일 M"/>
              </a:rPr>
              <a:t> 남복 우승 </a:t>
            </a:r>
            <a:r>
              <a:rPr lang="ko-KR" altLang="en-US" dirty="0" err="1">
                <a:latin typeface="한컴 바겐세일 M"/>
                <a:ea typeface="한컴 바겐세일 M"/>
              </a:rPr>
              <a:t>혼복</a:t>
            </a:r>
            <a:r>
              <a:rPr lang="ko-KR" altLang="en-US" dirty="0">
                <a:latin typeface="한컴 바겐세일 M"/>
                <a:ea typeface="한컴 바겐세일 M"/>
              </a:rPr>
              <a:t> 준우승 이용훈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- 14년 10회 </a:t>
            </a:r>
            <a:r>
              <a:rPr lang="ko-KR" altLang="en-US" dirty="0" err="1">
                <a:latin typeface="한컴 바겐세일 M"/>
                <a:ea typeface="한컴 바겐세일 M"/>
              </a:rPr>
              <a:t>포천시대회</a:t>
            </a:r>
            <a:r>
              <a:rPr lang="ko-KR" altLang="en-US" dirty="0">
                <a:latin typeface="한컴 바겐세일 M"/>
                <a:ea typeface="한컴 바겐세일 M"/>
              </a:rPr>
              <a:t> 남복 우승 이용훈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- 14년 제1회 경기도 클럽최강전 우승 이용훈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- 14년 제2회 성남 남한산성배 우승 이용훈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- 15년 대구시대회 20대 A급 준우승 이규호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- 15년 포항불빛축제대회 20.30대 A급 준우승 이규호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- 15년 고령대회 20.30대 A급 3위 이규호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- 15년 11회포천시협회장기 남복,</a:t>
            </a:r>
            <a:r>
              <a:rPr lang="ko-KR" altLang="en-US" dirty="0" err="1" smtClean="0">
                <a:latin typeface="한컴 바겐세일 M"/>
                <a:ea typeface="한컴 바겐세일 M"/>
              </a:rPr>
              <a:t>혼복</a:t>
            </a:r>
            <a:r>
              <a:rPr lang="ko-KR" altLang="en-US" dirty="0" smtClean="0">
                <a:latin typeface="한컴 바겐세일 M"/>
                <a:ea typeface="한컴 바겐세일 M"/>
              </a:rPr>
              <a:t> 우승 </a:t>
            </a:r>
            <a:r>
              <a:rPr lang="ko-KR" altLang="en-US" dirty="0">
                <a:latin typeface="한컴 바겐세일 M"/>
                <a:ea typeface="한컴 바겐세일 M"/>
              </a:rPr>
              <a:t>이용훈</a:t>
            </a:r>
          </a:p>
          <a:p>
            <a:pPr>
              <a:defRPr lang="ko-KR" altLang="en-US"/>
            </a:pPr>
            <a:r>
              <a:rPr lang="ko-KR" altLang="en-US" dirty="0">
                <a:latin typeface="한컴 바겐세일 M"/>
                <a:ea typeface="한컴 바겐세일 M"/>
              </a:rPr>
              <a:t>- 15년 대구광역시장&amp;MBC배 남복 우승 이용훈</a:t>
            </a:r>
          </a:p>
          <a:p>
            <a:pPr>
              <a:defRPr lang="ko-KR" altLang="en-US"/>
            </a:pPr>
            <a:r>
              <a:rPr lang="en-US" altLang="ko-KR" dirty="0" smtClean="0">
                <a:latin typeface="한컴 바겐세일 M"/>
                <a:ea typeface="한컴 바겐세일 M"/>
              </a:rPr>
              <a:t>- </a:t>
            </a:r>
            <a:r>
              <a:rPr lang="ko-KR" altLang="en-US" dirty="0" smtClean="0">
                <a:latin typeface="한컴 바겐세일 M"/>
                <a:ea typeface="한컴 바겐세일 M"/>
              </a:rPr>
              <a:t>15</a:t>
            </a:r>
            <a:r>
              <a:rPr lang="ko-KR" altLang="en-US" dirty="0">
                <a:latin typeface="한컴 바겐세일 M"/>
                <a:ea typeface="한컴 바겐세일 M"/>
              </a:rPr>
              <a:t>년 전국동아리연합회 최강자조 준우승 </a:t>
            </a:r>
            <a:r>
              <a:rPr lang="ko-KR" altLang="en-US" dirty="0" smtClean="0">
                <a:latin typeface="한컴 바겐세일 M"/>
                <a:ea typeface="한컴 바겐세일 M"/>
              </a:rPr>
              <a:t>이규호</a:t>
            </a:r>
            <a:endParaRPr lang="en-US" altLang="ko-KR" dirty="0" smtClean="0">
              <a:latin typeface="한컴 바겐세일 M"/>
              <a:ea typeface="한컴 바겐세일 M"/>
            </a:endParaRPr>
          </a:p>
          <a:p>
            <a:pPr>
              <a:defRPr lang="ko-KR" altLang="en-US"/>
            </a:pPr>
            <a:r>
              <a:rPr lang="en-US" altLang="ko-KR" dirty="0" smtClean="0">
                <a:latin typeface="한컴 바겐세일 M"/>
                <a:ea typeface="한컴 바겐세일 M"/>
              </a:rPr>
              <a:t>- 16</a:t>
            </a:r>
            <a:r>
              <a:rPr lang="ko-KR" altLang="en-US" dirty="0" smtClean="0">
                <a:latin typeface="한컴 바겐세일 M"/>
                <a:ea typeface="한컴 바겐세일 M"/>
              </a:rPr>
              <a:t>년 경산시연합회장기 여복 우승 </a:t>
            </a:r>
            <a:r>
              <a:rPr lang="ko-KR" altLang="en-US" dirty="0" err="1" smtClean="0">
                <a:latin typeface="한컴 바겐세일 M"/>
                <a:ea typeface="한컴 바겐세일 M"/>
              </a:rPr>
              <a:t>유애지</a:t>
            </a:r>
            <a:r>
              <a:rPr lang="en-US" altLang="ko-KR" dirty="0" smtClean="0">
                <a:latin typeface="한컴 바겐세일 M"/>
                <a:ea typeface="한컴 바겐세일 M"/>
              </a:rPr>
              <a:t>, </a:t>
            </a:r>
            <a:r>
              <a:rPr lang="ko-KR" altLang="en-US" dirty="0" smtClean="0">
                <a:latin typeface="한컴 바겐세일 M"/>
                <a:ea typeface="한컴 바겐세일 M"/>
              </a:rPr>
              <a:t>김선영</a:t>
            </a:r>
            <a:endParaRPr lang="ko-KR" altLang="en-US" dirty="0">
              <a:latin typeface="한컴 바겐세일 M"/>
              <a:ea typeface="한컴 바겐세일 M"/>
            </a:endParaRPr>
          </a:p>
        </p:txBody>
      </p:sp>
      <p:pic>
        <p:nvPicPr>
          <p:cNvPr id="8" name="내용 개체 틀 2"/>
          <p:cNvPicPr>
            <a:picLocks noGrp="1" noChangeAspect="1"/>
          </p:cNvPicPr>
          <p:nvPr/>
        </p:nvPicPr>
        <p:blipFill rotWithShape="1">
          <a:blip r:embed="rId2"/>
          <a:srcRect b="15910"/>
          <a:stretch>
            <a:fillRect/>
          </a:stretch>
        </p:blipFill>
        <p:spPr>
          <a:xfrm>
            <a:off x="5752719" y="3933063"/>
            <a:ext cx="3168396" cy="2664332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 l="34170" t="19960" r="36760" b="18870"/>
          <a:stretch>
            <a:fillRect/>
          </a:stretch>
        </p:blipFill>
        <p:spPr>
          <a:xfrm rot="376408">
            <a:off x="4406879" y="80282"/>
            <a:ext cx="825550" cy="976518"/>
          </a:xfrm>
          <a:prstGeom prst="rect">
            <a:avLst/>
          </a:prstGeom>
        </p:spPr>
      </p:pic>
      <p:pic>
        <p:nvPicPr>
          <p:cNvPr id="5" name="내용 개체 틀 5"/>
          <p:cNvPicPr>
            <a:picLocks noGrp="1"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4735067" y="1239011"/>
            <a:ext cx="4248532" cy="2592328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17774617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2016-03-31T02:30:50Z</dcterms:created>
  <dcterms:modified xsi:type="dcterms:W3CDTF">2016-03-31T02:31:44Z</dcterms:modified>
</cp:coreProperties>
</file>