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36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55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57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39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76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94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2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64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6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6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74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90211-90A4-41D1-B2A9-7CF5B9E682C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A5F6F-B711-4096-8467-799C91622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67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613"/>
            <a:ext cx="12192000" cy="59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1" y="0"/>
            <a:ext cx="10891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1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295"/>
            <a:ext cx="12192000" cy="51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12192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3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297"/>
            <a:ext cx="12192000" cy="538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12192000" cy="61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1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12192000" cy="71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7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99"/>
            <a:ext cx="12192000" cy="58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</cp:revision>
  <dcterms:created xsi:type="dcterms:W3CDTF">2020-08-18T02:15:24Z</dcterms:created>
  <dcterms:modified xsi:type="dcterms:W3CDTF">2020-08-18T02:15:47Z</dcterms:modified>
</cp:coreProperties>
</file>