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ko-KR"/>
    </a:defPPr>
    <a:lvl1pPr marL="0" algn="l" defTabSz="91429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9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5" algn="l" defTabSz="91429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8" algn="l" defTabSz="91429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3" algn="l" defTabSz="91429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91429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4" algn="l" defTabSz="91429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4" algn="l" defTabSz="91429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07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07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0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1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01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0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02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02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0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04" indent="0">
              <a:buNone/>
              <a:defRPr sz="1100" b="1"/>
            </a:lvl2pPr>
            <a:lvl3pPr marL="512008" indent="0">
              <a:buNone/>
              <a:defRPr sz="1000" b="1"/>
            </a:lvl3pPr>
            <a:lvl4pPr marL="768012" indent="0">
              <a:buNone/>
              <a:defRPr sz="900" b="1"/>
            </a:lvl4pPr>
            <a:lvl5pPr marL="1024016" indent="0">
              <a:buNone/>
              <a:defRPr sz="900" b="1"/>
            </a:lvl5pPr>
            <a:lvl6pPr marL="1280020" indent="0">
              <a:buNone/>
              <a:defRPr sz="900" b="1"/>
            </a:lvl6pPr>
            <a:lvl7pPr marL="1536022" indent="0">
              <a:buNone/>
              <a:defRPr sz="900" b="1"/>
            </a:lvl7pPr>
            <a:lvl8pPr marL="1792027" indent="0">
              <a:buNone/>
              <a:defRPr sz="900" b="1"/>
            </a:lvl8pPr>
            <a:lvl9pPr marL="204802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04" indent="0">
              <a:buNone/>
              <a:defRPr sz="1100" b="1"/>
            </a:lvl2pPr>
            <a:lvl3pPr marL="512008" indent="0">
              <a:buNone/>
              <a:defRPr sz="1000" b="1"/>
            </a:lvl3pPr>
            <a:lvl4pPr marL="768012" indent="0">
              <a:buNone/>
              <a:defRPr sz="900" b="1"/>
            </a:lvl4pPr>
            <a:lvl5pPr marL="1024016" indent="0">
              <a:buNone/>
              <a:defRPr sz="900" b="1"/>
            </a:lvl5pPr>
            <a:lvl6pPr marL="1280020" indent="0">
              <a:buNone/>
              <a:defRPr sz="900" b="1"/>
            </a:lvl6pPr>
            <a:lvl7pPr marL="1536022" indent="0">
              <a:buNone/>
              <a:defRPr sz="900" b="1"/>
            </a:lvl7pPr>
            <a:lvl8pPr marL="1792027" indent="0">
              <a:buNone/>
              <a:defRPr sz="900" b="1"/>
            </a:lvl8pPr>
            <a:lvl9pPr marL="204802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9" y="182048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48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04" indent="0">
              <a:buNone/>
              <a:defRPr sz="700"/>
            </a:lvl2pPr>
            <a:lvl3pPr marL="512008" indent="0">
              <a:buNone/>
              <a:defRPr sz="600"/>
            </a:lvl3pPr>
            <a:lvl4pPr marL="768012" indent="0">
              <a:buNone/>
              <a:defRPr sz="500"/>
            </a:lvl4pPr>
            <a:lvl5pPr marL="1024016" indent="0">
              <a:buNone/>
              <a:defRPr sz="500"/>
            </a:lvl5pPr>
            <a:lvl6pPr marL="1280020" indent="0">
              <a:buNone/>
              <a:defRPr sz="500"/>
            </a:lvl6pPr>
            <a:lvl7pPr marL="1536022" indent="0">
              <a:buNone/>
              <a:defRPr sz="500"/>
            </a:lvl7pPr>
            <a:lvl8pPr marL="1792027" indent="0">
              <a:buNone/>
              <a:defRPr sz="500"/>
            </a:lvl8pPr>
            <a:lvl9pPr marL="2048029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14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04" indent="0">
              <a:buNone/>
              <a:defRPr sz="1600"/>
            </a:lvl2pPr>
            <a:lvl3pPr marL="512008" indent="0">
              <a:buNone/>
              <a:defRPr sz="1300"/>
            </a:lvl3pPr>
            <a:lvl4pPr marL="768012" indent="0">
              <a:buNone/>
              <a:defRPr sz="1100"/>
            </a:lvl4pPr>
            <a:lvl5pPr marL="1024016" indent="0">
              <a:buNone/>
              <a:defRPr sz="1100"/>
            </a:lvl5pPr>
            <a:lvl6pPr marL="1280020" indent="0">
              <a:buNone/>
              <a:defRPr sz="1100"/>
            </a:lvl6pPr>
            <a:lvl7pPr marL="1536022" indent="0">
              <a:buNone/>
              <a:defRPr sz="1100"/>
            </a:lvl7pPr>
            <a:lvl8pPr marL="1792027" indent="0">
              <a:buNone/>
              <a:defRPr sz="1100"/>
            </a:lvl8pPr>
            <a:lvl9pPr marL="2048029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39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04" indent="0">
              <a:buNone/>
              <a:defRPr sz="700"/>
            </a:lvl2pPr>
            <a:lvl3pPr marL="512008" indent="0">
              <a:buNone/>
              <a:defRPr sz="600"/>
            </a:lvl3pPr>
            <a:lvl4pPr marL="768012" indent="0">
              <a:buNone/>
              <a:defRPr sz="500"/>
            </a:lvl4pPr>
            <a:lvl5pPr marL="1024016" indent="0">
              <a:buNone/>
              <a:defRPr sz="500"/>
            </a:lvl5pPr>
            <a:lvl6pPr marL="1280020" indent="0">
              <a:buNone/>
              <a:defRPr sz="500"/>
            </a:lvl6pPr>
            <a:lvl7pPr marL="1536022" indent="0">
              <a:buNone/>
              <a:defRPr sz="500"/>
            </a:lvl7pPr>
            <a:lvl8pPr marL="1792027" indent="0">
              <a:buNone/>
              <a:defRPr sz="500"/>
            </a:lvl8pPr>
            <a:lvl9pPr marL="2048029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06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06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0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1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03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0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04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05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06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08" indent="0">
              <a:buNone/>
              <a:defRPr sz="1100" b="1"/>
            </a:lvl2pPr>
            <a:lvl3pPr marL="512016" indent="0">
              <a:buNone/>
              <a:defRPr sz="1000" b="1"/>
            </a:lvl3pPr>
            <a:lvl4pPr marL="768024" indent="0">
              <a:buNone/>
              <a:defRPr sz="900" b="1"/>
            </a:lvl4pPr>
            <a:lvl5pPr marL="1024032" indent="0">
              <a:buNone/>
              <a:defRPr sz="900" b="1"/>
            </a:lvl5pPr>
            <a:lvl6pPr marL="1280040" indent="0">
              <a:buNone/>
              <a:defRPr sz="900" b="1"/>
            </a:lvl6pPr>
            <a:lvl7pPr marL="1536046" indent="0">
              <a:buNone/>
              <a:defRPr sz="900" b="1"/>
            </a:lvl7pPr>
            <a:lvl8pPr marL="1792055" indent="0">
              <a:buNone/>
              <a:defRPr sz="900" b="1"/>
            </a:lvl8pPr>
            <a:lvl9pPr marL="204806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08" indent="0">
              <a:buNone/>
              <a:defRPr sz="1100" b="1"/>
            </a:lvl2pPr>
            <a:lvl3pPr marL="512016" indent="0">
              <a:buNone/>
              <a:defRPr sz="1000" b="1"/>
            </a:lvl3pPr>
            <a:lvl4pPr marL="768024" indent="0">
              <a:buNone/>
              <a:defRPr sz="900" b="1"/>
            </a:lvl4pPr>
            <a:lvl5pPr marL="1024032" indent="0">
              <a:buNone/>
              <a:defRPr sz="900" b="1"/>
            </a:lvl5pPr>
            <a:lvl6pPr marL="1280040" indent="0">
              <a:buNone/>
              <a:defRPr sz="900" b="1"/>
            </a:lvl6pPr>
            <a:lvl7pPr marL="1536046" indent="0">
              <a:buNone/>
              <a:defRPr sz="900" b="1"/>
            </a:lvl7pPr>
            <a:lvl8pPr marL="1792055" indent="0">
              <a:buNone/>
              <a:defRPr sz="900" b="1"/>
            </a:lvl8pPr>
            <a:lvl9pPr marL="204806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0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0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00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0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0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01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01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7" y="182046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46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08" indent="0">
              <a:buNone/>
              <a:defRPr sz="700"/>
            </a:lvl2pPr>
            <a:lvl3pPr marL="512016" indent="0">
              <a:buNone/>
              <a:defRPr sz="600"/>
            </a:lvl3pPr>
            <a:lvl4pPr marL="768024" indent="0">
              <a:buNone/>
              <a:defRPr sz="500"/>
            </a:lvl4pPr>
            <a:lvl5pPr marL="1024032" indent="0">
              <a:buNone/>
              <a:defRPr sz="500"/>
            </a:lvl5pPr>
            <a:lvl6pPr marL="1280040" indent="0">
              <a:buNone/>
              <a:defRPr sz="500"/>
            </a:lvl6pPr>
            <a:lvl7pPr marL="1536046" indent="0">
              <a:buNone/>
              <a:defRPr sz="500"/>
            </a:lvl7pPr>
            <a:lvl8pPr marL="1792055" indent="0">
              <a:buNone/>
              <a:defRPr sz="500"/>
            </a:lvl8pPr>
            <a:lvl9pPr marL="2048061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12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08" indent="0">
              <a:buNone/>
              <a:defRPr sz="1600"/>
            </a:lvl2pPr>
            <a:lvl3pPr marL="512016" indent="0">
              <a:buNone/>
              <a:defRPr sz="1300"/>
            </a:lvl3pPr>
            <a:lvl4pPr marL="768024" indent="0">
              <a:buNone/>
              <a:defRPr sz="1100"/>
            </a:lvl4pPr>
            <a:lvl5pPr marL="1024032" indent="0">
              <a:buNone/>
              <a:defRPr sz="1100"/>
            </a:lvl5pPr>
            <a:lvl6pPr marL="1280040" indent="0">
              <a:buNone/>
              <a:defRPr sz="1100"/>
            </a:lvl6pPr>
            <a:lvl7pPr marL="1536046" indent="0">
              <a:buNone/>
              <a:defRPr sz="1100"/>
            </a:lvl7pPr>
            <a:lvl8pPr marL="1792055" indent="0">
              <a:buNone/>
              <a:defRPr sz="1100"/>
            </a:lvl8pPr>
            <a:lvl9pPr marL="2048061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37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08" indent="0">
              <a:buNone/>
              <a:defRPr sz="700"/>
            </a:lvl2pPr>
            <a:lvl3pPr marL="512016" indent="0">
              <a:buNone/>
              <a:defRPr sz="600"/>
            </a:lvl3pPr>
            <a:lvl4pPr marL="768024" indent="0">
              <a:buNone/>
              <a:defRPr sz="500"/>
            </a:lvl4pPr>
            <a:lvl5pPr marL="1024032" indent="0">
              <a:buNone/>
              <a:defRPr sz="500"/>
            </a:lvl5pPr>
            <a:lvl6pPr marL="1280040" indent="0">
              <a:buNone/>
              <a:defRPr sz="500"/>
            </a:lvl6pPr>
            <a:lvl7pPr marL="1536046" indent="0">
              <a:buNone/>
              <a:defRPr sz="500"/>
            </a:lvl7pPr>
            <a:lvl8pPr marL="1792055" indent="0">
              <a:buNone/>
              <a:defRPr sz="500"/>
            </a:lvl8pPr>
            <a:lvl9pPr marL="2048061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04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04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1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2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0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0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08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09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1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14" indent="0">
              <a:buNone/>
              <a:defRPr sz="1100" b="1"/>
            </a:lvl2pPr>
            <a:lvl3pPr marL="512028" indent="0">
              <a:buNone/>
              <a:defRPr sz="1000" b="1"/>
            </a:lvl3pPr>
            <a:lvl4pPr marL="768042" indent="0">
              <a:buNone/>
              <a:defRPr sz="900" b="1"/>
            </a:lvl4pPr>
            <a:lvl5pPr marL="1024056" indent="0">
              <a:buNone/>
              <a:defRPr sz="900" b="1"/>
            </a:lvl5pPr>
            <a:lvl6pPr marL="1280070" indent="0">
              <a:buNone/>
              <a:defRPr sz="900" b="1"/>
            </a:lvl6pPr>
            <a:lvl7pPr marL="1536083" indent="0">
              <a:buNone/>
              <a:defRPr sz="900" b="1"/>
            </a:lvl7pPr>
            <a:lvl8pPr marL="1792097" indent="0">
              <a:buNone/>
              <a:defRPr sz="900" b="1"/>
            </a:lvl8pPr>
            <a:lvl9pPr marL="204811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14" indent="0">
              <a:buNone/>
              <a:defRPr sz="1100" b="1"/>
            </a:lvl2pPr>
            <a:lvl3pPr marL="512028" indent="0">
              <a:buNone/>
              <a:defRPr sz="1000" b="1"/>
            </a:lvl3pPr>
            <a:lvl4pPr marL="768042" indent="0">
              <a:buNone/>
              <a:defRPr sz="900" b="1"/>
            </a:lvl4pPr>
            <a:lvl5pPr marL="1024056" indent="0">
              <a:buNone/>
              <a:defRPr sz="900" b="1"/>
            </a:lvl5pPr>
            <a:lvl6pPr marL="1280070" indent="0">
              <a:buNone/>
              <a:defRPr sz="900" b="1"/>
            </a:lvl6pPr>
            <a:lvl7pPr marL="1536083" indent="0">
              <a:buNone/>
              <a:defRPr sz="900" b="1"/>
            </a:lvl7pPr>
            <a:lvl8pPr marL="1792097" indent="0">
              <a:buNone/>
              <a:defRPr sz="900" b="1"/>
            </a:lvl8pPr>
            <a:lvl9pPr marL="204811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4" y="182043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43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14" indent="0">
              <a:buNone/>
              <a:defRPr sz="700"/>
            </a:lvl2pPr>
            <a:lvl3pPr marL="512028" indent="0">
              <a:buNone/>
              <a:defRPr sz="600"/>
            </a:lvl3pPr>
            <a:lvl4pPr marL="768042" indent="0">
              <a:buNone/>
              <a:defRPr sz="500"/>
            </a:lvl4pPr>
            <a:lvl5pPr marL="1024056" indent="0">
              <a:buNone/>
              <a:defRPr sz="500"/>
            </a:lvl5pPr>
            <a:lvl6pPr marL="1280070" indent="0">
              <a:buNone/>
              <a:defRPr sz="500"/>
            </a:lvl6pPr>
            <a:lvl7pPr marL="1536083" indent="0">
              <a:buNone/>
              <a:defRPr sz="500"/>
            </a:lvl7pPr>
            <a:lvl8pPr marL="1792097" indent="0">
              <a:buNone/>
              <a:defRPr sz="500"/>
            </a:lvl8pPr>
            <a:lvl9pPr marL="204811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9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14" indent="0">
              <a:buNone/>
              <a:defRPr sz="1600"/>
            </a:lvl2pPr>
            <a:lvl3pPr marL="512028" indent="0">
              <a:buNone/>
              <a:defRPr sz="1300"/>
            </a:lvl3pPr>
            <a:lvl4pPr marL="768042" indent="0">
              <a:buNone/>
              <a:defRPr sz="1100"/>
            </a:lvl4pPr>
            <a:lvl5pPr marL="1024056" indent="0">
              <a:buNone/>
              <a:defRPr sz="1100"/>
            </a:lvl5pPr>
            <a:lvl6pPr marL="1280070" indent="0">
              <a:buNone/>
              <a:defRPr sz="1100"/>
            </a:lvl6pPr>
            <a:lvl7pPr marL="1536083" indent="0">
              <a:buNone/>
              <a:defRPr sz="1100"/>
            </a:lvl7pPr>
            <a:lvl8pPr marL="1792097" indent="0">
              <a:buNone/>
              <a:defRPr sz="1100"/>
            </a:lvl8pPr>
            <a:lvl9pPr marL="2048110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34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14" indent="0">
              <a:buNone/>
              <a:defRPr sz="700"/>
            </a:lvl2pPr>
            <a:lvl3pPr marL="512028" indent="0">
              <a:buNone/>
              <a:defRPr sz="600"/>
            </a:lvl3pPr>
            <a:lvl4pPr marL="768042" indent="0">
              <a:buNone/>
              <a:defRPr sz="500"/>
            </a:lvl4pPr>
            <a:lvl5pPr marL="1024056" indent="0">
              <a:buNone/>
              <a:defRPr sz="500"/>
            </a:lvl5pPr>
            <a:lvl6pPr marL="1280070" indent="0">
              <a:buNone/>
              <a:defRPr sz="500"/>
            </a:lvl6pPr>
            <a:lvl7pPr marL="1536083" indent="0">
              <a:buNone/>
              <a:defRPr sz="500"/>
            </a:lvl7pPr>
            <a:lvl8pPr marL="1792097" indent="0">
              <a:buNone/>
              <a:defRPr sz="500"/>
            </a:lvl8pPr>
            <a:lvl9pPr marL="204811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01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01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2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4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6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08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1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13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15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17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22" indent="0">
              <a:buNone/>
              <a:defRPr sz="1100" b="1"/>
            </a:lvl2pPr>
            <a:lvl3pPr marL="512044" indent="0">
              <a:buNone/>
              <a:defRPr sz="1000" b="1"/>
            </a:lvl3pPr>
            <a:lvl4pPr marL="768066" indent="0">
              <a:buNone/>
              <a:defRPr sz="900" b="1"/>
            </a:lvl4pPr>
            <a:lvl5pPr marL="1024088" indent="0">
              <a:buNone/>
              <a:defRPr sz="900" b="1"/>
            </a:lvl5pPr>
            <a:lvl6pPr marL="1280110" indent="0">
              <a:buNone/>
              <a:defRPr sz="900" b="1"/>
            </a:lvl6pPr>
            <a:lvl7pPr marL="1536132" indent="0">
              <a:buNone/>
              <a:defRPr sz="900" b="1"/>
            </a:lvl7pPr>
            <a:lvl8pPr marL="1792153" indent="0">
              <a:buNone/>
              <a:defRPr sz="900" b="1"/>
            </a:lvl8pPr>
            <a:lvl9pPr marL="2048175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22" indent="0">
              <a:buNone/>
              <a:defRPr sz="1100" b="1"/>
            </a:lvl2pPr>
            <a:lvl3pPr marL="512044" indent="0">
              <a:buNone/>
              <a:defRPr sz="1000" b="1"/>
            </a:lvl3pPr>
            <a:lvl4pPr marL="768066" indent="0">
              <a:buNone/>
              <a:defRPr sz="900" b="1"/>
            </a:lvl4pPr>
            <a:lvl5pPr marL="1024088" indent="0">
              <a:buNone/>
              <a:defRPr sz="900" b="1"/>
            </a:lvl5pPr>
            <a:lvl6pPr marL="1280110" indent="0">
              <a:buNone/>
              <a:defRPr sz="900" b="1"/>
            </a:lvl6pPr>
            <a:lvl7pPr marL="1536132" indent="0">
              <a:buNone/>
              <a:defRPr sz="900" b="1"/>
            </a:lvl7pPr>
            <a:lvl8pPr marL="1792153" indent="0">
              <a:buNone/>
              <a:defRPr sz="900" b="1"/>
            </a:lvl8pPr>
            <a:lvl9pPr marL="2048175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02" indent="0">
              <a:buNone/>
              <a:defRPr sz="1100" b="1"/>
            </a:lvl2pPr>
            <a:lvl3pPr marL="512004" indent="0">
              <a:buNone/>
              <a:defRPr sz="1000" b="1"/>
            </a:lvl3pPr>
            <a:lvl4pPr marL="768006" indent="0">
              <a:buNone/>
              <a:defRPr sz="900" b="1"/>
            </a:lvl4pPr>
            <a:lvl5pPr marL="1024008" indent="0">
              <a:buNone/>
              <a:defRPr sz="900" b="1"/>
            </a:lvl5pPr>
            <a:lvl6pPr marL="1280010" indent="0">
              <a:buNone/>
              <a:defRPr sz="900" b="1"/>
            </a:lvl6pPr>
            <a:lvl7pPr marL="1536009" indent="0">
              <a:buNone/>
              <a:defRPr sz="900" b="1"/>
            </a:lvl7pPr>
            <a:lvl8pPr marL="1792013" indent="0">
              <a:buNone/>
              <a:defRPr sz="900" b="1"/>
            </a:lvl8pPr>
            <a:lvl9pPr marL="2048012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02" indent="0">
              <a:buNone/>
              <a:defRPr sz="1100" b="1"/>
            </a:lvl2pPr>
            <a:lvl3pPr marL="512004" indent="0">
              <a:buNone/>
              <a:defRPr sz="1000" b="1"/>
            </a:lvl3pPr>
            <a:lvl4pPr marL="768006" indent="0">
              <a:buNone/>
              <a:defRPr sz="900" b="1"/>
            </a:lvl4pPr>
            <a:lvl5pPr marL="1024008" indent="0">
              <a:buNone/>
              <a:defRPr sz="900" b="1"/>
            </a:lvl5pPr>
            <a:lvl6pPr marL="1280010" indent="0">
              <a:buNone/>
              <a:defRPr sz="900" b="1"/>
            </a:lvl6pPr>
            <a:lvl7pPr marL="1536009" indent="0">
              <a:buNone/>
              <a:defRPr sz="900" b="1"/>
            </a:lvl7pPr>
            <a:lvl8pPr marL="1792013" indent="0">
              <a:buNone/>
              <a:defRPr sz="900" b="1"/>
            </a:lvl8pPr>
            <a:lvl9pPr marL="2048012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5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0" y="182039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5" y="956739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22" indent="0">
              <a:buNone/>
              <a:defRPr sz="700"/>
            </a:lvl2pPr>
            <a:lvl3pPr marL="512044" indent="0">
              <a:buNone/>
              <a:defRPr sz="600"/>
            </a:lvl3pPr>
            <a:lvl4pPr marL="768066" indent="0">
              <a:buNone/>
              <a:defRPr sz="500"/>
            </a:lvl4pPr>
            <a:lvl5pPr marL="1024088" indent="0">
              <a:buNone/>
              <a:defRPr sz="500"/>
            </a:lvl5pPr>
            <a:lvl6pPr marL="1280110" indent="0">
              <a:buNone/>
              <a:defRPr sz="500"/>
            </a:lvl6pPr>
            <a:lvl7pPr marL="1536132" indent="0">
              <a:buNone/>
              <a:defRPr sz="500"/>
            </a:lvl7pPr>
            <a:lvl8pPr marL="1792153" indent="0">
              <a:buNone/>
              <a:defRPr sz="500"/>
            </a:lvl8pPr>
            <a:lvl9pPr marL="2048175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5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22" indent="0">
              <a:buNone/>
              <a:defRPr sz="1600"/>
            </a:lvl2pPr>
            <a:lvl3pPr marL="512044" indent="0">
              <a:buNone/>
              <a:defRPr sz="1300"/>
            </a:lvl3pPr>
            <a:lvl4pPr marL="768066" indent="0">
              <a:buNone/>
              <a:defRPr sz="1100"/>
            </a:lvl4pPr>
            <a:lvl5pPr marL="1024088" indent="0">
              <a:buNone/>
              <a:defRPr sz="1100"/>
            </a:lvl5pPr>
            <a:lvl6pPr marL="1280110" indent="0">
              <a:buNone/>
              <a:defRPr sz="1100"/>
            </a:lvl6pPr>
            <a:lvl7pPr marL="1536132" indent="0">
              <a:buNone/>
              <a:defRPr sz="1100"/>
            </a:lvl7pPr>
            <a:lvl8pPr marL="1792153" indent="0">
              <a:buNone/>
              <a:defRPr sz="1100"/>
            </a:lvl8pPr>
            <a:lvl9pPr marL="2048175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30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22" indent="0">
              <a:buNone/>
              <a:defRPr sz="700"/>
            </a:lvl2pPr>
            <a:lvl3pPr marL="512044" indent="0">
              <a:buNone/>
              <a:defRPr sz="600"/>
            </a:lvl3pPr>
            <a:lvl4pPr marL="768066" indent="0">
              <a:buNone/>
              <a:defRPr sz="500"/>
            </a:lvl4pPr>
            <a:lvl5pPr marL="1024088" indent="0">
              <a:buNone/>
              <a:defRPr sz="500"/>
            </a:lvl5pPr>
            <a:lvl6pPr marL="1280110" indent="0">
              <a:buNone/>
              <a:defRPr sz="500"/>
            </a:lvl6pPr>
            <a:lvl7pPr marL="1536132" indent="0">
              <a:buNone/>
              <a:defRPr sz="500"/>
            </a:lvl7pPr>
            <a:lvl8pPr marL="1792153" indent="0">
              <a:buNone/>
              <a:defRPr sz="500"/>
            </a:lvl8pPr>
            <a:lvl9pPr marL="2048175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7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7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3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1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1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1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2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2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32" indent="0">
              <a:buNone/>
              <a:defRPr sz="1600"/>
            </a:lvl2pPr>
            <a:lvl3pPr marL="512064" indent="0">
              <a:buNone/>
              <a:defRPr sz="1300"/>
            </a:lvl3pPr>
            <a:lvl4pPr marL="768096" indent="0">
              <a:buNone/>
              <a:defRPr sz="1100"/>
            </a:lvl4pPr>
            <a:lvl5pPr marL="1024128" indent="0">
              <a:buNone/>
              <a:defRPr sz="1100"/>
            </a:lvl5pPr>
            <a:lvl6pPr marL="1280160" indent="0">
              <a:buNone/>
              <a:defRPr sz="1100"/>
            </a:lvl6pPr>
            <a:lvl7pPr marL="1536192" indent="0">
              <a:buNone/>
              <a:defRPr sz="1100"/>
            </a:lvl7pPr>
            <a:lvl8pPr marL="1792224" indent="0">
              <a:buNone/>
              <a:defRPr sz="1100"/>
            </a:lvl8pPr>
            <a:lvl9pPr marL="2048256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0" y="182049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49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02" indent="0">
              <a:buNone/>
              <a:defRPr sz="700"/>
            </a:lvl2pPr>
            <a:lvl3pPr marL="512004" indent="0">
              <a:buNone/>
              <a:defRPr sz="600"/>
            </a:lvl3pPr>
            <a:lvl4pPr marL="768006" indent="0">
              <a:buNone/>
              <a:defRPr sz="500"/>
            </a:lvl4pPr>
            <a:lvl5pPr marL="1024008" indent="0">
              <a:buNone/>
              <a:defRPr sz="500"/>
            </a:lvl5pPr>
            <a:lvl6pPr marL="1280010" indent="0">
              <a:buNone/>
              <a:defRPr sz="500"/>
            </a:lvl6pPr>
            <a:lvl7pPr marL="1536009" indent="0">
              <a:buNone/>
              <a:defRPr sz="500"/>
            </a:lvl7pPr>
            <a:lvl8pPr marL="1792013" indent="0">
              <a:buNone/>
              <a:defRPr sz="500"/>
            </a:lvl8pPr>
            <a:lvl9pPr marL="2048012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15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02" indent="0">
              <a:buNone/>
              <a:defRPr sz="1600"/>
            </a:lvl2pPr>
            <a:lvl3pPr marL="512004" indent="0">
              <a:buNone/>
              <a:defRPr sz="1300"/>
            </a:lvl3pPr>
            <a:lvl4pPr marL="768006" indent="0">
              <a:buNone/>
              <a:defRPr sz="1100"/>
            </a:lvl4pPr>
            <a:lvl5pPr marL="1024008" indent="0">
              <a:buNone/>
              <a:defRPr sz="1100"/>
            </a:lvl5pPr>
            <a:lvl6pPr marL="1280010" indent="0">
              <a:buNone/>
              <a:defRPr sz="1100"/>
            </a:lvl6pPr>
            <a:lvl7pPr marL="1536009" indent="0">
              <a:buNone/>
              <a:defRPr sz="1100"/>
            </a:lvl7pPr>
            <a:lvl8pPr marL="1792013" indent="0">
              <a:buNone/>
              <a:defRPr sz="1100"/>
            </a:lvl8pPr>
            <a:lvl9pPr marL="2048012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40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02" indent="0">
              <a:buNone/>
              <a:defRPr sz="700"/>
            </a:lvl2pPr>
            <a:lvl3pPr marL="512004" indent="0">
              <a:buNone/>
              <a:defRPr sz="600"/>
            </a:lvl3pPr>
            <a:lvl4pPr marL="768006" indent="0">
              <a:buNone/>
              <a:defRPr sz="500"/>
            </a:lvl4pPr>
            <a:lvl5pPr marL="1024008" indent="0">
              <a:buNone/>
              <a:defRPr sz="500"/>
            </a:lvl5pPr>
            <a:lvl6pPr marL="1280010" indent="0">
              <a:buNone/>
              <a:defRPr sz="500"/>
            </a:lvl6pPr>
            <a:lvl7pPr marL="1536009" indent="0">
              <a:buNone/>
              <a:defRPr sz="500"/>
            </a:lvl7pPr>
            <a:lvl8pPr marL="1792013" indent="0">
              <a:buNone/>
              <a:defRPr sz="500"/>
            </a:lvl8pPr>
            <a:lvl9pPr marL="2048012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04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04" latinLnBrk="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04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04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04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1200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02" indent="-192002" algn="l" defTabSz="51200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00" indent="-160003" algn="l" defTabSz="51200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05" indent="-128001" algn="l" defTabSz="51200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007" indent="-128001" algn="l" defTabSz="51200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9" indent="-128001" algn="l" defTabSz="51200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010" indent="-128001" algn="l" defTabSz="51200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002" indent="-128001" algn="l" defTabSz="51200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012" indent="-128001" algn="l" defTabSz="51200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010" indent="-128001" algn="l" defTabSz="51200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02" algn="l" defTabSz="5120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04" algn="l" defTabSz="5120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06" algn="l" defTabSz="5120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008" algn="l" defTabSz="5120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010" algn="l" defTabSz="5120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009" algn="l" defTabSz="5120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013" algn="l" defTabSz="5120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012" algn="l" defTabSz="5120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08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08" latinLnBrk="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08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08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08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51200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03" indent="-192003" algn="l" defTabSz="51200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04" indent="-160004" algn="l" defTabSz="51200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10" indent="-128002" algn="l" defTabSz="51200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014" indent="-128002" algn="l" defTabSz="51200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18" indent="-128002" algn="l" defTabSz="51200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021" indent="-128002" algn="l" defTabSz="51200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016" indent="-128002" algn="l" defTabSz="51200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027" indent="-128002" algn="l" defTabSz="51200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028" indent="-128002" algn="l" defTabSz="51200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04" algn="l" defTabSz="5120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08" algn="l" defTabSz="5120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12" algn="l" defTabSz="5120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016" algn="l" defTabSz="5120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020" algn="l" defTabSz="5120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022" algn="l" defTabSz="5120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027" algn="l" defTabSz="5120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029" algn="l" defTabSz="5120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16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16" latinLnBrk="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16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16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16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51201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06" indent="-192006" algn="l" defTabSz="5120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11" indent="-160007" algn="l" defTabSz="51201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20" indent="-128004" algn="l" defTabSz="51201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028" indent="-128004" algn="l" defTabSz="51201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36" indent="-128004" algn="l" defTabSz="51201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043" indent="-128004" algn="l" defTabSz="51201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044" indent="-128004" algn="l" defTabSz="51201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057" indent="-128004" algn="l" defTabSz="51201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063" indent="-128004" algn="l" defTabSz="51201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08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16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24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032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040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046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055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061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28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28" latinLnBrk="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28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28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28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51202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11" indent="-192011" algn="l" defTabSz="51202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22" indent="-160010" algn="l" defTabSz="51202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35" indent="-128007" algn="l" defTabSz="51202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049" indent="-128007" algn="l" defTabSz="51202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63" indent="-128007" algn="l" defTabSz="51202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077" indent="-128007" algn="l" defTabSz="5120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086" indent="-128007" algn="l" defTabSz="5120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103" indent="-128007" algn="l" defTabSz="5120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116" indent="-128007" algn="l" defTabSz="5120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14" algn="l" defTabSz="5120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28" algn="l" defTabSz="5120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42" algn="l" defTabSz="5120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056" algn="l" defTabSz="5120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070" algn="l" defTabSz="5120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083" algn="l" defTabSz="5120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097" algn="l" defTabSz="5120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110" algn="l" defTabSz="5120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2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44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44" latinLnBrk="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2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44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2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44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44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51204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17" indent="-192017" algn="l" defTabSz="51204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36" indent="-160015" algn="l" defTabSz="51204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55" indent="-128011" algn="l" defTabSz="51204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077" indent="-128011" algn="l" defTabSz="51204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99" indent="-128011" algn="l" defTabSz="51204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21" indent="-128011" algn="l" defTabSz="51204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142" indent="-128011" algn="l" defTabSz="51204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164" indent="-128011" algn="l" defTabSz="51204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186" indent="-128011" algn="l" defTabSz="51204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22" algn="l" defTabSz="5120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44" algn="l" defTabSz="5120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66" algn="l" defTabSz="5120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088" algn="l" defTabSz="5120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10" algn="l" defTabSz="5120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32" algn="l" defTabSz="5120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153" algn="l" defTabSz="5120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175" algn="l" defTabSz="5120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 latinLnBrk="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51206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5120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52" indent="-160020" algn="l" defTabSz="51206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" indent="-128016" algn="l" defTabSz="51206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128016" algn="l" defTabSz="51206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347133"/>
            <a:ext cx="8674100" cy="6223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0" y="795867"/>
            <a:ext cx="749935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72533"/>
            <a:ext cx="8674100" cy="6223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490133"/>
            <a:ext cx="3670300" cy="35306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0" y="524933"/>
            <a:ext cx="2565400" cy="4089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5600" y="-660400"/>
            <a:ext cx="6159500" cy="63584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50" y="5223949"/>
            <a:ext cx="3860800" cy="17695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2300" y="4656682"/>
            <a:ext cx="4419600" cy="2523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72533"/>
            <a:ext cx="8674100" cy="6223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846680"/>
            <a:ext cx="3251200" cy="402166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300" y="846680"/>
            <a:ext cx="3086100" cy="40216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50" y="5029213"/>
            <a:ext cx="3854450" cy="13885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4850" y="5029213"/>
            <a:ext cx="4349750" cy="1769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72533"/>
            <a:ext cx="8674100" cy="6223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1295410"/>
            <a:ext cx="3086100" cy="402166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800" y="1295410"/>
            <a:ext cx="3086100" cy="40216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00" y="5511800"/>
            <a:ext cx="3790950" cy="1066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5427144"/>
            <a:ext cx="3841750" cy="1388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72533"/>
            <a:ext cx="8674100" cy="6223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143006"/>
            <a:ext cx="3086100" cy="402166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350" y="1143006"/>
            <a:ext cx="3086100" cy="40216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00" y="5427140"/>
            <a:ext cx="3790950" cy="13885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1550" y="5427140"/>
            <a:ext cx="3790950" cy="1388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72533"/>
            <a:ext cx="8674100" cy="6223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1143001"/>
            <a:ext cx="3086100" cy="402166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800" y="1143001"/>
            <a:ext cx="3086100" cy="40216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5291668"/>
            <a:ext cx="4216400" cy="17695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6150" y="5291668"/>
            <a:ext cx="3797300" cy="1388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samsungpc</dc:creator>
  <cp:lastModifiedBy>samsungpc</cp:lastModifiedBy>
  <cp:revision>1</cp:revision>
  <dcterms:created xsi:type="dcterms:W3CDTF">2024-05-31T08:31:20Z</dcterms:created>
  <dcterms:modified xsi:type="dcterms:W3CDTF">2024-05-31T08:33:45Z</dcterms:modified>
</cp:coreProperties>
</file>