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sldIdLst>
    <p:sldId id="257" r:id="rId6"/>
    <p:sldId id="258" r:id="rId7"/>
    <p:sldId id="259" r:id="rId8"/>
    <p:sldId id="260" r:id="rId9"/>
    <p:sldId id="261" r:id="rId10"/>
  </p:sldIdLst>
  <p:sldSz cx="9144000" cy="6858000" type="screen4x3"/>
  <p:notesSz cx="6858000" cy="9144000"/>
  <p:defaultTextStyle>
    <a:defPPr>
      <a:defRPr lang="ko-KR"/>
    </a:defPPr>
    <a:lvl1pPr marL="0" algn="l" defTabSz="91433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2" algn="l" defTabSz="91433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0" algn="l" defTabSz="91433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0" algn="l" defTabSz="91433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58" algn="l" defTabSz="91433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17" algn="l" defTabSz="91433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80" algn="l" defTabSz="91433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42" algn="l" defTabSz="91433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10" algn="l" defTabSz="91433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498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6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2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8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4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0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6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2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8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02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02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6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20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8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4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0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6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2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8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601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202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804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405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8007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608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209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811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6014" indent="0">
              <a:buNone/>
              <a:defRPr sz="1100" b="1"/>
            </a:lvl2pPr>
            <a:lvl3pPr marL="512028" indent="0">
              <a:buNone/>
              <a:defRPr sz="1000" b="1"/>
            </a:lvl3pPr>
            <a:lvl4pPr marL="768042" indent="0">
              <a:buNone/>
              <a:defRPr sz="900" b="1"/>
            </a:lvl4pPr>
            <a:lvl5pPr marL="1024056" indent="0">
              <a:buNone/>
              <a:defRPr sz="900" b="1"/>
            </a:lvl5pPr>
            <a:lvl6pPr marL="1280070" indent="0">
              <a:buNone/>
              <a:defRPr sz="900" b="1"/>
            </a:lvl6pPr>
            <a:lvl7pPr marL="1536083" indent="0">
              <a:buNone/>
              <a:defRPr sz="900" b="1"/>
            </a:lvl7pPr>
            <a:lvl8pPr marL="1792097" indent="0">
              <a:buNone/>
              <a:defRPr sz="900" b="1"/>
            </a:lvl8pPr>
            <a:lvl9pPr marL="204811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6014" indent="0">
              <a:buNone/>
              <a:defRPr sz="1100" b="1"/>
            </a:lvl2pPr>
            <a:lvl3pPr marL="512028" indent="0">
              <a:buNone/>
              <a:defRPr sz="1000" b="1"/>
            </a:lvl3pPr>
            <a:lvl4pPr marL="768042" indent="0">
              <a:buNone/>
              <a:defRPr sz="900" b="1"/>
            </a:lvl4pPr>
            <a:lvl5pPr marL="1024056" indent="0">
              <a:buNone/>
              <a:defRPr sz="900" b="1"/>
            </a:lvl5pPr>
            <a:lvl6pPr marL="1280070" indent="0">
              <a:buNone/>
              <a:defRPr sz="900" b="1"/>
            </a:lvl6pPr>
            <a:lvl7pPr marL="1536083" indent="0">
              <a:buNone/>
              <a:defRPr sz="900" b="1"/>
            </a:lvl7pPr>
            <a:lvl8pPr marL="1792097" indent="0">
              <a:buNone/>
              <a:defRPr sz="900" b="1"/>
            </a:lvl8pPr>
            <a:lvl9pPr marL="204811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34" y="182043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956743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6014" indent="0">
              <a:buNone/>
              <a:defRPr sz="700"/>
            </a:lvl2pPr>
            <a:lvl3pPr marL="512028" indent="0">
              <a:buNone/>
              <a:defRPr sz="600"/>
            </a:lvl3pPr>
            <a:lvl4pPr marL="768042" indent="0">
              <a:buNone/>
              <a:defRPr sz="500"/>
            </a:lvl4pPr>
            <a:lvl5pPr marL="1024056" indent="0">
              <a:buNone/>
              <a:defRPr sz="500"/>
            </a:lvl5pPr>
            <a:lvl6pPr marL="1280070" indent="0">
              <a:buNone/>
              <a:defRPr sz="500"/>
            </a:lvl6pPr>
            <a:lvl7pPr marL="1536083" indent="0">
              <a:buNone/>
              <a:defRPr sz="500"/>
            </a:lvl7pPr>
            <a:lvl8pPr marL="1792097" indent="0">
              <a:buNone/>
              <a:defRPr sz="500"/>
            </a:lvl8pPr>
            <a:lvl9pPr marL="204811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09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6014" indent="0">
              <a:buNone/>
              <a:defRPr sz="1600"/>
            </a:lvl2pPr>
            <a:lvl3pPr marL="512028" indent="0">
              <a:buNone/>
              <a:defRPr sz="1300"/>
            </a:lvl3pPr>
            <a:lvl4pPr marL="768042" indent="0">
              <a:buNone/>
              <a:defRPr sz="1100"/>
            </a:lvl4pPr>
            <a:lvl5pPr marL="1024056" indent="0">
              <a:buNone/>
              <a:defRPr sz="1100"/>
            </a:lvl5pPr>
            <a:lvl6pPr marL="1280070" indent="0">
              <a:buNone/>
              <a:defRPr sz="1100"/>
            </a:lvl6pPr>
            <a:lvl7pPr marL="1536083" indent="0">
              <a:buNone/>
              <a:defRPr sz="1100"/>
            </a:lvl7pPr>
            <a:lvl8pPr marL="1792097" indent="0">
              <a:buNone/>
              <a:defRPr sz="1100"/>
            </a:lvl8pPr>
            <a:lvl9pPr marL="2048110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34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6014" indent="0">
              <a:buNone/>
              <a:defRPr sz="700"/>
            </a:lvl2pPr>
            <a:lvl3pPr marL="512028" indent="0">
              <a:buNone/>
              <a:defRPr sz="600"/>
            </a:lvl3pPr>
            <a:lvl4pPr marL="768042" indent="0">
              <a:buNone/>
              <a:defRPr sz="500"/>
            </a:lvl4pPr>
            <a:lvl5pPr marL="1024056" indent="0">
              <a:buNone/>
              <a:defRPr sz="500"/>
            </a:lvl5pPr>
            <a:lvl6pPr marL="1280070" indent="0">
              <a:buNone/>
              <a:defRPr sz="500"/>
            </a:lvl6pPr>
            <a:lvl7pPr marL="1536083" indent="0">
              <a:buNone/>
              <a:defRPr sz="500"/>
            </a:lvl7pPr>
            <a:lvl8pPr marL="1792097" indent="0">
              <a:buNone/>
              <a:defRPr sz="500"/>
            </a:lvl8pPr>
            <a:lvl9pPr marL="204811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101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101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6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2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8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4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0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6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2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8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601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203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805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407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8009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610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212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814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6018" indent="0">
              <a:buNone/>
              <a:defRPr sz="1100" b="1"/>
            </a:lvl2pPr>
            <a:lvl3pPr marL="512036" indent="0">
              <a:buNone/>
              <a:defRPr sz="1000" b="1"/>
            </a:lvl3pPr>
            <a:lvl4pPr marL="768054" indent="0">
              <a:buNone/>
              <a:defRPr sz="900" b="1"/>
            </a:lvl4pPr>
            <a:lvl5pPr marL="1024072" indent="0">
              <a:buNone/>
              <a:defRPr sz="900" b="1"/>
            </a:lvl5pPr>
            <a:lvl6pPr marL="1280090" indent="0">
              <a:buNone/>
              <a:defRPr sz="900" b="1"/>
            </a:lvl6pPr>
            <a:lvl7pPr marL="1536107" indent="0">
              <a:buNone/>
              <a:defRPr sz="900" b="1"/>
            </a:lvl7pPr>
            <a:lvl8pPr marL="1792125" indent="0">
              <a:buNone/>
              <a:defRPr sz="900" b="1"/>
            </a:lvl8pPr>
            <a:lvl9pPr marL="2048143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6018" indent="0">
              <a:buNone/>
              <a:defRPr sz="1100" b="1"/>
            </a:lvl2pPr>
            <a:lvl3pPr marL="512036" indent="0">
              <a:buNone/>
              <a:defRPr sz="1000" b="1"/>
            </a:lvl3pPr>
            <a:lvl4pPr marL="768054" indent="0">
              <a:buNone/>
              <a:defRPr sz="900" b="1"/>
            </a:lvl4pPr>
            <a:lvl5pPr marL="1024072" indent="0">
              <a:buNone/>
              <a:defRPr sz="900" b="1"/>
            </a:lvl5pPr>
            <a:lvl6pPr marL="1280090" indent="0">
              <a:buNone/>
              <a:defRPr sz="900" b="1"/>
            </a:lvl6pPr>
            <a:lvl7pPr marL="1536107" indent="0">
              <a:buNone/>
              <a:defRPr sz="900" b="1"/>
            </a:lvl7pPr>
            <a:lvl8pPr marL="1792125" indent="0">
              <a:buNone/>
              <a:defRPr sz="900" b="1"/>
            </a:lvl8pPr>
            <a:lvl9pPr marL="2048143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4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601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202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803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404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8006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607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208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809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7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32" y="182041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7" y="956741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6018" indent="0">
              <a:buNone/>
              <a:defRPr sz="700"/>
            </a:lvl2pPr>
            <a:lvl3pPr marL="512036" indent="0">
              <a:buNone/>
              <a:defRPr sz="600"/>
            </a:lvl3pPr>
            <a:lvl4pPr marL="768054" indent="0">
              <a:buNone/>
              <a:defRPr sz="500"/>
            </a:lvl4pPr>
            <a:lvl5pPr marL="1024072" indent="0">
              <a:buNone/>
              <a:defRPr sz="500"/>
            </a:lvl5pPr>
            <a:lvl6pPr marL="1280090" indent="0">
              <a:buNone/>
              <a:defRPr sz="500"/>
            </a:lvl6pPr>
            <a:lvl7pPr marL="1536107" indent="0">
              <a:buNone/>
              <a:defRPr sz="500"/>
            </a:lvl7pPr>
            <a:lvl8pPr marL="1792125" indent="0">
              <a:buNone/>
              <a:defRPr sz="500"/>
            </a:lvl8pPr>
            <a:lvl9pPr marL="2048143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07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6018" indent="0">
              <a:buNone/>
              <a:defRPr sz="1600"/>
            </a:lvl2pPr>
            <a:lvl3pPr marL="512036" indent="0">
              <a:buNone/>
              <a:defRPr sz="1300"/>
            </a:lvl3pPr>
            <a:lvl4pPr marL="768054" indent="0">
              <a:buNone/>
              <a:defRPr sz="1100"/>
            </a:lvl4pPr>
            <a:lvl5pPr marL="1024072" indent="0">
              <a:buNone/>
              <a:defRPr sz="1100"/>
            </a:lvl5pPr>
            <a:lvl6pPr marL="1280090" indent="0">
              <a:buNone/>
              <a:defRPr sz="1100"/>
            </a:lvl6pPr>
            <a:lvl7pPr marL="1536107" indent="0">
              <a:buNone/>
              <a:defRPr sz="1100"/>
            </a:lvl7pPr>
            <a:lvl8pPr marL="1792125" indent="0">
              <a:buNone/>
              <a:defRPr sz="1100"/>
            </a:lvl8pPr>
            <a:lvl9pPr marL="2048143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32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6018" indent="0">
              <a:buNone/>
              <a:defRPr sz="700"/>
            </a:lvl2pPr>
            <a:lvl3pPr marL="512036" indent="0">
              <a:buNone/>
              <a:defRPr sz="600"/>
            </a:lvl3pPr>
            <a:lvl4pPr marL="768054" indent="0">
              <a:buNone/>
              <a:defRPr sz="500"/>
            </a:lvl4pPr>
            <a:lvl5pPr marL="1024072" indent="0">
              <a:buNone/>
              <a:defRPr sz="500"/>
            </a:lvl5pPr>
            <a:lvl6pPr marL="1280090" indent="0">
              <a:buNone/>
              <a:defRPr sz="500"/>
            </a:lvl6pPr>
            <a:lvl7pPr marL="1536107" indent="0">
              <a:buNone/>
              <a:defRPr sz="500"/>
            </a:lvl7pPr>
            <a:lvl8pPr marL="1792125" indent="0">
              <a:buNone/>
              <a:defRPr sz="500"/>
            </a:lvl8pPr>
            <a:lvl9pPr marL="2048143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099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099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6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20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8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4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6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2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8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13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602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204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807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409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8012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614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216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819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6024" indent="0">
              <a:buNone/>
              <a:defRPr sz="1100" b="1"/>
            </a:lvl2pPr>
            <a:lvl3pPr marL="512048" indent="0">
              <a:buNone/>
              <a:defRPr sz="1000" b="1"/>
            </a:lvl3pPr>
            <a:lvl4pPr marL="768072" indent="0">
              <a:buNone/>
              <a:defRPr sz="900" b="1"/>
            </a:lvl4pPr>
            <a:lvl5pPr marL="1024096" indent="0">
              <a:buNone/>
              <a:defRPr sz="900" b="1"/>
            </a:lvl5pPr>
            <a:lvl6pPr marL="1280120" indent="0">
              <a:buNone/>
              <a:defRPr sz="900" b="1"/>
            </a:lvl6pPr>
            <a:lvl7pPr marL="1536144" indent="0">
              <a:buNone/>
              <a:defRPr sz="900" b="1"/>
            </a:lvl7pPr>
            <a:lvl8pPr marL="1792167" indent="0">
              <a:buNone/>
              <a:defRPr sz="900" b="1"/>
            </a:lvl8pPr>
            <a:lvl9pPr marL="2048192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6024" indent="0">
              <a:buNone/>
              <a:defRPr sz="1100" b="1"/>
            </a:lvl2pPr>
            <a:lvl3pPr marL="512048" indent="0">
              <a:buNone/>
              <a:defRPr sz="1000" b="1"/>
            </a:lvl3pPr>
            <a:lvl4pPr marL="768072" indent="0">
              <a:buNone/>
              <a:defRPr sz="900" b="1"/>
            </a:lvl4pPr>
            <a:lvl5pPr marL="1024096" indent="0">
              <a:buNone/>
              <a:defRPr sz="900" b="1"/>
            </a:lvl5pPr>
            <a:lvl6pPr marL="1280120" indent="0">
              <a:buNone/>
              <a:defRPr sz="900" b="1"/>
            </a:lvl6pPr>
            <a:lvl7pPr marL="1536144" indent="0">
              <a:buNone/>
              <a:defRPr sz="900" b="1"/>
            </a:lvl7pPr>
            <a:lvl8pPr marL="1792167" indent="0">
              <a:buNone/>
              <a:defRPr sz="900" b="1"/>
            </a:lvl8pPr>
            <a:lvl9pPr marL="2048192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2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4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9" y="182038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4" y="956738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6024" indent="0">
              <a:buNone/>
              <a:defRPr sz="700"/>
            </a:lvl2pPr>
            <a:lvl3pPr marL="512048" indent="0">
              <a:buNone/>
              <a:defRPr sz="600"/>
            </a:lvl3pPr>
            <a:lvl4pPr marL="768072" indent="0">
              <a:buNone/>
              <a:defRPr sz="500"/>
            </a:lvl4pPr>
            <a:lvl5pPr marL="1024096" indent="0">
              <a:buNone/>
              <a:defRPr sz="500"/>
            </a:lvl5pPr>
            <a:lvl6pPr marL="1280120" indent="0">
              <a:buNone/>
              <a:defRPr sz="500"/>
            </a:lvl6pPr>
            <a:lvl7pPr marL="1536144" indent="0">
              <a:buNone/>
              <a:defRPr sz="500"/>
            </a:lvl7pPr>
            <a:lvl8pPr marL="1792167" indent="0">
              <a:buNone/>
              <a:defRPr sz="500"/>
            </a:lvl8pPr>
            <a:lvl9pPr marL="2048192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04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6024" indent="0">
              <a:buNone/>
              <a:defRPr sz="1600"/>
            </a:lvl2pPr>
            <a:lvl3pPr marL="512048" indent="0">
              <a:buNone/>
              <a:defRPr sz="1300"/>
            </a:lvl3pPr>
            <a:lvl4pPr marL="768072" indent="0">
              <a:buNone/>
              <a:defRPr sz="1100"/>
            </a:lvl4pPr>
            <a:lvl5pPr marL="1024096" indent="0">
              <a:buNone/>
              <a:defRPr sz="1100"/>
            </a:lvl5pPr>
            <a:lvl6pPr marL="1280120" indent="0">
              <a:buNone/>
              <a:defRPr sz="1100"/>
            </a:lvl6pPr>
            <a:lvl7pPr marL="1536144" indent="0">
              <a:buNone/>
              <a:defRPr sz="1100"/>
            </a:lvl7pPr>
            <a:lvl8pPr marL="1792167" indent="0">
              <a:buNone/>
              <a:defRPr sz="1100"/>
            </a:lvl8pPr>
            <a:lvl9pPr marL="2048192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29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6024" indent="0">
              <a:buNone/>
              <a:defRPr sz="700"/>
            </a:lvl2pPr>
            <a:lvl3pPr marL="512048" indent="0">
              <a:buNone/>
              <a:defRPr sz="600"/>
            </a:lvl3pPr>
            <a:lvl4pPr marL="768072" indent="0">
              <a:buNone/>
              <a:defRPr sz="500"/>
            </a:lvl4pPr>
            <a:lvl5pPr marL="1024096" indent="0">
              <a:buNone/>
              <a:defRPr sz="500"/>
            </a:lvl5pPr>
            <a:lvl6pPr marL="1280120" indent="0">
              <a:buNone/>
              <a:defRPr sz="500"/>
            </a:lvl6pPr>
            <a:lvl7pPr marL="1536144" indent="0">
              <a:buNone/>
              <a:defRPr sz="500"/>
            </a:lvl7pPr>
            <a:lvl8pPr marL="1792167" indent="0">
              <a:buNone/>
              <a:defRPr sz="500"/>
            </a:lvl8pPr>
            <a:lvl9pPr marL="2048192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096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096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6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2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68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4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36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79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48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09"/>
            <a:ext cx="3886200" cy="1000125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603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120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6809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412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8016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3619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79222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4825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0"/>
            <a:ext cx="2019300" cy="3017309"/>
          </a:xfrm>
        </p:spPr>
        <p:txBody>
          <a:bodyPr/>
          <a:lstStyle>
            <a:lvl1pPr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6032" indent="0">
              <a:buNone/>
              <a:defRPr sz="1100" b="1"/>
            </a:lvl2pPr>
            <a:lvl3pPr marL="512064" indent="0">
              <a:buNone/>
              <a:defRPr sz="1000" b="1"/>
            </a:lvl3pPr>
            <a:lvl4pPr marL="768096" indent="0">
              <a:buNone/>
              <a:defRPr sz="900" b="1"/>
            </a:lvl4pPr>
            <a:lvl5pPr marL="1024128" indent="0">
              <a:buNone/>
              <a:defRPr sz="900" b="1"/>
            </a:lvl5pPr>
            <a:lvl6pPr marL="1280160" indent="0">
              <a:buNone/>
              <a:defRPr sz="900" b="1"/>
            </a:lvl6pPr>
            <a:lvl7pPr marL="1536192" indent="0">
              <a:buNone/>
              <a:defRPr sz="900" b="1"/>
            </a:lvl7pPr>
            <a:lvl8pPr marL="1792224" indent="0">
              <a:buNone/>
              <a:defRPr sz="900" b="1"/>
            </a:lvl8pPr>
            <a:lvl9pPr marL="2048256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6032" indent="0">
              <a:buNone/>
              <a:defRPr sz="1100" b="1"/>
            </a:lvl2pPr>
            <a:lvl3pPr marL="512064" indent="0">
              <a:buNone/>
              <a:defRPr sz="1000" b="1"/>
            </a:lvl3pPr>
            <a:lvl4pPr marL="768096" indent="0">
              <a:buNone/>
              <a:defRPr sz="900" b="1"/>
            </a:lvl4pPr>
            <a:lvl5pPr marL="1024128" indent="0">
              <a:buNone/>
              <a:defRPr sz="900" b="1"/>
            </a:lvl5pPr>
            <a:lvl6pPr marL="1280160" indent="0">
              <a:buNone/>
              <a:defRPr sz="900" b="1"/>
            </a:lvl6pPr>
            <a:lvl7pPr marL="1536192" indent="0">
              <a:buNone/>
              <a:defRPr sz="900" b="1"/>
            </a:lvl7pPr>
            <a:lvl8pPr marL="1792224" indent="0">
              <a:buNone/>
              <a:defRPr sz="900" b="1"/>
            </a:lvl8pPr>
            <a:lvl9pPr marL="2048256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6012" indent="0">
              <a:buNone/>
              <a:defRPr sz="1100" b="1"/>
            </a:lvl2pPr>
            <a:lvl3pPr marL="512024" indent="0">
              <a:buNone/>
              <a:defRPr sz="1000" b="1"/>
            </a:lvl3pPr>
            <a:lvl4pPr marL="768036" indent="0">
              <a:buNone/>
              <a:defRPr sz="900" b="1"/>
            </a:lvl4pPr>
            <a:lvl5pPr marL="1024048" indent="0">
              <a:buNone/>
              <a:defRPr sz="900" b="1"/>
            </a:lvl5pPr>
            <a:lvl6pPr marL="1280060" indent="0">
              <a:buNone/>
              <a:defRPr sz="900" b="1"/>
            </a:lvl6pPr>
            <a:lvl7pPr marL="1536070" indent="0">
              <a:buNone/>
              <a:defRPr sz="900" b="1"/>
            </a:lvl7pPr>
            <a:lvl8pPr marL="1792083" indent="0">
              <a:buNone/>
              <a:defRPr sz="900" b="1"/>
            </a:lvl8pPr>
            <a:lvl9pPr marL="2048094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300" b="1"/>
            </a:lvl1pPr>
            <a:lvl2pPr marL="256012" indent="0">
              <a:buNone/>
              <a:defRPr sz="1100" b="1"/>
            </a:lvl2pPr>
            <a:lvl3pPr marL="512024" indent="0">
              <a:buNone/>
              <a:defRPr sz="1000" b="1"/>
            </a:lvl3pPr>
            <a:lvl4pPr marL="768036" indent="0">
              <a:buNone/>
              <a:defRPr sz="900" b="1"/>
            </a:lvl4pPr>
            <a:lvl5pPr marL="1024048" indent="0">
              <a:buNone/>
              <a:defRPr sz="900" b="1"/>
            </a:lvl5pPr>
            <a:lvl6pPr marL="1280060" indent="0">
              <a:buNone/>
              <a:defRPr sz="900" b="1"/>
            </a:lvl6pPr>
            <a:lvl7pPr marL="1536070" indent="0">
              <a:buNone/>
              <a:defRPr sz="900" b="1"/>
            </a:lvl7pPr>
            <a:lvl8pPr marL="1792083" indent="0">
              <a:buNone/>
              <a:defRPr sz="900" b="1"/>
            </a:lvl8pPr>
            <a:lvl9pPr marL="2048094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82034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6734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6032" indent="0">
              <a:buNone/>
              <a:defRPr sz="700"/>
            </a:lvl2pPr>
            <a:lvl3pPr marL="512064" indent="0">
              <a:buNone/>
              <a:defRPr sz="600"/>
            </a:lvl3pPr>
            <a:lvl4pPr marL="768096" indent="0">
              <a:buNone/>
              <a:defRPr sz="500"/>
            </a:lvl4pPr>
            <a:lvl5pPr marL="1024128" indent="0">
              <a:buNone/>
              <a:defRPr sz="500"/>
            </a:lvl5pPr>
            <a:lvl6pPr marL="1280160" indent="0">
              <a:buNone/>
              <a:defRPr sz="500"/>
            </a:lvl6pPr>
            <a:lvl7pPr marL="1536192" indent="0">
              <a:buNone/>
              <a:defRPr sz="500"/>
            </a:lvl7pPr>
            <a:lvl8pPr marL="1792224" indent="0">
              <a:buNone/>
              <a:defRPr sz="500"/>
            </a:lvl8pPr>
            <a:lvl9pPr marL="2048256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00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6032" indent="0">
              <a:buNone/>
              <a:defRPr sz="1600"/>
            </a:lvl2pPr>
            <a:lvl3pPr marL="512064" indent="0">
              <a:buNone/>
              <a:defRPr sz="1300"/>
            </a:lvl3pPr>
            <a:lvl4pPr marL="768096" indent="0">
              <a:buNone/>
              <a:defRPr sz="1100"/>
            </a:lvl4pPr>
            <a:lvl5pPr marL="1024128" indent="0">
              <a:buNone/>
              <a:defRPr sz="1100"/>
            </a:lvl5pPr>
            <a:lvl6pPr marL="1280160" indent="0">
              <a:buNone/>
              <a:defRPr sz="1100"/>
            </a:lvl6pPr>
            <a:lvl7pPr marL="1536192" indent="0">
              <a:buNone/>
              <a:defRPr sz="1100"/>
            </a:lvl7pPr>
            <a:lvl8pPr marL="1792224" indent="0">
              <a:buNone/>
              <a:defRPr sz="1100"/>
            </a:lvl8pPr>
            <a:lvl9pPr marL="2048256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25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6032" indent="0">
              <a:buNone/>
              <a:defRPr sz="700"/>
            </a:lvl2pPr>
            <a:lvl3pPr marL="512064" indent="0">
              <a:buNone/>
              <a:defRPr sz="600"/>
            </a:lvl3pPr>
            <a:lvl4pPr marL="768096" indent="0">
              <a:buNone/>
              <a:defRPr sz="500"/>
            </a:lvl4pPr>
            <a:lvl5pPr marL="1024128" indent="0">
              <a:buNone/>
              <a:defRPr sz="500"/>
            </a:lvl5pPr>
            <a:lvl6pPr marL="1280160" indent="0">
              <a:buNone/>
              <a:defRPr sz="500"/>
            </a:lvl6pPr>
            <a:lvl7pPr marL="1536192" indent="0">
              <a:buNone/>
              <a:defRPr sz="500"/>
            </a:lvl7pPr>
            <a:lvl8pPr marL="1792224" indent="0">
              <a:buNone/>
              <a:defRPr sz="500"/>
            </a:lvl8pPr>
            <a:lvl9pPr marL="2048256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092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092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82033"/>
            <a:ext cx="1504157" cy="77470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35" y="182044"/>
            <a:ext cx="2555875" cy="39020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956744"/>
            <a:ext cx="1504157" cy="3127375"/>
          </a:xfrm>
        </p:spPr>
        <p:txBody>
          <a:bodyPr/>
          <a:lstStyle>
            <a:lvl1pPr marL="0" indent="0">
              <a:buNone/>
              <a:defRPr sz="800"/>
            </a:lvl1pPr>
            <a:lvl2pPr marL="256012" indent="0">
              <a:buNone/>
              <a:defRPr sz="700"/>
            </a:lvl2pPr>
            <a:lvl3pPr marL="512024" indent="0">
              <a:buNone/>
              <a:defRPr sz="600"/>
            </a:lvl3pPr>
            <a:lvl4pPr marL="768036" indent="0">
              <a:buNone/>
              <a:defRPr sz="500"/>
            </a:lvl4pPr>
            <a:lvl5pPr marL="1024048" indent="0">
              <a:buNone/>
              <a:defRPr sz="500"/>
            </a:lvl5pPr>
            <a:lvl6pPr marL="1280060" indent="0">
              <a:buNone/>
              <a:defRPr sz="500"/>
            </a:lvl6pPr>
            <a:lvl7pPr marL="1536070" indent="0">
              <a:buNone/>
              <a:defRPr sz="500"/>
            </a:lvl7pPr>
            <a:lvl8pPr marL="1792083" indent="0">
              <a:buNone/>
              <a:defRPr sz="500"/>
            </a:lvl8pPr>
            <a:lvl9pPr marL="2048094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10"/>
            <a:ext cx="2743200" cy="37782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800"/>
            </a:lvl1pPr>
            <a:lvl2pPr marL="256012" indent="0">
              <a:buNone/>
              <a:defRPr sz="1600"/>
            </a:lvl2pPr>
            <a:lvl3pPr marL="512024" indent="0">
              <a:buNone/>
              <a:defRPr sz="1300"/>
            </a:lvl3pPr>
            <a:lvl4pPr marL="768036" indent="0">
              <a:buNone/>
              <a:defRPr sz="1100"/>
            </a:lvl4pPr>
            <a:lvl5pPr marL="1024048" indent="0">
              <a:buNone/>
              <a:defRPr sz="1100"/>
            </a:lvl5pPr>
            <a:lvl6pPr marL="1280060" indent="0">
              <a:buNone/>
              <a:defRPr sz="1100"/>
            </a:lvl6pPr>
            <a:lvl7pPr marL="1536070" indent="0">
              <a:buNone/>
              <a:defRPr sz="1100"/>
            </a:lvl7pPr>
            <a:lvl8pPr marL="1792083" indent="0">
              <a:buNone/>
              <a:defRPr sz="1100"/>
            </a:lvl8pPr>
            <a:lvl9pPr marL="2048094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35"/>
            <a:ext cx="2743200" cy="536575"/>
          </a:xfrm>
        </p:spPr>
        <p:txBody>
          <a:bodyPr/>
          <a:lstStyle>
            <a:lvl1pPr marL="0" indent="0">
              <a:buNone/>
              <a:defRPr sz="800"/>
            </a:lvl1pPr>
            <a:lvl2pPr marL="256012" indent="0">
              <a:buNone/>
              <a:defRPr sz="700"/>
            </a:lvl2pPr>
            <a:lvl3pPr marL="512024" indent="0">
              <a:buNone/>
              <a:defRPr sz="600"/>
            </a:lvl3pPr>
            <a:lvl4pPr marL="768036" indent="0">
              <a:buNone/>
              <a:defRPr sz="500"/>
            </a:lvl4pPr>
            <a:lvl5pPr marL="1024048" indent="0">
              <a:buNone/>
              <a:defRPr sz="500"/>
            </a:lvl5pPr>
            <a:lvl6pPr marL="1280060" indent="0">
              <a:buNone/>
              <a:defRPr sz="500"/>
            </a:lvl6pPr>
            <a:lvl7pPr marL="1536070" indent="0">
              <a:buNone/>
              <a:defRPr sz="500"/>
            </a:lvl7pPr>
            <a:lvl8pPr marL="1792083" indent="0">
              <a:buNone/>
              <a:defRPr sz="500"/>
            </a:lvl8pPr>
            <a:lvl9pPr marL="2048094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2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24" latinLnBrk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2024" latinLnBrk="0"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74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24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24" latinLnBrk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2024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512024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009" indent="-192009" algn="l" defTabSz="51202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6018" indent="-160009" algn="l" defTabSz="512024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30" indent="-128006" algn="l" defTabSz="512024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6042" indent="-128006" algn="l" defTabSz="512024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54" indent="-128006" algn="l" defTabSz="512024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8066" indent="-128006" algn="l" defTabSz="51202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4072" indent="-128006" algn="l" defTabSz="51202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088" indent="-128006" algn="l" defTabSz="51202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098" indent="-128006" algn="l" defTabSz="51202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202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6012" algn="l" defTabSz="51202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2024" algn="l" defTabSz="51202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36" algn="l" defTabSz="51202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4048" algn="l" defTabSz="51202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0060" algn="l" defTabSz="51202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6070" algn="l" defTabSz="51202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2083" algn="l" defTabSz="51202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094" algn="l" defTabSz="51202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2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28" latinLnBrk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2028" latinLnBrk="0"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74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28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28" latinLnBrk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2028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512028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011" indent="-192011" algn="l" defTabSz="51202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6022" indent="-160010" algn="l" defTabSz="512028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35" indent="-128007" algn="l" defTabSz="512028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6049" indent="-128007" algn="l" defTabSz="512028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63" indent="-128007" algn="l" defTabSz="512028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8077" indent="-128007" algn="l" defTabSz="51202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4086" indent="-128007" algn="l" defTabSz="51202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103" indent="-128007" algn="l" defTabSz="51202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116" indent="-128007" algn="l" defTabSz="51202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202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6014" algn="l" defTabSz="51202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2028" algn="l" defTabSz="51202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42" algn="l" defTabSz="51202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4056" algn="l" defTabSz="51202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0070" algn="l" defTabSz="51202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6083" algn="l" defTabSz="51202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2097" algn="l" defTabSz="51202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110" algn="l" defTabSz="51202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2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36" latinLnBrk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2036" latinLnBrk="0"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74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36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74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36" latinLnBrk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2036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512036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014" indent="-192014" algn="l" defTabSz="51203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6028" indent="-160013" algn="l" defTabSz="512036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45" indent="-128009" algn="l" defTabSz="512036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6063" indent="-128009" algn="l" defTabSz="512036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81" indent="-128009" algn="l" defTabSz="512036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8099" indent="-128009" algn="l" defTabSz="512036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4114" indent="-128009" algn="l" defTabSz="512036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134" indent="-128009" algn="l" defTabSz="512036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150" indent="-128009" algn="l" defTabSz="512036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203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6018" algn="l" defTabSz="51203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2036" algn="l" defTabSz="51203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54" algn="l" defTabSz="51203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4072" algn="l" defTabSz="51203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0090" algn="l" defTabSz="51203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6107" algn="l" defTabSz="51203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2125" algn="l" defTabSz="51203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143" algn="l" defTabSz="512036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2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71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48" latinLnBrk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2048" latinLnBrk="0"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71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48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71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48" latinLnBrk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2048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512048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018" indent="-192018" algn="l" defTabSz="51204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6039" indent="-160016" algn="l" defTabSz="512048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60" indent="-128012" algn="l" defTabSz="512048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6084" indent="-128012" algn="l" defTabSz="512048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108" indent="-128012" algn="l" defTabSz="512048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8132" indent="-128012" algn="l" defTabSz="51204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4156" indent="-128012" algn="l" defTabSz="51204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180" indent="-128012" algn="l" defTabSz="51204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03" indent="-128012" algn="l" defTabSz="51204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204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6024" algn="l" defTabSz="51204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2048" algn="l" defTabSz="51204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72" algn="l" defTabSz="51204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4096" algn="l" defTabSz="51204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0120" algn="l" defTabSz="51204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6144" algn="l" defTabSz="51204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2167" algn="l" defTabSz="51204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192" algn="l" defTabSz="51204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4114800" cy="3017309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67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64" latinLnBrk="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2064" latinLnBrk="0"/>
              <a:t>5/30/2024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67"/>
            <a:ext cx="1447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64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67"/>
            <a:ext cx="1066800" cy="243417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2064" latinLnBrk="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512064" latinLnBrk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512064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024" indent="-192024" algn="l" defTabSz="51206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6052" indent="-160020" algn="l" defTabSz="512064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28016" algn="l" defTabSz="512064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96112" indent="-128016" algn="l" defTabSz="512064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144" indent="-128016" algn="l" defTabSz="512064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08176" indent="-128016" algn="l" defTabSz="51206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64208" indent="-128016" algn="l" defTabSz="51206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28016" algn="l" defTabSz="51206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128016" algn="l" defTabSz="512064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56032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12064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4128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80160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36192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92224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algn="l" defTabSz="512064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8.xml"/><Relationship Id="rId1" Type="http://schemas.openxmlformats.org/officeDocument/2006/relationships/video" Target="https://www.youtube.com/embed/dGd-6CGmwuU?feature=oembed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9.xml"/><Relationship Id="rId1" Type="http://schemas.openxmlformats.org/officeDocument/2006/relationships/video" Target="https://www.youtube.com/embed/-qU2l9kgoR4?feature=oembed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D6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321733"/>
            <a:ext cx="8674100" cy="6223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36870912" y="715827882"/>
            <a:ext cx="1073741824" cy="1431655765"/>
            <a:chOff x="536870912" y="715827882"/>
            <a:chExt cx="1073741824" cy="1431655765"/>
          </a:xfrm>
        </p:grpSpPr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701800"/>
            <a:ext cx="4978400" cy="4394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74650" y="-838198"/>
            <a:ext cx="6083300" cy="53932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D6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321733"/>
            <a:ext cx="8674100" cy="6223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3100" y="2937933"/>
            <a:ext cx="304800" cy="1066800"/>
          </a:xfrm>
          <a:prstGeom prst="rect">
            <a:avLst/>
          </a:prstGeom>
        </p:spPr>
      </p:pic>
      <p:pic>
        <p:nvPicPr>
          <p:cNvPr id="4" name="온라인 미디어 3" title="교과서에는 없는, 우리가 독도를 지켜야 하는 진짜 이유│최진기 역사 특강">
            <a:hlinkClick r:id="" action="ppaction://media"/>
            <a:extLst>
              <a:ext uri="{FF2B5EF4-FFF2-40B4-BE49-F238E27FC236}">
                <a16:creationId xmlns:a16="http://schemas.microsoft.com/office/drawing/2014/main" xmlns="" id="{2CA45D6B-43B8-38FB-8FCF-225D641D1E4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524000" y="1134537"/>
            <a:ext cx="6096000" cy="4588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D6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321733"/>
            <a:ext cx="8674100" cy="6223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9800" y="1193800"/>
            <a:ext cx="304800" cy="1066800"/>
          </a:xfrm>
          <a:prstGeom prst="rect">
            <a:avLst/>
          </a:prstGeom>
        </p:spPr>
      </p:pic>
      <p:pic>
        <p:nvPicPr>
          <p:cNvPr id="4" name="온라인 미디어 3" title="과연 일본인들 중 독도에 대한 올바른 인식과 양심을 지닌 사람은 있을까? 진실을 알리는 그들의 주장! 독도는 한국 땅이다! (KBS 20150227 방송)">
            <a:hlinkClick r:id="" action="ppaction://media"/>
            <a:extLst>
              <a:ext uri="{FF2B5EF4-FFF2-40B4-BE49-F238E27FC236}">
                <a16:creationId xmlns:a16="http://schemas.microsoft.com/office/drawing/2014/main" xmlns="" id="{79BA0B2C-26E1-59E7-614F-FEEE4876BBF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524000" y="1134537"/>
            <a:ext cx="6096000" cy="4588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D6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50" y="321733"/>
            <a:ext cx="8674100" cy="6223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00" y="-59266"/>
            <a:ext cx="6388100" cy="48852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3200" y="2379133"/>
            <a:ext cx="8413750" cy="1676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87990EB-6166-E12E-0136-7BF11F8B4703}"/>
              </a:ext>
            </a:extLst>
          </p:cNvPr>
          <p:cNvSpPr txBox="1"/>
          <p:nvPr/>
        </p:nvSpPr>
        <p:spPr>
          <a:xfrm>
            <a:off x="3352800" y="3842251"/>
            <a:ext cx="5905500" cy="313316"/>
          </a:xfrm>
          <a:prstGeom prst="rect">
            <a:avLst/>
          </a:prstGeom>
          <a:noFill/>
        </p:spPr>
        <p:txBody>
          <a:bodyPr wrap="square" lIns="51206" tIns="25603" rIns="51206" bIns="25603" rtlCol="0">
            <a:spAutoFit/>
          </a:bodyPr>
          <a:lstStyle/>
          <a:p>
            <a:pPr defTabSz="512044" latinLnBrk="0"/>
            <a:r>
              <a:rPr lang="ko-KR" altLang="en-US" sz="1700" dirty="0">
                <a:solidFill>
                  <a:srgbClr val="00CC99"/>
                </a:solidFill>
              </a:rPr>
              <a:t>영상</a:t>
            </a:r>
            <a:r>
              <a:rPr lang="en-US" altLang="ko-KR" sz="1700" dirty="0">
                <a:solidFill>
                  <a:srgbClr val="00CC99"/>
                </a:solidFill>
              </a:rPr>
              <a:t>- KBS</a:t>
            </a:r>
            <a:r>
              <a:rPr lang="ko-KR" altLang="en-US" sz="1700" dirty="0">
                <a:solidFill>
                  <a:srgbClr val="00CC99"/>
                </a:solidFill>
              </a:rPr>
              <a:t>다큐</a:t>
            </a:r>
            <a:r>
              <a:rPr lang="en-US" altLang="ko-KR" sz="1700" dirty="0">
                <a:solidFill>
                  <a:srgbClr val="00CC99"/>
                </a:solidFill>
              </a:rPr>
              <a:t>, EBS</a:t>
            </a:r>
            <a:r>
              <a:rPr lang="ko-KR" altLang="en-US" sz="1700" dirty="0">
                <a:solidFill>
                  <a:srgbClr val="00CC99"/>
                </a:solidFill>
              </a:rPr>
              <a:t>교양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D6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0" y="270935"/>
            <a:ext cx="7562850" cy="75353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50" y="1490133"/>
            <a:ext cx="7823200" cy="78994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3350" y="3556001"/>
            <a:ext cx="374650" cy="4741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4900" y="2260600"/>
            <a:ext cx="457200" cy="9144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0300" y="2582333"/>
            <a:ext cx="260350" cy="431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5300" y="4174067"/>
            <a:ext cx="374650" cy="63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</Words>
  <Application>Microsoft Office PowerPoint</Application>
  <PresentationFormat>화면 슬라이드 쇼(4:3)</PresentationFormat>
  <Paragraphs>1</Paragraphs>
  <Slides>5</Slides>
  <Notes>0</Notes>
  <HiddenSlides>0</HiddenSlides>
  <MMClips>2</MMClips>
  <ScaleCrop>false</ScaleCrop>
  <HeadingPairs>
    <vt:vector size="4" baseType="variant">
      <vt:variant>
        <vt:lpstr>테마</vt:lpstr>
      </vt:variant>
      <vt:variant>
        <vt:i4>5</vt:i4>
      </vt:variant>
      <vt:variant>
        <vt:lpstr>슬라이드 제목</vt:lpstr>
      </vt:variant>
      <vt:variant>
        <vt:i4>5</vt:i4>
      </vt:variant>
    </vt:vector>
  </HeadingPairs>
  <TitlesOfParts>
    <vt:vector size="10" baseType="lpstr">
      <vt:lpstr>Office Theme</vt:lpstr>
      <vt:lpstr>1_Office Theme</vt:lpstr>
      <vt:lpstr>2_Office Theme</vt:lpstr>
      <vt:lpstr>3_Office Theme</vt:lpstr>
      <vt:lpstr>4_Office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samsungpc</dc:creator>
  <cp:lastModifiedBy>samsungpc</cp:lastModifiedBy>
  <cp:revision>1</cp:revision>
  <dcterms:created xsi:type="dcterms:W3CDTF">2024-05-30T08:43:50Z</dcterms:created>
  <dcterms:modified xsi:type="dcterms:W3CDTF">2024-05-30T08:45:39Z</dcterms:modified>
</cp:coreProperties>
</file>