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29" d="100"/>
          <a:sy n="29" d="100"/>
        </p:scale>
        <p:origin x="67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FA695A-EC96-3BB6-320C-3DF80C1EE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110D83-B00E-87A9-E47E-80D15508C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CDE210-C891-EDE7-193A-5DBAF686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ACF053-65EF-784C-9DAD-063807E5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18DD6F-B16E-476F-4B50-191699DB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29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40C833-F554-AC09-5CDD-16B152F5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688C9F2-6336-CA6A-A1E2-B9DAE9204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DA828E-046A-47CA-87DD-08F31AE5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3AB490-3A88-98BE-8C7D-293653FF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00B798-35E4-52F9-441B-835F5361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8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15ECD37-E27B-ABE3-A9AF-78BC455DD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F7D4AC-B184-8DE4-6190-0031B67D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5F8F4-CE41-E4AD-3CBF-F550DAD6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B88FFF-80B2-EB77-174B-9D08A25A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D3B00A-A59D-B023-20D4-9AC88254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32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EA189A-A8A1-D996-9579-739B81A3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F084B8-AEED-CE47-384C-00BAA5DED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085933-0D9D-5ABE-BBA1-26FD5BE1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5A22CF-EDB7-77F4-1997-ED1DED9F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759FD3-A625-3C01-75E3-FCCDA36A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8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40244-4147-B46C-0FAC-5C938A49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E4E507-7CD7-781F-D12E-791FFCF5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5526DB-5185-08E2-EFDA-F089C02D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5D3AA7-4679-B37E-C2B4-1983FC0C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1A6546-F2DD-C6DD-FA61-72454E97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68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6AC1A8-6D45-530D-2208-F4A69A81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1A1978-9956-5532-35CC-722E8B9C3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A7ECA23-A683-DDF8-5908-393FD628B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06929F-57FC-7D56-DA70-4E35FAEA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D2FCAC-3AC2-C5FD-7FD4-034410F3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924FEA-EBD9-7257-5C41-5DFD7C60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22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3CE67-FBCD-A85F-25FC-2FEF924C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CCA5A6-1960-0CDB-733D-D90927CA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5847F7E-E7E5-1B5D-2263-372817BC2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B358B1-862B-BBC0-743A-ABCB55902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8C3291-EEF9-745F-1CC0-EE5B93449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A0C38C7-5258-3213-64FB-0E422F4B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9534F70-805B-E2CB-9AD5-0099AE74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0325339-FC5D-4D9E-A878-56301A05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25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136A14-0E8B-21BE-8F12-AC69CD2C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20BE333-B50B-DA59-E5C9-3DED9F39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CF9623C-56F3-9702-0AFA-23E66738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519C60-44D1-48C4-03D5-93618747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44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E8FEFFA-6A9E-5D7D-2C64-3A206D7F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391E7CD-BBAE-CB0B-4D34-1DB969DD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E09C9A-A263-CA61-D4D1-D1DF7731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85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ACD71B-5E61-9BBE-D2B4-64483079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C6B0B0-099A-C096-2998-B3AB40CD0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D5AD36-9A34-04FB-6DE1-41F02543F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166E53-49FF-A68E-AA77-C62E211B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160FAA-379A-9295-8A55-B6CEF828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42C2A1-5741-B5D3-8AF3-9F7952B8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27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FC3A2-8441-E63B-1D0E-40D2B621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98CBF0-0F85-20CF-D3D8-FE753DA46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022DFBA-4F0C-1DD4-1EBF-F935D0C22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D30271-EB06-54DF-C60E-618F1F4F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D66FFC-AD9F-0C8C-C119-4CE6D127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A268048-87FA-10E6-88F2-17FE9A14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9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E43536-97E9-AE70-52CF-9B289716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FD7E05-F464-B0E3-C81F-AC11D0159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2FE06B-C3B8-ACE2-3437-7DC66DF29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CFD60-E7A9-47D7-B3BB-0A20850AEA4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6EE317-026B-7421-4EA4-B16D50A1E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288E9B-3428-A434-6769-923B7C18F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EFDDF-10F5-482B-8EFF-8F8F2EE8C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272911" y="1078819"/>
            <a:ext cx="3079803" cy="4876847"/>
            <a:chOff x="5408867" y="1618227"/>
            <a:chExt cx="4619704" cy="73152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8867" y="1618227"/>
              <a:ext cx="4619704" cy="731527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4254071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0966" y="3032966"/>
            <a:ext cx="3356525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8395" y="3829145"/>
            <a:ext cx="2822868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966" y="4680284"/>
            <a:ext cx="4934392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61448" y="-354680"/>
            <a:ext cx="7594715" cy="7726109"/>
            <a:chOff x="-308328" y="-532020"/>
            <a:chExt cx="11392072" cy="115891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08328" y="-532020"/>
              <a:ext cx="11392072" cy="1158916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6729957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0966" y="4680284"/>
            <a:ext cx="3422525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709987"/>
            <a:ext cx="3496195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2109" y="2891188"/>
            <a:ext cx="3483554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885161" y="-432730"/>
            <a:ext cx="4638982" cy="7464257"/>
            <a:chOff x="3327241" y="-649095"/>
            <a:chExt cx="6958473" cy="111963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7241" y="-649095"/>
              <a:ext cx="6958473" cy="1119638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0420" y="-498839"/>
            <a:ext cx="5503608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4681" y="2891188"/>
            <a:ext cx="3470913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9459" y="3652737"/>
            <a:ext cx="3192608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4139" y="4401112"/>
            <a:ext cx="3470983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1762" y="-415872"/>
            <a:ext cx="5389346" cy="7688887"/>
            <a:chOff x="3052142" y="-623809"/>
            <a:chExt cx="8084019" cy="115333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2142" y="-623809"/>
              <a:ext cx="8084019" cy="1153333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92" y="-498839"/>
            <a:ext cx="5516185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4139" y="4401112"/>
            <a:ext cx="3996379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8395" y="3631707"/>
            <a:ext cx="4040322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8395" y="2965079"/>
            <a:ext cx="3192538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39101" y="-73891"/>
            <a:ext cx="4497849" cy="7078818"/>
            <a:chOff x="3858151" y="-110837"/>
            <a:chExt cx="6746774" cy="106182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8151" y="-110837"/>
              <a:ext cx="6746774" cy="106182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472179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7853" y="4401112"/>
            <a:ext cx="4056271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8395" y="3646485"/>
            <a:ext cx="3655084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966" y="3003410"/>
            <a:ext cx="3700983" cy="26156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2024-05-28T13:10:14Z</dcterms:created>
  <dcterms:modified xsi:type="dcterms:W3CDTF">2024-05-28T13:10:57Z</dcterms:modified>
</cp:coreProperties>
</file>