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10693400" cy="756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3124200"/>
            <a:ext cx="2743200" cy="154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749300"/>
            <a:ext cx="4838700" cy="605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546600"/>
            <a:ext cx="40767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876300"/>
            <a:ext cx="10134600" cy="580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1689100"/>
            <a:ext cx="47752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0" y="2844800"/>
            <a:ext cx="57785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990600"/>
            <a:ext cx="3606800" cy="1054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381000"/>
            <a:ext cx="4838700" cy="6832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" y="2806700"/>
            <a:ext cx="53340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679700"/>
            <a:ext cx="5905500" cy="180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4076700"/>
            <a:ext cx="4965700" cy="41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8089900" y="2324100"/>
            <a:ext cx="3556000" cy="5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-889000" y="4914900"/>
            <a:ext cx="35560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819400"/>
            <a:ext cx="3911600" cy="154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749300"/>
            <a:ext cx="4838700" cy="605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584700"/>
            <a:ext cx="45720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55900"/>
            <a:ext cx="3162300" cy="1066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749300"/>
            <a:ext cx="4838700" cy="605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178300"/>
            <a:ext cx="44323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2755900"/>
            <a:ext cx="1917700" cy="1066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749300"/>
            <a:ext cx="4838700" cy="605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178300"/>
            <a:ext cx="44958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857500"/>
            <a:ext cx="3454400" cy="154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749300"/>
            <a:ext cx="4838700" cy="605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368800"/>
            <a:ext cx="3492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857500"/>
            <a:ext cx="2286000" cy="154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749300"/>
            <a:ext cx="4838700" cy="605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267200"/>
            <a:ext cx="41656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2781300"/>
            <a:ext cx="1231900" cy="10541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381000"/>
            <a:ext cx="4838700" cy="683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368800"/>
            <a:ext cx="47752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857500"/>
            <a:ext cx="3175000" cy="154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381000"/>
            <a:ext cx="4838700" cy="683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483100"/>
            <a:ext cx="51435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032500"/>
            <a:ext cx="3759200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765300"/>
            <a:ext cx="1168400" cy="64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857500"/>
            <a:ext cx="1917700" cy="154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381000"/>
            <a:ext cx="4838700" cy="683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483100"/>
            <a:ext cx="4394200" cy="825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ll</cp:lastModifiedBy>
  <cp:revision>3</cp:revision>
  <dcterms:created xsi:type="dcterms:W3CDTF">2006-08-16T00:00:00Z</dcterms:created>
  <dcterms:modified xsi:type="dcterms:W3CDTF">2024-05-27T12:38:11Z</dcterms:modified>
</cp:coreProperties>
</file>