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8AD21-C433-82B0-68C2-4C414220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235C47-D3CE-1D91-13BF-8961FF400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B31E25-A301-CC61-728F-1249A7CB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2CA9C0-F211-427E-F346-55D9979D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1C3885-C693-ABF5-78D3-92C973D8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7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CDD46-5DF8-50C7-9F37-19968AAD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DE8B83C-DA43-B531-0D55-3FDD4431A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80A6A5-3263-FF58-6ABA-56CB1961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3E80D1-DFD5-B27B-16F4-127DAC0C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53EB47-53B4-4273-0AE1-F2A80FC2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2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72F8FA-BFCA-FC98-1758-BE3E8167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C0B4E2-F466-77E3-BED0-5C78B9F37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3F8B75-7ED7-3DBF-7F7C-58099C21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3CC701-59B1-37A5-F022-9DA9884A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D0C25B-2337-D30B-85C6-1A367AFA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7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4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6621E5-0CDB-8550-102B-C8FF628C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0F0F9B-B70B-FE2B-8079-DDF501C7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35AEAD-CE84-E48D-E4A2-01B19B59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3F76D1-79E3-83A1-8FE0-98AC06D9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7A2773-A159-6526-BC82-66ACB1DA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06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C141B-72DC-2941-6D9E-A3DC36CE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E9C95D-EBEE-E733-B220-44C4AA648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81FC1A-2747-2D67-72DD-EF2D3D20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638F04-7013-3F3E-0F37-9F516C91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27807D-0AB9-17FB-4E48-66A61C64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9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EAA89-3984-ACBC-CA38-C2E2F5C1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789A50-9CC5-1A92-4ABF-4916954D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003B7A-03DD-F913-7FAA-F6F60C0C9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94F9DC-B938-D1AC-8A56-56480222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2EECAB-0503-45D7-D220-BDFE4B25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A9D9C0-13DE-5CD4-BB59-303BF12C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34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6D2A7-4C76-7131-CB85-64B7A93D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56DB3E-B144-5D75-EB65-04AFE98B3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B96D23-B54F-E120-A89C-2E026F70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2DDEC2-626C-C1A0-7700-FFB308D0A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C2163D8-DEE5-A234-12F4-CC38E151D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62233D-E772-633C-4C79-1143D10D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875073-0BFB-1FB8-A987-199664C0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3E239B-4D04-CABE-8976-71AC04AD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51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98272-126D-BFDC-5F5C-E5B4C709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A97FAF-CAE9-BC30-A5B4-272C1166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C29226-BE89-C3A5-C987-F79CABCC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520F3A-4EF9-0DD3-D02C-2B38365B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2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651C79F-C9E0-EE98-832D-16897B4D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93CE11-3DA4-310D-7863-8D0DA059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4833B6-720F-7B6F-5A73-35A23549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6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11E14-E870-6355-3E9D-57C835A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356BB9-F962-3DE1-F301-A5D82342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2920DE-1C76-7A08-8F8E-DA913A539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A1347B-3016-B566-9206-CCFCEEC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C1A489-655E-31E0-BF14-48BA0C4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CFBF9F-A26F-DC9D-36D5-1FF3A6A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7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3338BD-305C-9AB6-4AF9-114C0480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4A438E-BE7D-1E0C-D1D4-776B51DF5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D796B5-4F4A-4DA9-3157-53CB2D5C8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277175-A7D9-EA5A-C172-0C30F654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7FB74B-D389-BB2B-4E3F-926154CA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015880-B226-B5D6-38FC-B2730607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28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B4A473-D716-A239-D2F7-15DCBF1A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B772A6-5BAD-F8A3-C51A-BAF11B3E5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EBC106-F7B5-192E-8BB6-249CAF5F3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9010-8882-46F9-A467-83C976C94FE2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17BC7D-FD17-338D-111B-091DE3AD5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CE39DB-AC3C-3E1F-4D4B-6A627C10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69F7-9B65-4EB7-9C39-02910D89A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5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12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79.png"/><Relationship Id="rId10" Type="http://schemas.openxmlformats.org/officeDocument/2006/relationships/image" Target="../media/image8.png"/><Relationship Id="rId4" Type="http://schemas.openxmlformats.org/officeDocument/2006/relationships/image" Target="../media/image63.png"/><Relationship Id="rId9" Type="http://schemas.openxmlformats.org/officeDocument/2006/relationships/image" Target="../media/image7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3" Type="http://schemas.openxmlformats.org/officeDocument/2006/relationships/image" Target="../media/image83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85.png"/><Relationship Id="rId15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13.pn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7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49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55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59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12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66.png"/><Relationship Id="rId10" Type="http://schemas.openxmlformats.org/officeDocument/2006/relationships/image" Target="../media/image8.png"/><Relationship Id="rId4" Type="http://schemas.openxmlformats.org/officeDocument/2006/relationships/image" Target="../media/image63.png"/><Relationship Id="rId9" Type="http://schemas.openxmlformats.org/officeDocument/2006/relationships/image" Target="../media/image7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1.png"/><Relationship Id="rId1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12.png"/><Relationship Id="rId12" Type="http://schemas.openxmlformats.org/officeDocument/2006/relationships/image" Target="../media/image70.pn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72.png"/><Relationship Id="rId10" Type="http://schemas.openxmlformats.org/officeDocument/2006/relationships/image" Target="../media/image8.png"/><Relationship Id="rId4" Type="http://schemas.openxmlformats.org/officeDocument/2006/relationships/image" Target="../media/image63.png"/><Relationship Id="rId9" Type="http://schemas.openxmlformats.org/officeDocument/2006/relationships/image" Target="../media/image7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213" y="0"/>
            <a:ext cx="8888051" cy="6857143"/>
            <a:chOff x="2476819" y="0"/>
            <a:chExt cx="13332076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476819" y="0"/>
              <a:ext cx="13332076" cy="493714"/>
              <a:chOff x="2476819" y="0"/>
              <a:chExt cx="13332076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0"/>
                <a:ext cx="13332076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476819" y="9792000"/>
              <a:ext cx="13332076" cy="493714"/>
              <a:chOff x="2476819" y="9792000"/>
              <a:chExt cx="13332076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9792000"/>
                <a:ext cx="13332076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006264" y="226309"/>
            <a:ext cx="5614563" cy="3445938"/>
            <a:chOff x="10509395" y="339463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395" y="339463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1693328" y="4164722"/>
            <a:ext cx="5923787" cy="3635725"/>
            <a:chOff x="-2539992" y="6247082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39992" y="6247082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8616336" y="-132021"/>
            <a:ext cx="10648501" cy="7121185"/>
            <a:chOff x="-12924504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910879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924504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158312" y="-132021"/>
            <a:ext cx="10648501" cy="7121185"/>
            <a:chOff x="15237467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091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37467" y="-198032"/>
              <a:ext cx="15972751" cy="1068177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28" y="1462501"/>
            <a:ext cx="8591171" cy="533164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63" y="4852361"/>
            <a:ext cx="3947559" cy="81035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397" y="823763"/>
            <a:ext cx="6832997" cy="3709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3582974"/>
            <a:ext cx="4114286" cy="2663584"/>
            <a:chOff x="2224693" y="5374461"/>
            <a:chExt cx="6171429" cy="39953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5374461"/>
              <a:ext cx="6171429" cy="39953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276285" y="3582974"/>
            <a:ext cx="4114286" cy="2688031"/>
            <a:chOff x="9414427" y="5374461"/>
            <a:chExt cx="6171429" cy="403204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427" y="5374461"/>
              <a:ext cx="6171429" cy="4032046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28" y="254725"/>
            <a:ext cx="1578830" cy="110959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1329327"/>
            <a:ext cx="6490217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016825"/>
            <a:ext cx="411956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685117"/>
            <a:ext cx="4233093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11080" y="3458746"/>
            <a:ext cx="4114286" cy="2685315"/>
            <a:chOff x="2416619" y="5188119"/>
            <a:chExt cx="6171429" cy="402797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5188119"/>
              <a:ext cx="6171429" cy="402797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110326" y="3458746"/>
            <a:ext cx="4114286" cy="2685315"/>
            <a:chOff x="9165488" y="5188119"/>
            <a:chExt cx="6171429" cy="402797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5488" y="5188119"/>
              <a:ext cx="6171429" cy="402797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906" y="251472"/>
            <a:ext cx="1961630" cy="117308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1937102"/>
            <a:ext cx="4768065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1277217"/>
            <a:ext cx="6320287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2528567"/>
            <a:ext cx="2317341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52023" y="4363875"/>
            <a:ext cx="1504647" cy="5078979"/>
            <a:chOff x="2478033" y="6545811"/>
            <a:chExt cx="2256971" cy="761846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8033" y="6545811"/>
              <a:ext cx="2256971" cy="76184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4344" y="2590150"/>
            <a:ext cx="1958521" cy="6611042"/>
            <a:chOff x="846515" y="3885224"/>
            <a:chExt cx="2937782" cy="991656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515" y="3885224"/>
              <a:ext cx="2937782" cy="991656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380226" y="822108"/>
            <a:ext cx="1958521" cy="6611042"/>
            <a:chOff x="14070339" y="1233161"/>
            <a:chExt cx="2937782" cy="991656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70339" y="1233161"/>
              <a:ext cx="2937782" cy="991656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39" y="125693"/>
            <a:ext cx="1358665" cy="1257211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124764" y="1243828"/>
            <a:ext cx="3715265" cy="4878357"/>
            <a:chOff x="3187145" y="1865742"/>
            <a:chExt cx="5572898" cy="7317535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145" y="1865742"/>
              <a:ext cx="5572898" cy="731753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235841" y="1386778"/>
            <a:ext cx="3493111" cy="4665257"/>
            <a:chOff x="3353761" y="2080166"/>
            <a:chExt cx="5239666" cy="699788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3761" y="2080166"/>
              <a:ext cx="5239666" cy="6997885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785" y="1919279"/>
            <a:ext cx="3046709" cy="153348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134" y="2900524"/>
            <a:ext cx="2557484" cy="1533484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833" y="3852534"/>
            <a:ext cx="2080963" cy="153347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134" y="4706488"/>
            <a:ext cx="2631160" cy="1533484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832" y="968733"/>
            <a:ext cx="2863401" cy="153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954651" y="3328996"/>
            <a:ext cx="2246204" cy="2804337"/>
            <a:chOff x="4431976" y="4993494"/>
            <a:chExt cx="3369306" cy="420650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1976" y="4993494"/>
              <a:ext cx="3369306" cy="420650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607449" y="3342621"/>
            <a:ext cx="2557376" cy="2790712"/>
            <a:chOff x="9911173" y="5013932"/>
            <a:chExt cx="3836064" cy="418606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173" y="5013932"/>
              <a:ext cx="3836064" cy="4186068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197600"/>
            <a:ext cx="3364252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08851"/>
            <a:ext cx="3383055" cy="74266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971561"/>
            <a:ext cx="5273614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531371"/>
            <a:ext cx="3787315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56" y="254726"/>
            <a:ext cx="1196029" cy="110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256166" y="3669967"/>
            <a:ext cx="3507153" cy="2280133"/>
            <a:chOff x="3384249" y="5504950"/>
            <a:chExt cx="5260730" cy="342019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249" y="5504950"/>
              <a:ext cx="5260730" cy="342019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29771" y="3654880"/>
            <a:ext cx="3481431" cy="2280133"/>
            <a:chOff x="9644656" y="5482320"/>
            <a:chExt cx="5222146" cy="342019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4656" y="5482320"/>
              <a:ext cx="5222146" cy="342019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20" y="234142"/>
            <a:ext cx="3307782" cy="116919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92" y="239639"/>
            <a:ext cx="1578830" cy="116673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1353263"/>
            <a:ext cx="4461671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1933987"/>
            <a:ext cx="2495849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2531371"/>
            <a:ext cx="4765684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582712" y="3413484"/>
            <a:ext cx="2736301" cy="2903829"/>
            <a:chOff x="3874068" y="5120226"/>
            <a:chExt cx="4104451" cy="435574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068" y="5120226"/>
              <a:ext cx="4104451" cy="435574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095238" y="3428572"/>
            <a:ext cx="2958490" cy="2888742"/>
            <a:chOff x="9142857" y="5142857"/>
            <a:chExt cx="4437735" cy="433311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5142857"/>
              <a:ext cx="4437735" cy="433311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74" y="254726"/>
            <a:ext cx="1961630" cy="114133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1323092"/>
            <a:ext cx="4379868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986647"/>
            <a:ext cx="1966179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582863"/>
            <a:ext cx="4097487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108231" y="3527817"/>
            <a:ext cx="3470019" cy="2605516"/>
            <a:chOff x="3162346" y="5291726"/>
            <a:chExt cx="5205029" cy="390827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346" y="5291726"/>
              <a:ext cx="5205029" cy="390827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722134" y="3542905"/>
            <a:ext cx="3470019" cy="2590429"/>
            <a:chOff x="10083200" y="5314357"/>
            <a:chExt cx="5205029" cy="38856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3200" y="5314357"/>
              <a:ext cx="5205029" cy="388564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674" y="262490"/>
            <a:ext cx="2053389" cy="1177769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19853"/>
            <a:ext cx="7151074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062089"/>
            <a:ext cx="5254185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643213"/>
            <a:ext cx="2470465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086563" y="3459901"/>
            <a:ext cx="3701347" cy="2702743"/>
            <a:chOff x="3129844" y="5189852"/>
            <a:chExt cx="5552020" cy="405411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844" y="5189852"/>
              <a:ext cx="5552020" cy="405411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36660" y="3428572"/>
            <a:ext cx="3701347" cy="2688811"/>
            <a:chOff x="9654990" y="5142857"/>
            <a:chExt cx="5552020" cy="403321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990" y="5142857"/>
              <a:ext cx="5552020" cy="4033217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763" y="254726"/>
            <a:ext cx="1961630" cy="116673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65111"/>
            <a:ext cx="4709277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2107346"/>
            <a:ext cx="3796700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687752"/>
            <a:ext cx="5845671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11080" y="3715229"/>
            <a:ext cx="4114286" cy="2295702"/>
            <a:chOff x="2416619" y="5572843"/>
            <a:chExt cx="6171429" cy="3443553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5572843"/>
              <a:ext cx="6171429" cy="344355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095238" y="3715229"/>
            <a:ext cx="4114286" cy="2295702"/>
            <a:chOff x="9142857" y="5572843"/>
            <a:chExt cx="6171429" cy="344355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5572843"/>
              <a:ext cx="6171429" cy="3443553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769" y="239638"/>
            <a:ext cx="1961630" cy="1141338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1434939"/>
            <a:ext cx="6985443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107346"/>
            <a:ext cx="257130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730374"/>
            <a:ext cx="585043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881922" y="4005964"/>
            <a:ext cx="4114286" cy="2137500"/>
            <a:chOff x="2822883" y="6008946"/>
            <a:chExt cx="6171429" cy="32062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883" y="6008946"/>
              <a:ext cx="6171429" cy="32062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291372" y="4005964"/>
            <a:ext cx="4088582" cy="2187870"/>
            <a:chOff x="9437058" y="6008946"/>
            <a:chExt cx="6132873" cy="328180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7058" y="6008946"/>
              <a:ext cx="6132873" cy="3281805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040" y="269813"/>
            <a:ext cx="1961630" cy="116673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1489053"/>
            <a:ext cx="3295113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2198038"/>
            <a:ext cx="543944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2858000"/>
            <a:ext cx="7405030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정군호</dc:creator>
  <cp:lastModifiedBy>정군호</cp:lastModifiedBy>
  <cp:revision>4</cp:revision>
  <dcterms:created xsi:type="dcterms:W3CDTF">2023-09-30T06:15:38Z</dcterms:created>
  <dcterms:modified xsi:type="dcterms:W3CDTF">2023-09-30T06:20:08Z</dcterms:modified>
</cp:coreProperties>
</file>