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8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hyperlink" Target="https://www.jalan.net/news/article/589623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hyperlink" Target="https://www.maff.go.jp/j/keikaku/syokubunka/k_ryouri/" TargetMode="External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hyperlink" Target="https://www.educe-shokuiku.jp/news/speciality/kyodoryori-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883794" y="-1517407"/>
            <a:ext cx="15488986" cy="13320528"/>
            <a:chOff x="3883794" y="-1517407"/>
            <a:chExt cx="15488986" cy="133205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794" y="-1517407"/>
              <a:ext cx="15488986" cy="133205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4366" y="2639919"/>
            <a:ext cx="4842649" cy="323436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2174" y="8393869"/>
            <a:ext cx="2726581" cy="81862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67587" y="-140084"/>
            <a:ext cx="11709833" cy="10070456"/>
            <a:chOff x="12567587" y="-140084"/>
            <a:chExt cx="11709833" cy="1007045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67587" y="-140084"/>
              <a:ext cx="11709833" cy="10070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631" y="3792476"/>
            <a:ext cx="6790629" cy="30843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357972" y="-3723706"/>
            <a:ext cx="9405562" cy="14764580"/>
            <a:chOff x="10357972" y="-3723706"/>
            <a:chExt cx="9405562" cy="147645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880000">
              <a:off x="10357972" y="-3723706"/>
              <a:ext cx="9405562" cy="147645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5031" y="1710482"/>
            <a:ext cx="3895093" cy="194579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279312" y="3164870"/>
            <a:ext cx="1346667" cy="493714"/>
            <a:chOff x="2279312" y="3164870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9312" y="3164870"/>
              <a:ext cx="134666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3043" y="7803771"/>
            <a:ext cx="8419206" cy="122144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8611" y="5665267"/>
            <a:ext cx="6432377" cy="127484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04337" y="3518778"/>
            <a:ext cx="6627292" cy="1274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23810" y="2622260"/>
            <a:ext cx="16361905" cy="7642290"/>
            <a:chOff x="1923810" y="2622260"/>
            <a:chExt cx="16361905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810" y="2622260"/>
              <a:ext cx="16361905" cy="76422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719" y="1284129"/>
            <a:ext cx="7139703" cy="193101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05463" y="3577623"/>
            <a:ext cx="7201123" cy="5037445"/>
            <a:chOff x="2705463" y="3577623"/>
            <a:chExt cx="7201123" cy="503744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705463" y="3577623"/>
              <a:ext cx="4456498" cy="3172797"/>
              <a:chOff x="2705463" y="3577623"/>
              <a:chExt cx="4456498" cy="3172797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05463" y="3577623"/>
                <a:ext cx="4456498" cy="3172797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3655" y="6851586"/>
              <a:ext cx="3883093" cy="1030750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9798" y="7734328"/>
              <a:ext cx="4140162" cy="11550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65691" y="3535295"/>
            <a:ext cx="4485714" cy="5100937"/>
            <a:chOff x="7865691" y="3535295"/>
            <a:chExt cx="4485714" cy="5100937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865691" y="3535295"/>
              <a:ext cx="4478142" cy="3130469"/>
              <a:chOff x="7865691" y="3535295"/>
              <a:chExt cx="4478142" cy="3130469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865691" y="3535295"/>
                <a:ext cx="4478142" cy="3130469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8979" y="6922157"/>
              <a:ext cx="3449198" cy="1004646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1836" y="7755492"/>
              <a:ext cx="3938981" cy="115501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66356" y="3578937"/>
            <a:ext cx="4457143" cy="4674233"/>
            <a:chOff x="12966356" y="3578937"/>
            <a:chExt cx="4457143" cy="4674233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2966356" y="3578937"/>
              <a:ext cx="4456293" cy="3127840"/>
              <a:chOff x="12966356" y="3578937"/>
              <a:chExt cx="4456293" cy="3127840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966356" y="3578937"/>
                <a:ext cx="4456293" cy="3127840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48575" y="6828308"/>
              <a:ext cx="3231892" cy="1129149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95050" y="7734326"/>
              <a:ext cx="3533181" cy="793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>
            <a:grpSpLocks noGrp="1" noUngrp="1" noRot="1" noMove="1" noResize="1"/>
          </p:cNvGrpSpPr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279312" y="3496656"/>
            <a:ext cx="1346667" cy="493714"/>
            <a:chOff x="2279312" y="3496656"/>
            <a:chExt cx="1346667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312" y="3496656"/>
              <a:ext cx="1346667" cy="49371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119" y="1346577"/>
            <a:ext cx="5602256" cy="278182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3603" y="7209526"/>
            <a:ext cx="7034771" cy="125603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49000" y="2933700"/>
            <a:ext cx="6769321" cy="600097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4076" y="4977975"/>
            <a:ext cx="7136409" cy="128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23810" y="2622260"/>
            <a:ext cx="16361905" cy="7642290"/>
            <a:chOff x="1923810" y="2622260"/>
            <a:chExt cx="16361905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810" y="2622260"/>
              <a:ext cx="16361905" cy="764229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87903" y="3567041"/>
            <a:ext cx="4638095" cy="5792979"/>
            <a:chOff x="7787903" y="3567041"/>
            <a:chExt cx="4638095" cy="579297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787903" y="3567041"/>
              <a:ext cx="4633718" cy="3151633"/>
              <a:chOff x="7787903" y="3567041"/>
              <a:chExt cx="4633718" cy="3151633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87903" y="3567041"/>
                <a:ext cx="4633718" cy="3151633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5968" y="6809256"/>
              <a:ext cx="4872340" cy="1030749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2317" y="7713202"/>
              <a:ext cx="4116658" cy="19088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220325" y="3658778"/>
            <a:ext cx="4457143" cy="5318183"/>
            <a:chOff x="13220325" y="3658778"/>
            <a:chExt cx="4457143" cy="5318183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3220325" y="3658778"/>
              <a:ext cx="4456293" cy="3085512"/>
              <a:chOff x="13220325" y="3658778"/>
              <a:chExt cx="4456293" cy="308551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220325" y="3658778"/>
                <a:ext cx="4456293" cy="3085512"/>
              </a:xfrm>
              <a:prstGeom prst="rect">
                <a:avLst/>
              </a:prstGeom>
            </p:spPr>
          </p:pic>
        </p:grpSp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33078" y="6851586"/>
              <a:ext cx="2543587" cy="1030749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95050" y="7734326"/>
              <a:ext cx="4052372" cy="151691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53719" y="1252396"/>
            <a:ext cx="5669665" cy="190770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684059" y="3583751"/>
            <a:ext cx="4504762" cy="5414372"/>
            <a:chOff x="2684059" y="3583751"/>
            <a:chExt cx="4504762" cy="5414372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2684059" y="3583751"/>
              <a:ext cx="4499306" cy="3160539"/>
              <a:chOff x="2684059" y="3583751"/>
              <a:chExt cx="4499306" cy="3160539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684059" y="3583751"/>
                <a:ext cx="4499306" cy="3160539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8290" y="6922157"/>
              <a:ext cx="4108750" cy="1004646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6212" y="7755488"/>
              <a:ext cx="4409505" cy="1516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224208" cy="10460952"/>
            <a:chOff x="-208970" y="-68572"/>
            <a:chExt cx="3224208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224208" cy="104609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74209" y="3548148"/>
            <a:ext cx="1346667" cy="493714"/>
            <a:chOff x="3774209" y="3548148"/>
            <a:chExt cx="1346667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209" y="3548148"/>
              <a:ext cx="1346667" cy="49371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3738" y="1155741"/>
            <a:ext cx="5669665" cy="28008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774209" y="2444155"/>
            <a:ext cx="14040625" cy="6000000"/>
            <a:chOff x="3774209" y="2444155"/>
            <a:chExt cx="14040625" cy="600000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062453" y="2444155"/>
              <a:ext cx="6745046" cy="5990738"/>
              <a:chOff x="11062453" y="2444155"/>
              <a:chExt cx="6745046" cy="5990738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062453" y="2444155"/>
                <a:ext cx="6745046" cy="5990738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5164" y="5043812"/>
              <a:ext cx="6817009" cy="12560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23810" y="2622260"/>
            <a:ext cx="16361905" cy="7642290"/>
            <a:chOff x="1923810" y="2622260"/>
            <a:chExt cx="16361905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810" y="2622260"/>
              <a:ext cx="16361905" cy="764229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63228" y="3521078"/>
            <a:ext cx="4788889" cy="5455884"/>
            <a:chOff x="7763228" y="3521078"/>
            <a:chExt cx="4788889" cy="545588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763228" y="3521078"/>
              <a:ext cx="4683069" cy="3243558"/>
              <a:chOff x="7763228" y="3521078"/>
              <a:chExt cx="4683069" cy="324355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63228" y="3521078"/>
                <a:ext cx="4683069" cy="3243558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7735" y="6851586"/>
              <a:ext cx="2854284" cy="1030750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1383" y="7734326"/>
              <a:ext cx="4572743" cy="151691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3719" y="1252396"/>
            <a:ext cx="5052437" cy="190770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616849" y="3521897"/>
            <a:ext cx="4638095" cy="5114331"/>
            <a:chOff x="2616849" y="3521897"/>
            <a:chExt cx="4638095" cy="511433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616849" y="3521897"/>
              <a:ext cx="4633718" cy="3241921"/>
              <a:chOff x="2616849" y="3521897"/>
              <a:chExt cx="4633718" cy="3241921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16849" y="3521897"/>
                <a:ext cx="4633718" cy="3241921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8289" y="6922156"/>
              <a:ext cx="2769302" cy="1046968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6688" y="7713202"/>
              <a:ext cx="4435181" cy="11868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220325" y="3658778"/>
            <a:ext cx="4457143" cy="4956288"/>
            <a:chOff x="13220325" y="3658778"/>
            <a:chExt cx="4457143" cy="4956288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3220325" y="3658778"/>
              <a:ext cx="4456293" cy="3085512"/>
              <a:chOff x="13220325" y="3658778"/>
              <a:chExt cx="4456293" cy="3085512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220325" y="3658778"/>
                <a:ext cx="4456293" cy="3085512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3220325" y="3658778"/>
              <a:ext cx="4456293" cy="3085512"/>
              <a:chOff x="13220325" y="3658778"/>
              <a:chExt cx="4456293" cy="3085512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220325" y="3658778"/>
                <a:ext cx="4456293" cy="3085512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45976" y="6649535"/>
              <a:ext cx="2813446" cy="983474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26872" y="7734326"/>
              <a:ext cx="2657019" cy="1155019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15999" y="7115298"/>
              <a:ext cx="4280574" cy="9861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08970" y="-68572"/>
            <a:ext cx="3224208" cy="10460952"/>
            <a:chOff x="-208970" y="-68572"/>
            <a:chExt cx="3224208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08970" y="-68572"/>
              <a:ext cx="3224208" cy="104609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74209" y="3548148"/>
            <a:ext cx="1346667" cy="493714"/>
            <a:chOff x="3774209" y="3548148"/>
            <a:chExt cx="1346667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209" y="3548148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062453" y="1738993"/>
            <a:ext cx="6745046" cy="5990738"/>
            <a:chOff x="11062453" y="1738993"/>
            <a:chExt cx="6745046" cy="599073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2453" y="1738993"/>
              <a:ext cx="6745046" cy="599073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5641" y="4589717"/>
            <a:ext cx="6922714" cy="128819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3777" y="1049921"/>
            <a:ext cx="5052437" cy="28008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5640" y="6319360"/>
            <a:ext cx="7601856" cy="128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32381" y="0"/>
            <a:ext cx="10742857" cy="10392381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719" y="1744262"/>
            <a:ext cx="3346942" cy="188865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172763" y="3131979"/>
            <a:ext cx="1346667" cy="493714"/>
            <a:chOff x="2172763" y="3131979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763" y="3131979"/>
              <a:ext cx="1346667" cy="493714"/>
            </a:xfrm>
            <a:prstGeom prst="rect">
              <a:avLst/>
            </a:prstGeom>
          </p:spPr>
        </p:pic>
      </p:grpSp>
      <p:pic>
        <p:nvPicPr>
          <p:cNvPr id="9" name="Object 8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71875" y="3203162"/>
            <a:ext cx="17023316" cy="987973"/>
          </a:xfrm>
          <a:prstGeom prst="rect">
            <a:avLst/>
          </a:prstGeom>
        </p:spPr>
      </p:pic>
      <p:pic>
        <p:nvPicPr>
          <p:cNvPr id="10" name="Object 9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73596" y="3992095"/>
            <a:ext cx="7269333" cy="987971"/>
          </a:xfrm>
          <a:prstGeom prst="rect">
            <a:avLst/>
          </a:prstGeom>
        </p:spPr>
      </p:pic>
      <p:pic>
        <p:nvPicPr>
          <p:cNvPr id="11" name="Object 10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168979" y="4697877"/>
            <a:ext cx="20650742" cy="987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김진서</cp:lastModifiedBy>
  <cp:revision>3</cp:revision>
  <dcterms:created xsi:type="dcterms:W3CDTF">2023-09-26T20:28:08Z</dcterms:created>
  <dcterms:modified xsi:type="dcterms:W3CDTF">2023-09-26T11:39:19Z</dcterms:modified>
</cp:coreProperties>
</file>