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85" r:id="rId5"/>
    <p:sldId id="286" r:id="rId6"/>
    <p:sldId id="271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vDpxRWOxQc" TargetMode="External"/><Relationship Id="rId2" Type="http://schemas.openxmlformats.org/officeDocument/2006/relationships/hyperlink" Target="https://youtu.be/Te5IlKL6yg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e5IlKL6ygU" TargetMode="External"/><Relationship Id="rId2" Type="http://schemas.openxmlformats.org/officeDocument/2006/relationships/hyperlink" Target="https://ja.wikipedia.org/wiki/%E6%97%A5%E6%9C%AC%E6%95%99%E8%82%B2%E5%8F%B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MvDpxRWOxQ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D92F5-E281-45F5-A9B3-F859294C69EC}"/>
              </a:ext>
            </a:extLst>
          </p:cNvPr>
          <p:cNvSpPr txBox="1"/>
          <p:nvPr/>
        </p:nvSpPr>
        <p:spPr>
          <a:xfrm>
            <a:off x="514349" y="361950"/>
            <a:ext cx="427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 err="1"/>
              <a:t>다이쇼</a:t>
            </a:r>
            <a:r>
              <a:rPr lang="ko-KR" altLang="en-US" sz="4000" dirty="0"/>
              <a:t> 시대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FAB06-0FA5-47E1-9587-B85E53AE6178}"/>
              </a:ext>
            </a:extLst>
          </p:cNvPr>
          <p:cNvSpPr txBox="1"/>
          <p:nvPr/>
        </p:nvSpPr>
        <p:spPr>
          <a:xfrm>
            <a:off x="4787152" y="1348512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>
                <a:solidFill>
                  <a:srgbClr val="00B050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문호의 등장</a:t>
            </a:r>
            <a:endParaRPr lang="ko-KR" altLang="en-US" sz="4000" dirty="0">
              <a:solidFill>
                <a:srgbClr val="00B050"/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A257B-1D7C-4AB2-BA00-B6F1F6B0705B}"/>
              </a:ext>
            </a:extLst>
          </p:cNvPr>
          <p:cNvSpPr txBox="1"/>
          <p:nvPr/>
        </p:nvSpPr>
        <p:spPr>
          <a:xfrm>
            <a:off x="1579824" y="3179502"/>
            <a:ext cx="815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시라카바파</a:t>
            </a:r>
            <a:r>
              <a:rPr lang="ko-KR" altLang="en-US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           신사조파               탐미파     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A66CEF4-951D-4862-B650-ECEC3368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018" y="4887381"/>
            <a:ext cx="19150982" cy="7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12970720">
            <a:extLst>
              <a:ext uri="{FF2B5EF4-FFF2-40B4-BE49-F238E27FC236}">
                <a16:creationId xmlns:a16="http://schemas.microsoft.com/office/drawing/2014/main" id="{786CD7B2-4E4D-4754-A483-B52D5A72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4094280"/>
            <a:ext cx="4161183" cy="27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2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D92F5-E281-45F5-A9B3-F859294C69EC}"/>
              </a:ext>
            </a:extLst>
          </p:cNvPr>
          <p:cNvSpPr txBox="1"/>
          <p:nvPr/>
        </p:nvSpPr>
        <p:spPr>
          <a:xfrm>
            <a:off x="514349" y="361950"/>
            <a:ext cx="427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 err="1"/>
              <a:t>다이쇼</a:t>
            </a:r>
            <a:r>
              <a:rPr lang="ko-KR" altLang="en-US" sz="4000" dirty="0"/>
              <a:t> 시대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FAB06-0FA5-47E1-9587-B85E53AE6178}"/>
              </a:ext>
            </a:extLst>
          </p:cNvPr>
          <p:cNvSpPr txBox="1"/>
          <p:nvPr/>
        </p:nvSpPr>
        <p:spPr>
          <a:xfrm>
            <a:off x="5653844" y="1976285"/>
            <a:ext cx="5827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>
                <a:solidFill>
                  <a:schemeClr val="accent2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교토 제국 대학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A257B-1D7C-4AB2-BA00-B6F1F6B0705B}"/>
              </a:ext>
            </a:extLst>
          </p:cNvPr>
          <p:cNvSpPr txBox="1"/>
          <p:nvPr/>
        </p:nvSpPr>
        <p:spPr>
          <a:xfrm>
            <a:off x="961924" y="4428233"/>
            <a:ext cx="4732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kern="0" spc="0" dirty="0">
                <a:solidFill>
                  <a:srgbClr val="000000"/>
                </a:solidFill>
                <a:effectLst/>
              </a:rPr>
              <a:t>세계의 </a:t>
            </a:r>
            <a:r>
              <a:rPr lang="ko-KR" altLang="en-US" sz="3200" kern="0" dirty="0">
                <a:solidFill>
                  <a:srgbClr val="000000"/>
                </a:solidFill>
              </a:rPr>
              <a:t>지식을 모아서</a:t>
            </a:r>
            <a:r>
              <a:rPr lang="en-US" altLang="ko-KR" sz="3200" kern="0" dirty="0">
                <a:solidFill>
                  <a:srgbClr val="000000"/>
                </a:solidFill>
              </a:rPr>
              <a:t>!!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A66CEF4-951D-4862-B650-ECEC3368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018" y="4887381"/>
            <a:ext cx="19150982" cy="7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12970720">
            <a:extLst>
              <a:ext uri="{FF2B5EF4-FFF2-40B4-BE49-F238E27FC236}">
                <a16:creationId xmlns:a16="http://schemas.microsoft.com/office/drawing/2014/main" id="{786CD7B2-4E4D-4754-A483-B52D5A72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784327" y="3543429"/>
            <a:ext cx="4407673" cy="33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4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2EAD-5C5D-4831-B3D6-7C17C61F8D19}"/>
              </a:ext>
            </a:extLst>
          </p:cNvPr>
          <p:cNvSpPr txBox="1"/>
          <p:nvPr/>
        </p:nvSpPr>
        <p:spPr>
          <a:xfrm>
            <a:off x="1067028" y="857854"/>
            <a:ext cx="9191940" cy="493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일본 근대화 </a:t>
            </a:r>
            <a:r>
              <a:rPr lang="en-US" altLang="ko-KR" sz="36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</a:t>
            </a:r>
            <a:r>
              <a:rPr lang="ko-KR" altLang="en-US" sz="36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편 </a:t>
            </a:r>
            <a:endParaRPr lang="en-US" altLang="ko-KR" sz="36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r>
              <a:rPr lang="en-US" altLang="ko-KR" sz="2000" b="1" dirty="0"/>
              <a:t>(</a:t>
            </a:r>
            <a:r>
              <a:rPr lang="ko-KR" altLang="en-US" sz="2000" b="1" dirty="0"/>
              <a:t>교육의 큰 변화가 있을 시기에 일본의 상황 </a:t>
            </a:r>
            <a:r>
              <a:rPr lang="en-US" altLang="ko-KR" sz="2000" b="1" dirty="0"/>
              <a:t>or </a:t>
            </a:r>
            <a:r>
              <a:rPr lang="ko-KR" altLang="en-US" sz="2000" b="1" dirty="0"/>
              <a:t>어떻게 빠르게 변화할 수 있었나</a:t>
            </a:r>
            <a:r>
              <a:rPr lang="en-US" altLang="ko-KR" sz="2000" b="1" dirty="0"/>
              <a:t>)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  <a:hlinkClick r:id="rId2"/>
              </a:rPr>
              <a:t>https://youtu.be/Te5IlKL6ygU</a:t>
            </a:r>
            <a:endParaRPr lang="en-US" altLang="ko-KR" sz="3600" kern="0" spc="0" dirty="0">
              <a:solidFill>
                <a:srgbClr val="000000"/>
              </a:solidFill>
              <a:effectLst/>
            </a:endParaRPr>
          </a:p>
          <a:p>
            <a:endParaRPr lang="en-US" altLang="ko-KR" sz="3600" b="1" dirty="0"/>
          </a:p>
          <a:p>
            <a:r>
              <a:rPr lang="ko-KR" altLang="en-US" sz="3600" b="1" dirty="0"/>
              <a:t>일본의 교육제도 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역사 부분만</a:t>
            </a:r>
            <a:r>
              <a:rPr lang="en-US" altLang="ko-KR" sz="3600" b="1" dirty="0"/>
              <a:t>)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  <a:hlinkClick r:id="rId3"/>
              </a:rPr>
              <a:t>https://youtu.be/MvDpxRWOxQc</a:t>
            </a:r>
            <a:endParaRPr lang="en-US" altLang="ko-KR" sz="3600" kern="0" spc="0" dirty="0">
              <a:solidFill>
                <a:srgbClr val="000000"/>
              </a:solidFill>
              <a:effectLst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01:56 - 03:33</a:t>
            </a:r>
            <a:endParaRPr lang="en-US" altLang="ko-KR" sz="3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51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Rectangle 7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3" name="Picture 7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74" name="Straight Connector 7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5" name="Straight Connector 7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76" name="Rectangle 80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7" name="Rectangle 82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1C01D-572D-4DDB-AE7F-9B57A256E4C2}"/>
              </a:ext>
            </a:extLst>
          </p:cNvPr>
          <p:cNvSpPr txBox="1"/>
          <p:nvPr/>
        </p:nvSpPr>
        <p:spPr>
          <a:xfrm>
            <a:off x="792026" y="190082"/>
            <a:ext cx="3026558" cy="323891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 cap="all" dirty="0">
                <a:latin typeface="+mj-lt"/>
                <a:ea typeface="+mj-ea"/>
                <a:cs typeface="+mj-cs"/>
              </a:rPr>
              <a:t>발표를</a:t>
            </a:r>
            <a:endParaRPr lang="en-US" altLang="ko-KR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 cap="all" dirty="0">
                <a:latin typeface="+mj-lt"/>
                <a:ea typeface="+mj-ea"/>
                <a:cs typeface="+mj-cs"/>
              </a:rPr>
              <a:t>마치며</a:t>
            </a:r>
            <a:r>
              <a:rPr lang="en-US" altLang="ko-KR" sz="4400" cap="all" dirty="0">
                <a:latin typeface="+mj-lt"/>
                <a:ea typeface="+mj-ea"/>
                <a:cs typeface="+mj-cs"/>
              </a:rPr>
              <a:t>..</a:t>
            </a:r>
          </a:p>
        </p:txBody>
      </p:sp>
      <p:cxnSp>
        <p:nvCxnSpPr>
          <p:cNvPr id="5178" name="Straight Connector 84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79" name="Picture 86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0" name="Straight Connector 88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CBAA313-A7E6-4B49-BD14-98F613D7F014}"/>
              </a:ext>
            </a:extLst>
          </p:cNvPr>
          <p:cNvCxnSpPr/>
          <p:nvPr/>
        </p:nvCxnSpPr>
        <p:spPr>
          <a:xfrm>
            <a:off x="2657475" y="4267200"/>
            <a:ext cx="100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0F45DD-4A99-4CDA-A21D-7E49499843C6}"/>
              </a:ext>
            </a:extLst>
          </p:cNvPr>
          <p:cNvSpPr txBox="1"/>
          <p:nvPr/>
        </p:nvSpPr>
        <p:spPr>
          <a:xfrm>
            <a:off x="633052" y="403636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다이쇼</a:t>
            </a:r>
            <a:r>
              <a:rPr lang="ko-KR" altLang="en-US" sz="24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rgbClr val="00B0F0"/>
                </a:solidFill>
                <a:latin typeface="Arial" panose="020B0604020202020204" pitchFamily="34" charset="0"/>
              </a:rPr>
              <a:t>5</a:t>
            </a:r>
            <a:r>
              <a:rPr lang="ko-KR" alt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년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3FEF1CF-023B-4576-A4F3-B14EEC7C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29" y="908441"/>
            <a:ext cx="8038262" cy="51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8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530C-B2B5-4AF1-925F-ECBF36E96CB5}"/>
              </a:ext>
            </a:extLst>
          </p:cNvPr>
          <p:cNvSpPr txBox="1"/>
          <p:nvPr/>
        </p:nvSpPr>
        <p:spPr>
          <a:xfrm>
            <a:off x="469968" y="382012"/>
            <a:ext cx="10461518" cy="4825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참고문헌</a:t>
            </a:r>
            <a:endParaRPr lang="en-US" altLang="ko-KR" sz="2000" dirty="0"/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일본교육사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  <a:hlinkClick r:id="rId2"/>
              </a:rPr>
              <a:t>https://ja.wikipedia.org/wiki/%E6%97%A5%E6%9C%AC%E6%95%99%E8%82%B2%E5%8F%B2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야후 일본교육사 및 사진 자료 검색</a:t>
            </a:r>
            <a:endParaRPr lang="en-US" altLang="ko-KR" sz="18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FF0000"/>
                </a:solidFill>
                <a:latin typeface="함초롱바탕"/>
                <a:ea typeface="함초롬바탕" panose="02030504000101010101" pitchFamily="18" charset="-127"/>
              </a:rPr>
              <a:t>https://www.yahoo.co.jp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일본 근대화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왜 일본은 문화가 가장 빠르게 발전할 수 있었나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FA2B5C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</a:t>
            </a:r>
            <a:r>
              <a:rPr lang="en-US" altLang="ko-KR" sz="1800" u="sng" kern="0" spc="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Te5IlKL6ygU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일본의 교육제도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  <a:hlinkClick r:id="rId4"/>
              </a:rPr>
              <a:t>https://youtu.be/MvDpxRWOxQc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4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B564E-2693-4324-8713-47452F13DF97}"/>
              </a:ext>
            </a:extLst>
          </p:cNvPr>
          <p:cNvSpPr txBox="1"/>
          <p:nvPr/>
        </p:nvSpPr>
        <p:spPr>
          <a:xfrm>
            <a:off x="3142129" y="2228671"/>
            <a:ext cx="492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7200" dirty="0">
                <a:latin typeface="HY엽서L" panose="02030600000101010101" pitchFamily="18" charset="-127"/>
                <a:ea typeface="HY엽서L" panose="02030600000101010101" pitchFamily="18" charset="-127"/>
              </a:rPr>
              <a:t>감사합니다</a:t>
            </a:r>
            <a:r>
              <a:rPr lang="en-US" altLang="ko-KR" sz="7200" dirty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  <a:endParaRPr lang="ko-KR" altLang="en-US" sz="72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721252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122FC61DE3A86429B6743C5AAB8ECD5" ma:contentTypeVersion="5" ma:contentTypeDescription="새 문서를 만듭니다." ma:contentTypeScope="" ma:versionID="a4867ba2c01984204f80d809482b7d6c">
  <xsd:schema xmlns:xsd="http://www.w3.org/2001/XMLSchema" xmlns:xs="http://www.w3.org/2001/XMLSchema" xmlns:p="http://schemas.microsoft.com/office/2006/metadata/properties" xmlns:ns3="2f0f2783-e925-4ee1-bc55-5f34552b67de" xmlns:ns4="c5e688f6-41ff-47e2-96d3-3415134e2c66" targetNamespace="http://schemas.microsoft.com/office/2006/metadata/properties" ma:root="true" ma:fieldsID="51b0a2edc0aa7ff85c432bfa4e6a420b" ns3:_="" ns4:_="">
    <xsd:import namespace="2f0f2783-e925-4ee1-bc55-5f34552b67de"/>
    <xsd:import namespace="c5e688f6-41ff-47e2-96d3-3415134e2c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f2783-e925-4ee1-bc55-5f34552b67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8f6-41ff-47e2-96d3-3415134e2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3E9AE-A230-4296-8B01-7421364FA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f2783-e925-4ee1-bc55-5f34552b67de"/>
    <ds:schemaRef ds:uri="c5e688f6-41ff-47e2-96d3-3415134e2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2DF07-6870-4854-A396-348DBDA9AF4D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5e688f6-41ff-47e2-96d3-3415134e2c66"/>
    <ds:schemaRef ds:uri="2f0f2783-e925-4ee1-bc55-5f34552b67de"/>
  </ds:schemaRefs>
</ds:datastoreItem>
</file>

<file path=customXml/itemProps3.xml><?xml version="1.0" encoding="utf-8"?>
<ds:datastoreItem xmlns:ds="http://schemas.openxmlformats.org/officeDocument/2006/customXml" ds:itemID="{FF32739A-673A-4494-B20A-FB701794B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437</TotalTime>
  <Words>142</Words>
  <Application>Microsoft Office PowerPoint</Application>
  <PresentationFormat>와이드스크린</PresentationFormat>
  <Paragraphs>27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HY엽서L</vt:lpstr>
      <vt:lpstr>HY태백B</vt:lpstr>
      <vt:lpstr>맑은 고딕</vt:lpstr>
      <vt:lpstr>함초롬바탕</vt:lpstr>
      <vt:lpstr>함초롱바탕</vt:lpstr>
      <vt:lpstr>Arial</vt:lpstr>
      <vt:lpstr>Gill Sans MT</vt:lpstr>
      <vt:lpstr>갤러리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이상윤</dc:creator>
  <cp:lastModifiedBy>이상윤</cp:lastModifiedBy>
  <cp:revision>53</cp:revision>
  <dcterms:created xsi:type="dcterms:W3CDTF">2021-09-30T08:28:23Z</dcterms:created>
  <dcterms:modified xsi:type="dcterms:W3CDTF">2021-10-12T02:11:16Z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0x0101009122FC61DE3A86429B6743C5AAB8ECD5</vt:lpwstr>
  </property>
</Properties>
</file>