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1" r:id="rId4"/>
    <p:sldId id="296" r:id="rId5"/>
    <p:sldId id="302" r:id="rId6"/>
    <p:sldId id="298" r:id="rId7"/>
    <p:sldId id="293" r:id="rId8"/>
    <p:sldId id="263" r:id="rId9"/>
    <p:sldId id="303" r:id="rId10"/>
    <p:sldId id="295" r:id="rId1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F7FF"/>
    <a:srgbClr val="AAE3FC"/>
    <a:srgbClr val="C6EDFE"/>
    <a:srgbClr val="CCFFFF"/>
    <a:srgbClr val="FDDBF4"/>
    <a:srgbClr val="EA54AA"/>
    <a:srgbClr val="FAB4E8"/>
    <a:srgbClr val="BB1775"/>
    <a:srgbClr val="EA58AB"/>
    <a:srgbClr val="ED55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27102A9-8310-4765-A935-A1911B00CA55}" styleName="밝은 스타일 1 - 강조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6220" autoAdjust="0"/>
  </p:normalViewPr>
  <p:slideViewPr>
    <p:cSldViewPr snapToGrid="0">
      <p:cViewPr varScale="1">
        <p:scale>
          <a:sx n="106" d="100"/>
          <a:sy n="106" d="100"/>
        </p:scale>
        <p:origin x="236" y="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389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윤 혜정" userId="f8753cdcf93bc035" providerId="LiveId" clId="{AC1BB9CB-E41D-4851-8EDF-BB155314BE4B}"/>
    <pc:docChg chg="undo redo custSel addSld delSld modSld sldOrd">
      <pc:chgData name="윤 혜정" userId="f8753cdcf93bc035" providerId="LiveId" clId="{AC1BB9CB-E41D-4851-8EDF-BB155314BE4B}" dt="2021-10-10T14:19:04.203" v="6235" actId="2696"/>
      <pc:docMkLst>
        <pc:docMk/>
      </pc:docMkLst>
      <pc:sldChg chg="del">
        <pc:chgData name="윤 혜정" userId="f8753cdcf93bc035" providerId="LiveId" clId="{AC1BB9CB-E41D-4851-8EDF-BB155314BE4B}" dt="2021-10-10T14:18:51.801" v="6229" actId="2696"/>
        <pc:sldMkLst>
          <pc:docMk/>
          <pc:sldMk cId="410822069" sldId="262"/>
        </pc:sldMkLst>
      </pc:sldChg>
      <pc:sldChg chg="addSp delSp modSp mod modAnim">
        <pc:chgData name="윤 혜정" userId="f8753cdcf93bc035" providerId="LiveId" clId="{AC1BB9CB-E41D-4851-8EDF-BB155314BE4B}" dt="2021-10-10T13:55:09.487" v="6113"/>
        <pc:sldMkLst>
          <pc:docMk/>
          <pc:sldMk cId="1618502389" sldId="263"/>
        </pc:sldMkLst>
        <pc:spChg chg="mod">
          <ac:chgData name="윤 혜정" userId="f8753cdcf93bc035" providerId="LiveId" clId="{AC1BB9CB-E41D-4851-8EDF-BB155314BE4B}" dt="2021-10-10T13:55:09.487" v="6113"/>
          <ac:spMkLst>
            <pc:docMk/>
            <pc:sldMk cId="1618502389" sldId="263"/>
            <ac:spMk id="6" creationId="{4501E9AD-BB1D-474F-8FC7-409C1E38316D}"/>
          </ac:spMkLst>
        </pc:spChg>
        <pc:picChg chg="add del mod">
          <ac:chgData name="윤 혜정" userId="f8753cdcf93bc035" providerId="LiveId" clId="{AC1BB9CB-E41D-4851-8EDF-BB155314BE4B}" dt="2021-10-10T13:55:00.447" v="6107" actId="1076"/>
          <ac:picMkLst>
            <pc:docMk/>
            <pc:sldMk cId="1618502389" sldId="263"/>
            <ac:picMk id="2" creationId="{70E0B8E9-016E-4BCD-82D5-3020C68ADC06}"/>
          </ac:picMkLst>
        </pc:picChg>
      </pc:sldChg>
      <pc:sldChg chg="del">
        <pc:chgData name="윤 혜정" userId="f8753cdcf93bc035" providerId="LiveId" clId="{AC1BB9CB-E41D-4851-8EDF-BB155314BE4B}" dt="2021-10-10T13:54:24.615" v="6099" actId="2696"/>
        <pc:sldMkLst>
          <pc:docMk/>
          <pc:sldMk cId="1128149792" sldId="265"/>
        </pc:sldMkLst>
      </pc:sldChg>
      <pc:sldChg chg="modSp del mod">
        <pc:chgData name="윤 혜정" userId="f8753cdcf93bc035" providerId="LiveId" clId="{AC1BB9CB-E41D-4851-8EDF-BB155314BE4B}" dt="2021-10-10T13:54:15.709" v="6096" actId="2696"/>
        <pc:sldMkLst>
          <pc:docMk/>
          <pc:sldMk cId="3990425121" sldId="266"/>
        </pc:sldMkLst>
        <pc:spChg chg="mod">
          <ac:chgData name="윤 혜정" userId="f8753cdcf93bc035" providerId="LiveId" clId="{AC1BB9CB-E41D-4851-8EDF-BB155314BE4B}" dt="2021-10-10T13:33:26.680" v="5018" actId="14100"/>
          <ac:spMkLst>
            <pc:docMk/>
            <pc:sldMk cId="3990425121" sldId="266"/>
            <ac:spMk id="16" creationId="{A49C5F8B-AAC1-4FBB-95F5-910ABDA6C8C0}"/>
          </ac:spMkLst>
        </pc:spChg>
        <pc:spChg chg="mod">
          <ac:chgData name="윤 혜정" userId="f8753cdcf93bc035" providerId="LiveId" clId="{AC1BB9CB-E41D-4851-8EDF-BB155314BE4B}" dt="2021-10-10T13:35:10.798" v="5165" actId="1076"/>
          <ac:spMkLst>
            <pc:docMk/>
            <pc:sldMk cId="3990425121" sldId="266"/>
            <ac:spMk id="17" creationId="{B87DD512-551E-4434-BEDD-B8E6D5C75374}"/>
          </ac:spMkLst>
        </pc:spChg>
        <pc:spChg chg="mod">
          <ac:chgData name="윤 혜정" userId="f8753cdcf93bc035" providerId="LiveId" clId="{AC1BB9CB-E41D-4851-8EDF-BB155314BE4B}" dt="2021-10-10T13:33:07.633" v="5012" actId="1076"/>
          <ac:spMkLst>
            <pc:docMk/>
            <pc:sldMk cId="3990425121" sldId="266"/>
            <ac:spMk id="19" creationId="{5CB25BF7-234F-48E5-914E-1F7FF2E1BB58}"/>
          </ac:spMkLst>
        </pc:spChg>
        <pc:grpChg chg="mod">
          <ac:chgData name="윤 혜정" userId="f8753cdcf93bc035" providerId="LiveId" clId="{AC1BB9CB-E41D-4851-8EDF-BB155314BE4B}" dt="2021-10-10T13:33:21.781" v="5017" actId="1076"/>
          <ac:grpSpMkLst>
            <pc:docMk/>
            <pc:sldMk cId="3990425121" sldId="266"/>
            <ac:grpSpMk id="6" creationId="{285B5581-E180-49FA-B19B-EE66A56086C9}"/>
          </ac:grpSpMkLst>
        </pc:grpChg>
      </pc:sldChg>
      <pc:sldChg chg="del">
        <pc:chgData name="윤 혜정" userId="f8753cdcf93bc035" providerId="LiveId" clId="{AC1BB9CB-E41D-4851-8EDF-BB155314BE4B}" dt="2021-10-10T13:31:50.275" v="5006" actId="2696"/>
        <pc:sldMkLst>
          <pc:docMk/>
          <pc:sldMk cId="2233988383" sldId="267"/>
        </pc:sldMkLst>
      </pc:sldChg>
      <pc:sldChg chg="del">
        <pc:chgData name="윤 혜정" userId="f8753cdcf93bc035" providerId="LiveId" clId="{AC1BB9CB-E41D-4851-8EDF-BB155314BE4B}" dt="2021-10-10T13:31:48.457" v="5005" actId="2696"/>
        <pc:sldMkLst>
          <pc:docMk/>
          <pc:sldMk cId="2255779805" sldId="268"/>
        </pc:sldMkLst>
      </pc:sldChg>
      <pc:sldChg chg="addSp delSp modSp del mod ord modAnim">
        <pc:chgData name="윤 혜정" userId="f8753cdcf93bc035" providerId="LiveId" clId="{AC1BB9CB-E41D-4851-8EDF-BB155314BE4B}" dt="2021-10-10T14:19:01.803" v="6234" actId="2696"/>
        <pc:sldMkLst>
          <pc:docMk/>
          <pc:sldMk cId="3725524275" sldId="269"/>
        </pc:sldMkLst>
        <pc:spChg chg="mod">
          <ac:chgData name="윤 혜정" userId="f8753cdcf93bc035" providerId="LiveId" clId="{AC1BB9CB-E41D-4851-8EDF-BB155314BE4B}" dt="2021-10-10T12:43:26.556" v="3692" actId="1076"/>
          <ac:spMkLst>
            <pc:docMk/>
            <pc:sldMk cId="3725524275" sldId="269"/>
            <ac:spMk id="6" creationId="{97EAD7D1-B67F-46EC-A28C-702AFECB051E}"/>
          </ac:spMkLst>
        </pc:spChg>
        <pc:spChg chg="mod">
          <ac:chgData name="윤 혜정" userId="f8753cdcf93bc035" providerId="LiveId" clId="{AC1BB9CB-E41D-4851-8EDF-BB155314BE4B}" dt="2021-10-10T12:27:28.346" v="2937" actId="1076"/>
          <ac:spMkLst>
            <pc:docMk/>
            <pc:sldMk cId="3725524275" sldId="269"/>
            <ac:spMk id="8" creationId="{02797F02-FA34-4963-8FCA-4D2A9B4AF336}"/>
          </ac:spMkLst>
        </pc:spChg>
        <pc:picChg chg="add del mod ord">
          <ac:chgData name="윤 혜정" userId="f8753cdcf93bc035" providerId="LiveId" clId="{AC1BB9CB-E41D-4851-8EDF-BB155314BE4B}" dt="2021-10-10T12:43:29.921" v="3697"/>
          <ac:picMkLst>
            <pc:docMk/>
            <pc:sldMk cId="3725524275" sldId="269"/>
            <ac:picMk id="7" creationId="{754A3265-93A5-4754-8691-56B822FC35BF}"/>
          </ac:picMkLst>
        </pc:picChg>
        <pc:cxnChg chg="add del">
          <ac:chgData name="윤 혜정" userId="f8753cdcf93bc035" providerId="LiveId" clId="{AC1BB9CB-E41D-4851-8EDF-BB155314BE4B}" dt="2021-10-10T12:40:07.043" v="3578" actId="11529"/>
          <ac:cxnSpMkLst>
            <pc:docMk/>
            <pc:sldMk cId="3725524275" sldId="269"/>
            <ac:cxnSpMk id="3" creationId="{2BCF83A5-6AE2-444D-8A4A-65F5A83F4F8C}"/>
          </ac:cxnSpMkLst>
        </pc:cxnChg>
        <pc:cxnChg chg="add mod">
          <ac:chgData name="윤 혜정" userId="f8753cdcf93bc035" providerId="LiveId" clId="{AC1BB9CB-E41D-4851-8EDF-BB155314BE4B}" dt="2021-10-10T12:41:16.344" v="3670" actId="1076"/>
          <ac:cxnSpMkLst>
            <pc:docMk/>
            <pc:sldMk cId="3725524275" sldId="269"/>
            <ac:cxnSpMk id="5" creationId="{3627EE69-7E40-4961-97F9-E1ABA4605E47}"/>
          </ac:cxnSpMkLst>
        </pc:cxnChg>
      </pc:sldChg>
      <pc:sldChg chg="del">
        <pc:chgData name="윤 혜정" userId="f8753cdcf93bc035" providerId="LiveId" clId="{AC1BB9CB-E41D-4851-8EDF-BB155314BE4B}" dt="2021-10-10T13:54:22.217" v="6098" actId="2696"/>
        <pc:sldMkLst>
          <pc:docMk/>
          <pc:sldMk cId="1689346264" sldId="270"/>
        </pc:sldMkLst>
      </pc:sldChg>
      <pc:sldChg chg="del">
        <pc:chgData name="윤 혜정" userId="f8753cdcf93bc035" providerId="LiveId" clId="{AC1BB9CB-E41D-4851-8EDF-BB155314BE4B}" dt="2021-10-10T13:31:42.251" v="5002" actId="2696"/>
        <pc:sldMkLst>
          <pc:docMk/>
          <pc:sldMk cId="2112313571" sldId="282"/>
        </pc:sldMkLst>
      </pc:sldChg>
      <pc:sldChg chg="del">
        <pc:chgData name="윤 혜정" userId="f8753cdcf93bc035" providerId="LiveId" clId="{AC1BB9CB-E41D-4851-8EDF-BB155314BE4B}" dt="2021-10-10T13:31:39.551" v="5001" actId="2696"/>
        <pc:sldMkLst>
          <pc:docMk/>
          <pc:sldMk cId="1896684604" sldId="283"/>
        </pc:sldMkLst>
      </pc:sldChg>
      <pc:sldChg chg="del">
        <pc:chgData name="윤 혜정" userId="f8753cdcf93bc035" providerId="LiveId" clId="{AC1BB9CB-E41D-4851-8EDF-BB155314BE4B}" dt="2021-10-10T13:54:19.426" v="6097" actId="2696"/>
        <pc:sldMkLst>
          <pc:docMk/>
          <pc:sldMk cId="930886380" sldId="284"/>
        </pc:sldMkLst>
      </pc:sldChg>
      <pc:sldChg chg="addSp modSp del mod ord modAnim">
        <pc:chgData name="윤 혜정" userId="f8753cdcf93bc035" providerId="LiveId" clId="{AC1BB9CB-E41D-4851-8EDF-BB155314BE4B}" dt="2021-10-10T14:19:04.203" v="6235" actId="2696"/>
        <pc:sldMkLst>
          <pc:docMk/>
          <pc:sldMk cId="3153110083" sldId="285"/>
        </pc:sldMkLst>
        <pc:spChg chg="mod">
          <ac:chgData name="윤 혜정" userId="f8753cdcf93bc035" providerId="LiveId" clId="{AC1BB9CB-E41D-4851-8EDF-BB155314BE4B}" dt="2021-10-10T12:05:18.006" v="2792" actId="1076"/>
          <ac:spMkLst>
            <pc:docMk/>
            <pc:sldMk cId="3153110083" sldId="285"/>
            <ac:spMk id="4" creationId="{7266EE56-57DA-4FC2-B506-BEBD2532AE58}"/>
          </ac:spMkLst>
        </pc:spChg>
        <pc:spChg chg="mod">
          <ac:chgData name="윤 혜정" userId="f8753cdcf93bc035" providerId="LiveId" clId="{AC1BB9CB-E41D-4851-8EDF-BB155314BE4B}" dt="2021-10-10T12:22:04.396" v="2821"/>
          <ac:spMkLst>
            <pc:docMk/>
            <pc:sldMk cId="3153110083" sldId="285"/>
            <ac:spMk id="10" creationId="{83936BC6-FCC7-4C03-8CF1-EF6D7628E90E}"/>
          </ac:spMkLst>
        </pc:spChg>
        <pc:spChg chg="mod">
          <ac:chgData name="윤 혜정" userId="f8753cdcf93bc035" providerId="LiveId" clId="{AC1BB9CB-E41D-4851-8EDF-BB155314BE4B}" dt="2021-10-10T12:25:18.857" v="2905"/>
          <ac:spMkLst>
            <pc:docMk/>
            <pc:sldMk cId="3153110083" sldId="285"/>
            <ac:spMk id="13" creationId="{3A3A77D5-E42F-440D-B373-556F3B8234A3}"/>
          </ac:spMkLst>
        </pc:spChg>
        <pc:spChg chg="mod">
          <ac:chgData name="윤 혜정" userId="f8753cdcf93bc035" providerId="LiveId" clId="{AC1BB9CB-E41D-4851-8EDF-BB155314BE4B}" dt="2021-10-10T12:22:52.897" v="2853"/>
          <ac:spMkLst>
            <pc:docMk/>
            <pc:sldMk cId="3153110083" sldId="285"/>
            <ac:spMk id="22" creationId="{BEAB53E4-0078-40BF-8AC1-973705B9B583}"/>
          </ac:spMkLst>
        </pc:spChg>
        <pc:grpChg chg="mod">
          <ac:chgData name="윤 혜정" userId="f8753cdcf93bc035" providerId="LiveId" clId="{AC1BB9CB-E41D-4851-8EDF-BB155314BE4B}" dt="2021-10-10T12:26:52.241" v="2932" actId="1076"/>
          <ac:grpSpMkLst>
            <pc:docMk/>
            <pc:sldMk cId="3153110083" sldId="285"/>
            <ac:grpSpMk id="2" creationId="{D4EA403E-9935-49F8-8D46-173F61253837}"/>
          </ac:grpSpMkLst>
        </pc:grpChg>
        <pc:grpChg chg="mod">
          <ac:chgData name="윤 혜정" userId="f8753cdcf93bc035" providerId="LiveId" clId="{AC1BB9CB-E41D-4851-8EDF-BB155314BE4B}" dt="2021-10-10T12:22:14.735" v="2823" actId="1076"/>
          <ac:grpSpMkLst>
            <pc:docMk/>
            <pc:sldMk cId="3153110083" sldId="285"/>
            <ac:grpSpMk id="8" creationId="{8E009607-D473-440F-B354-18EE1036590D}"/>
          </ac:grpSpMkLst>
        </pc:grpChg>
        <pc:picChg chg="add mod ord">
          <ac:chgData name="윤 혜정" userId="f8753cdcf93bc035" providerId="LiveId" clId="{AC1BB9CB-E41D-4851-8EDF-BB155314BE4B}" dt="2021-10-10T12:26:12.528" v="2926"/>
          <ac:picMkLst>
            <pc:docMk/>
            <pc:sldMk cId="3153110083" sldId="285"/>
            <ac:picMk id="3" creationId="{CDCA716A-6141-4415-9453-68B474308D27}"/>
          </ac:picMkLst>
        </pc:picChg>
      </pc:sldChg>
      <pc:sldChg chg="del">
        <pc:chgData name="윤 혜정" userId="f8753cdcf93bc035" providerId="LiveId" clId="{AC1BB9CB-E41D-4851-8EDF-BB155314BE4B}" dt="2021-10-10T12:46:37.814" v="3702" actId="2696"/>
        <pc:sldMkLst>
          <pc:docMk/>
          <pc:sldMk cId="75155382" sldId="286"/>
        </pc:sldMkLst>
      </pc:sldChg>
      <pc:sldChg chg="addSp delSp modSp del mod ord modAnim">
        <pc:chgData name="윤 혜정" userId="f8753cdcf93bc035" providerId="LiveId" clId="{AC1BB9CB-E41D-4851-8EDF-BB155314BE4B}" dt="2021-10-10T14:18:58.483" v="6232" actId="2696"/>
        <pc:sldMkLst>
          <pc:docMk/>
          <pc:sldMk cId="3274698081" sldId="287"/>
        </pc:sldMkLst>
        <pc:spChg chg="mod">
          <ac:chgData name="윤 혜정" userId="f8753cdcf93bc035" providerId="LiveId" clId="{AC1BB9CB-E41D-4851-8EDF-BB155314BE4B}" dt="2021-10-10T12:47:46.943" v="3713"/>
          <ac:spMkLst>
            <pc:docMk/>
            <pc:sldMk cId="3274698081" sldId="287"/>
            <ac:spMk id="4" creationId="{7266EE56-57DA-4FC2-B506-BEBD2532AE58}"/>
          </ac:spMkLst>
        </pc:spChg>
        <pc:spChg chg="del">
          <ac:chgData name="윤 혜정" userId="f8753cdcf93bc035" providerId="LiveId" clId="{AC1BB9CB-E41D-4851-8EDF-BB155314BE4B}" dt="2021-10-10T12:56:06.036" v="4018" actId="21"/>
          <ac:spMkLst>
            <pc:docMk/>
            <pc:sldMk cId="3274698081" sldId="287"/>
            <ac:spMk id="5" creationId="{2284501D-1C5D-4E06-9AA0-37A612AF3E5C}"/>
          </ac:spMkLst>
        </pc:spChg>
        <pc:spChg chg="add mod">
          <ac:chgData name="윤 혜정" userId="f8753cdcf93bc035" providerId="LiveId" clId="{AC1BB9CB-E41D-4851-8EDF-BB155314BE4B}" dt="2021-10-10T13:02:09.963" v="4079" actId="1076"/>
          <ac:spMkLst>
            <pc:docMk/>
            <pc:sldMk cId="3274698081" sldId="287"/>
            <ac:spMk id="6" creationId="{8F7F8D88-9CAE-4E1F-ACCB-03940C0E388D}"/>
          </ac:spMkLst>
        </pc:spChg>
        <pc:spChg chg="add del mod">
          <ac:chgData name="윤 혜정" userId="f8753cdcf93bc035" providerId="LiveId" clId="{AC1BB9CB-E41D-4851-8EDF-BB155314BE4B}" dt="2021-10-10T13:03:28.070" v="4102" actId="1076"/>
          <ac:spMkLst>
            <pc:docMk/>
            <pc:sldMk cId="3274698081" sldId="287"/>
            <ac:spMk id="7" creationId="{448A27AD-45C3-4D95-9D26-98B3E6C6678C}"/>
          </ac:spMkLst>
        </pc:spChg>
        <pc:spChg chg="add mod">
          <ac:chgData name="윤 혜정" userId="f8753cdcf93bc035" providerId="LiveId" clId="{AC1BB9CB-E41D-4851-8EDF-BB155314BE4B}" dt="2021-10-10T13:08:57.213" v="4214" actId="20577"/>
          <ac:spMkLst>
            <pc:docMk/>
            <pc:sldMk cId="3274698081" sldId="287"/>
            <ac:spMk id="8" creationId="{E078233D-3316-421E-B376-95546AA85407}"/>
          </ac:spMkLst>
        </pc:spChg>
        <pc:spChg chg="mod">
          <ac:chgData name="윤 혜정" userId="f8753cdcf93bc035" providerId="LiveId" clId="{AC1BB9CB-E41D-4851-8EDF-BB155314BE4B}" dt="2021-10-10T13:00:12.798" v="4056" actId="1076"/>
          <ac:spMkLst>
            <pc:docMk/>
            <pc:sldMk cId="3274698081" sldId="287"/>
            <ac:spMk id="10" creationId="{DE530907-A6A3-4419-BDD6-2EE44EE6DD18}"/>
          </ac:spMkLst>
        </pc:spChg>
        <pc:spChg chg="mod">
          <ac:chgData name="윤 혜정" userId="f8753cdcf93bc035" providerId="LiveId" clId="{AC1BB9CB-E41D-4851-8EDF-BB155314BE4B}" dt="2021-10-10T12:57:24.682" v="4030"/>
          <ac:spMkLst>
            <pc:docMk/>
            <pc:sldMk cId="3274698081" sldId="287"/>
            <ac:spMk id="11" creationId="{E291BC89-CE92-4F9C-AB45-81612334BAF4}"/>
          </ac:spMkLst>
        </pc:spChg>
        <pc:spChg chg="mod">
          <ac:chgData name="윤 혜정" userId="f8753cdcf93bc035" providerId="LiveId" clId="{AC1BB9CB-E41D-4851-8EDF-BB155314BE4B}" dt="2021-10-10T12:57:28.427" v="4031"/>
          <ac:spMkLst>
            <pc:docMk/>
            <pc:sldMk cId="3274698081" sldId="287"/>
            <ac:spMk id="12" creationId="{123B46EB-1E1A-44EE-89EF-4C0C3BB3C89E}"/>
          </ac:spMkLst>
        </pc:spChg>
        <pc:spChg chg="del topLvl">
          <ac:chgData name="윤 혜정" userId="f8753cdcf93bc035" providerId="LiveId" clId="{AC1BB9CB-E41D-4851-8EDF-BB155314BE4B}" dt="2021-10-10T12:56:12.229" v="4019" actId="21"/>
          <ac:spMkLst>
            <pc:docMk/>
            <pc:sldMk cId="3274698081" sldId="287"/>
            <ac:spMk id="19" creationId="{84ACF571-7988-4637-870A-A387A9A7969A}"/>
          </ac:spMkLst>
        </pc:spChg>
        <pc:spChg chg="del">
          <ac:chgData name="윤 혜정" userId="f8753cdcf93bc035" providerId="LiveId" clId="{AC1BB9CB-E41D-4851-8EDF-BB155314BE4B}" dt="2021-10-10T12:55:49.027" v="4014" actId="21"/>
          <ac:spMkLst>
            <pc:docMk/>
            <pc:sldMk cId="3274698081" sldId="287"/>
            <ac:spMk id="20" creationId="{3480076B-A531-4943-B6F8-D55473CA4910}"/>
          </ac:spMkLst>
        </pc:spChg>
        <pc:spChg chg="mod topLvl">
          <ac:chgData name="윤 혜정" userId="f8753cdcf93bc035" providerId="LiveId" clId="{AC1BB9CB-E41D-4851-8EDF-BB155314BE4B}" dt="2021-10-10T12:57:32.774" v="4032"/>
          <ac:spMkLst>
            <pc:docMk/>
            <pc:sldMk cId="3274698081" sldId="287"/>
            <ac:spMk id="21" creationId="{928439E0-AE64-4EDE-8F6C-C6FDFD8631D3}"/>
          </ac:spMkLst>
        </pc:spChg>
        <pc:spChg chg="del">
          <ac:chgData name="윤 혜정" userId="f8753cdcf93bc035" providerId="LiveId" clId="{AC1BB9CB-E41D-4851-8EDF-BB155314BE4B}" dt="2021-10-10T12:55:53.500" v="4015" actId="21"/>
          <ac:spMkLst>
            <pc:docMk/>
            <pc:sldMk cId="3274698081" sldId="287"/>
            <ac:spMk id="23" creationId="{49235E0B-EC50-4F23-BA29-6D1A94E48D2F}"/>
          </ac:spMkLst>
        </pc:spChg>
        <pc:spChg chg="del mod">
          <ac:chgData name="윤 혜정" userId="f8753cdcf93bc035" providerId="LiveId" clId="{AC1BB9CB-E41D-4851-8EDF-BB155314BE4B}" dt="2021-10-10T13:04:59.268" v="4116" actId="21"/>
          <ac:spMkLst>
            <pc:docMk/>
            <pc:sldMk cId="3274698081" sldId="287"/>
            <ac:spMk id="24" creationId="{4DBF06CB-8339-48F0-BD06-F3648EFA6D41}"/>
          </ac:spMkLst>
        </pc:spChg>
        <pc:spChg chg="del mod">
          <ac:chgData name="윤 혜정" userId="f8753cdcf93bc035" providerId="LiveId" clId="{AC1BB9CB-E41D-4851-8EDF-BB155314BE4B}" dt="2021-10-10T13:04:46.997" v="4114" actId="21"/>
          <ac:spMkLst>
            <pc:docMk/>
            <pc:sldMk cId="3274698081" sldId="287"/>
            <ac:spMk id="25" creationId="{B42E26EC-07E3-41E6-BC43-8778CF9A6F82}"/>
          </ac:spMkLst>
        </pc:spChg>
        <pc:spChg chg="mod">
          <ac:chgData name="윤 혜정" userId="f8753cdcf93bc035" providerId="LiveId" clId="{AC1BB9CB-E41D-4851-8EDF-BB155314BE4B}" dt="2021-10-10T13:08:17.098" v="4199"/>
          <ac:spMkLst>
            <pc:docMk/>
            <pc:sldMk cId="3274698081" sldId="287"/>
            <ac:spMk id="26" creationId="{AE4F4691-E405-4C01-A3A2-A5C6398D4B1B}"/>
          </ac:spMkLst>
        </pc:spChg>
        <pc:spChg chg="mod">
          <ac:chgData name="윤 혜정" userId="f8753cdcf93bc035" providerId="LiveId" clId="{AC1BB9CB-E41D-4851-8EDF-BB155314BE4B}" dt="2021-10-10T13:05:44.043" v="4124" actId="1076"/>
          <ac:spMkLst>
            <pc:docMk/>
            <pc:sldMk cId="3274698081" sldId="287"/>
            <ac:spMk id="27" creationId="{9D839111-77FF-4E1D-B65E-58EF52344632}"/>
          </ac:spMkLst>
        </pc:spChg>
        <pc:spChg chg="del mod">
          <ac:chgData name="윤 혜정" userId="f8753cdcf93bc035" providerId="LiveId" clId="{AC1BB9CB-E41D-4851-8EDF-BB155314BE4B}" dt="2021-10-10T13:05:58.826" v="4127" actId="21"/>
          <ac:spMkLst>
            <pc:docMk/>
            <pc:sldMk cId="3274698081" sldId="287"/>
            <ac:spMk id="28" creationId="{175A0A14-D48B-4011-8358-52A5AFA8BF98}"/>
          </ac:spMkLst>
        </pc:spChg>
        <pc:grpChg chg="add del">
          <ac:chgData name="윤 혜정" userId="f8753cdcf93bc035" providerId="LiveId" clId="{AC1BB9CB-E41D-4851-8EDF-BB155314BE4B}" dt="2021-10-10T12:56:12.229" v="4019" actId="21"/>
          <ac:grpSpMkLst>
            <pc:docMk/>
            <pc:sldMk cId="3274698081" sldId="287"/>
            <ac:grpSpMk id="2" creationId="{49509AB5-F2E0-4858-A5D5-0A79C9298DFD}"/>
          </ac:grpSpMkLst>
        </pc:grpChg>
        <pc:grpChg chg="add del mod">
          <ac:chgData name="윤 혜정" userId="f8753cdcf93bc035" providerId="LiveId" clId="{AC1BB9CB-E41D-4851-8EDF-BB155314BE4B}" dt="2021-10-10T13:00:22.461" v="4059" actId="1076"/>
          <ac:grpSpMkLst>
            <pc:docMk/>
            <pc:sldMk cId="3274698081" sldId="287"/>
            <ac:grpSpMk id="9" creationId="{22396587-3B34-4D5E-BEF1-D95383862869}"/>
          </ac:grpSpMkLst>
        </pc:grpChg>
        <pc:grpChg chg="add mod">
          <ac:chgData name="윤 혜정" userId="f8753cdcf93bc035" providerId="LiveId" clId="{AC1BB9CB-E41D-4851-8EDF-BB155314BE4B}" dt="2021-10-10T13:05:07.225" v="4118" actId="1076"/>
          <ac:grpSpMkLst>
            <pc:docMk/>
            <pc:sldMk cId="3274698081" sldId="287"/>
            <ac:grpSpMk id="22" creationId="{7C5AADAB-359D-48C5-8340-EA4F7CE15E9B}"/>
          </ac:grpSpMkLst>
        </pc:grpChg>
        <pc:picChg chg="add mod ord">
          <ac:chgData name="윤 혜정" userId="f8753cdcf93bc035" providerId="LiveId" clId="{AC1BB9CB-E41D-4851-8EDF-BB155314BE4B}" dt="2021-10-10T13:06:19.663" v="4131" actId="14100"/>
          <ac:picMkLst>
            <pc:docMk/>
            <pc:sldMk cId="3274698081" sldId="287"/>
            <ac:picMk id="3" creationId="{C6458E94-A9DB-48C7-9E81-85C83DAD09D8}"/>
          </ac:picMkLst>
        </pc:picChg>
      </pc:sldChg>
      <pc:sldChg chg="addSp delSp modSp del mod delAnim modAnim">
        <pc:chgData name="윤 혜정" userId="f8753cdcf93bc035" providerId="LiveId" clId="{AC1BB9CB-E41D-4851-8EDF-BB155314BE4B}" dt="2021-10-10T14:18:46.870" v="6226" actId="2696"/>
        <pc:sldMkLst>
          <pc:docMk/>
          <pc:sldMk cId="2602494382" sldId="291"/>
        </pc:sldMkLst>
        <pc:spChg chg="mod">
          <ac:chgData name="윤 혜정" userId="f8753cdcf93bc035" providerId="LiveId" clId="{AC1BB9CB-E41D-4851-8EDF-BB155314BE4B}" dt="2021-10-10T14:05:40.440" v="6137"/>
          <ac:spMkLst>
            <pc:docMk/>
            <pc:sldMk cId="2602494382" sldId="291"/>
            <ac:spMk id="11" creationId="{D4882AA8-77D1-4731-9753-72806D16E7EC}"/>
          </ac:spMkLst>
        </pc:spChg>
        <pc:spChg chg="del mod">
          <ac:chgData name="윤 혜정" userId="f8753cdcf93bc035" providerId="LiveId" clId="{AC1BB9CB-E41D-4851-8EDF-BB155314BE4B}" dt="2021-10-10T14:06:12.076" v="6142"/>
          <ac:spMkLst>
            <pc:docMk/>
            <pc:sldMk cId="2602494382" sldId="291"/>
            <ac:spMk id="13" creationId="{08CF392F-E3A2-42C1-91F4-5E13B306F505}"/>
          </ac:spMkLst>
        </pc:spChg>
        <pc:picChg chg="add del mod">
          <ac:chgData name="윤 혜정" userId="f8753cdcf93bc035" providerId="LiveId" clId="{AC1BB9CB-E41D-4851-8EDF-BB155314BE4B}" dt="2021-10-10T14:07:03.114" v="6146" actId="21"/>
          <ac:picMkLst>
            <pc:docMk/>
            <pc:sldMk cId="2602494382" sldId="291"/>
            <ac:picMk id="2" creationId="{D518E9EA-8AFE-40EC-BAF9-C7FBD2CDC301}"/>
          </ac:picMkLst>
        </pc:picChg>
      </pc:sldChg>
      <pc:sldChg chg="del">
        <pc:chgData name="윤 혜정" userId="f8753cdcf93bc035" providerId="LiveId" clId="{AC1BB9CB-E41D-4851-8EDF-BB155314BE4B}" dt="2021-10-10T13:31:46.550" v="5004" actId="2696"/>
        <pc:sldMkLst>
          <pc:docMk/>
          <pc:sldMk cId="1637556171" sldId="294"/>
        </pc:sldMkLst>
      </pc:sldChg>
      <pc:sldChg chg="addSp delSp modSp mod ord modAnim">
        <pc:chgData name="윤 혜정" userId="f8753cdcf93bc035" providerId="LiveId" clId="{AC1BB9CB-E41D-4851-8EDF-BB155314BE4B}" dt="2021-10-10T12:02:41.030" v="2785"/>
        <pc:sldMkLst>
          <pc:docMk/>
          <pc:sldMk cId="2771438258" sldId="295"/>
        </pc:sldMkLst>
        <pc:spChg chg="mod">
          <ac:chgData name="윤 혜정" userId="f8753cdcf93bc035" providerId="LiveId" clId="{AC1BB9CB-E41D-4851-8EDF-BB155314BE4B}" dt="2021-10-10T11:53:43.172" v="2420" actId="1076"/>
          <ac:spMkLst>
            <pc:docMk/>
            <pc:sldMk cId="2771438258" sldId="295"/>
            <ac:spMk id="4" creationId="{266CEE27-C384-462B-9CFD-2CFA7A0EF051}"/>
          </ac:spMkLst>
        </pc:spChg>
        <pc:spChg chg="mod">
          <ac:chgData name="윤 혜정" userId="f8753cdcf93bc035" providerId="LiveId" clId="{AC1BB9CB-E41D-4851-8EDF-BB155314BE4B}" dt="2021-10-10T11:53:02.805" v="2410" actId="1076"/>
          <ac:spMkLst>
            <pc:docMk/>
            <pc:sldMk cId="2771438258" sldId="295"/>
            <ac:spMk id="5" creationId="{860E53CF-BE0D-4B90-889E-C2A75416DE83}"/>
          </ac:spMkLst>
        </pc:spChg>
        <pc:spChg chg="mod">
          <ac:chgData name="윤 혜정" userId="f8753cdcf93bc035" providerId="LiveId" clId="{AC1BB9CB-E41D-4851-8EDF-BB155314BE4B}" dt="2021-10-10T11:49:08.192" v="2013"/>
          <ac:spMkLst>
            <pc:docMk/>
            <pc:sldMk cId="2771438258" sldId="295"/>
            <ac:spMk id="6" creationId="{94D63F49-37B3-477A-B1E3-38F5796BDE55}"/>
          </ac:spMkLst>
        </pc:spChg>
        <pc:spChg chg="add del mod">
          <ac:chgData name="윤 혜정" userId="f8753cdcf93bc035" providerId="LiveId" clId="{AC1BB9CB-E41D-4851-8EDF-BB155314BE4B}" dt="2021-10-10T11:56:21.248" v="2437"/>
          <ac:spMkLst>
            <pc:docMk/>
            <pc:sldMk cId="2771438258" sldId="295"/>
            <ac:spMk id="7" creationId="{1E17A49C-7AF5-4735-9654-BFB47BE19B91}"/>
          </ac:spMkLst>
        </pc:spChg>
        <pc:spChg chg="add mod">
          <ac:chgData name="윤 혜정" userId="f8753cdcf93bc035" providerId="LiveId" clId="{AC1BB9CB-E41D-4851-8EDF-BB155314BE4B}" dt="2021-10-10T12:02:33.023" v="2783" actId="20578"/>
          <ac:spMkLst>
            <pc:docMk/>
            <pc:sldMk cId="2771438258" sldId="295"/>
            <ac:spMk id="8" creationId="{B460DCD5-12E4-44BA-BF42-D32E1A3FB978}"/>
          </ac:spMkLst>
        </pc:spChg>
        <pc:spChg chg="mod">
          <ac:chgData name="윤 혜정" userId="f8753cdcf93bc035" providerId="LiveId" clId="{AC1BB9CB-E41D-4851-8EDF-BB155314BE4B}" dt="2021-10-10T11:51:03.793" v="2246"/>
          <ac:spMkLst>
            <pc:docMk/>
            <pc:sldMk cId="2771438258" sldId="295"/>
            <ac:spMk id="13" creationId="{8C5A20D3-B319-4AF2-B6FD-73D81A798728}"/>
          </ac:spMkLst>
        </pc:spChg>
        <pc:spChg chg="mod">
          <ac:chgData name="윤 혜정" userId="f8753cdcf93bc035" providerId="LiveId" clId="{AC1BB9CB-E41D-4851-8EDF-BB155314BE4B}" dt="2021-10-10T11:53:06.020" v="2411" actId="1076"/>
          <ac:spMkLst>
            <pc:docMk/>
            <pc:sldMk cId="2771438258" sldId="295"/>
            <ac:spMk id="14" creationId="{71EB4330-8D8C-422C-B9EC-3C9278042362}"/>
          </ac:spMkLst>
        </pc:spChg>
        <pc:spChg chg="mod">
          <ac:chgData name="윤 혜정" userId="f8753cdcf93bc035" providerId="LiveId" clId="{AC1BB9CB-E41D-4851-8EDF-BB155314BE4B}" dt="2021-10-10T11:49:16.016" v="2038"/>
          <ac:spMkLst>
            <pc:docMk/>
            <pc:sldMk cId="2771438258" sldId="295"/>
            <ac:spMk id="15" creationId="{53B06C38-9F8B-486C-8486-CFEE9C386C73}"/>
          </ac:spMkLst>
        </pc:spChg>
        <pc:spChg chg="mod">
          <ac:chgData name="윤 혜정" userId="f8753cdcf93bc035" providerId="LiveId" clId="{AC1BB9CB-E41D-4851-8EDF-BB155314BE4B}" dt="2021-10-10T11:48:28.880" v="1992"/>
          <ac:spMkLst>
            <pc:docMk/>
            <pc:sldMk cId="2771438258" sldId="295"/>
            <ac:spMk id="19" creationId="{5CB25BF7-234F-48E5-914E-1F7FF2E1BB58}"/>
          </ac:spMkLst>
        </pc:spChg>
        <pc:spChg chg="mod">
          <ac:chgData name="윤 혜정" userId="f8753cdcf93bc035" providerId="LiveId" clId="{AC1BB9CB-E41D-4851-8EDF-BB155314BE4B}" dt="2021-10-10T11:51:14.954" v="2254"/>
          <ac:spMkLst>
            <pc:docMk/>
            <pc:sldMk cId="2771438258" sldId="295"/>
            <ac:spMk id="31" creationId="{E80229F6-60F4-4291-8DF1-93F6C4720007}"/>
          </ac:spMkLst>
        </pc:spChg>
        <pc:spChg chg="mod">
          <ac:chgData name="윤 혜정" userId="f8753cdcf93bc035" providerId="LiveId" clId="{AC1BB9CB-E41D-4851-8EDF-BB155314BE4B}" dt="2021-10-10T11:53:10.692" v="2412" actId="1076"/>
          <ac:spMkLst>
            <pc:docMk/>
            <pc:sldMk cId="2771438258" sldId="295"/>
            <ac:spMk id="32" creationId="{42AF5B1D-6599-46CA-AB24-60DA7DFDE382}"/>
          </ac:spMkLst>
        </pc:spChg>
        <pc:spChg chg="mod">
          <ac:chgData name="윤 혜정" userId="f8753cdcf93bc035" providerId="LiveId" clId="{AC1BB9CB-E41D-4851-8EDF-BB155314BE4B}" dt="2021-10-10T11:49:21.108" v="2047"/>
          <ac:spMkLst>
            <pc:docMk/>
            <pc:sldMk cId="2771438258" sldId="295"/>
            <ac:spMk id="33" creationId="{18CAA366-E210-499E-A565-70326D467E78}"/>
          </ac:spMkLst>
        </pc:spChg>
        <pc:spChg chg="mod">
          <ac:chgData name="윤 혜정" userId="f8753cdcf93bc035" providerId="LiveId" clId="{AC1BB9CB-E41D-4851-8EDF-BB155314BE4B}" dt="2021-10-10T11:51:19.753" v="2262"/>
          <ac:spMkLst>
            <pc:docMk/>
            <pc:sldMk cId="2771438258" sldId="295"/>
            <ac:spMk id="35" creationId="{A0808AE1-31E2-4253-9464-A048EB5541C3}"/>
          </ac:spMkLst>
        </pc:spChg>
        <pc:spChg chg="mod">
          <ac:chgData name="윤 혜정" userId="f8753cdcf93bc035" providerId="LiveId" clId="{AC1BB9CB-E41D-4851-8EDF-BB155314BE4B}" dt="2021-10-10T11:53:13.115" v="2413" actId="1076"/>
          <ac:spMkLst>
            <pc:docMk/>
            <pc:sldMk cId="2771438258" sldId="295"/>
            <ac:spMk id="36" creationId="{F4D3CC35-5A53-443C-8C4F-E6292BECBB2D}"/>
          </ac:spMkLst>
        </pc:spChg>
        <pc:spChg chg="mod">
          <ac:chgData name="윤 혜정" userId="f8753cdcf93bc035" providerId="LiveId" clId="{AC1BB9CB-E41D-4851-8EDF-BB155314BE4B}" dt="2021-10-10T11:49:33.672" v="2094" actId="20577"/>
          <ac:spMkLst>
            <pc:docMk/>
            <pc:sldMk cId="2771438258" sldId="295"/>
            <ac:spMk id="37" creationId="{661CD3F1-F1EE-4B7F-B151-EE14389DC815}"/>
          </ac:spMkLst>
        </pc:spChg>
        <pc:spChg chg="mod">
          <ac:chgData name="윤 혜정" userId="f8753cdcf93bc035" providerId="LiveId" clId="{AC1BB9CB-E41D-4851-8EDF-BB155314BE4B}" dt="2021-10-10T11:51:26.078" v="2272" actId="20577"/>
          <ac:spMkLst>
            <pc:docMk/>
            <pc:sldMk cId="2771438258" sldId="295"/>
            <ac:spMk id="39" creationId="{544CD6CF-FD12-4ED0-8D95-80063A2D2644}"/>
          </ac:spMkLst>
        </pc:spChg>
        <pc:spChg chg="mod">
          <ac:chgData name="윤 혜정" userId="f8753cdcf93bc035" providerId="LiveId" clId="{AC1BB9CB-E41D-4851-8EDF-BB155314BE4B}" dt="2021-10-10T11:53:16.600" v="2414" actId="1076"/>
          <ac:spMkLst>
            <pc:docMk/>
            <pc:sldMk cId="2771438258" sldId="295"/>
            <ac:spMk id="40" creationId="{5D156EBE-D6AA-4F3B-908E-857A25B28286}"/>
          </ac:spMkLst>
        </pc:spChg>
        <pc:spChg chg="mod">
          <ac:chgData name="윤 혜정" userId="f8753cdcf93bc035" providerId="LiveId" clId="{AC1BB9CB-E41D-4851-8EDF-BB155314BE4B}" dt="2021-10-10T11:49:43.513" v="2109"/>
          <ac:spMkLst>
            <pc:docMk/>
            <pc:sldMk cId="2771438258" sldId="295"/>
            <ac:spMk id="41" creationId="{C5EA13E0-3EC7-4917-9E1B-374FAE4F73C4}"/>
          </ac:spMkLst>
        </pc:spChg>
        <pc:spChg chg="mod">
          <ac:chgData name="윤 혜정" userId="f8753cdcf93bc035" providerId="LiveId" clId="{AC1BB9CB-E41D-4851-8EDF-BB155314BE4B}" dt="2021-10-10T11:51:31.489" v="2280"/>
          <ac:spMkLst>
            <pc:docMk/>
            <pc:sldMk cId="2771438258" sldId="295"/>
            <ac:spMk id="43" creationId="{FAFD9A54-0FB1-429A-ACF6-2719B0C65317}"/>
          </ac:spMkLst>
        </pc:spChg>
        <pc:spChg chg="mod">
          <ac:chgData name="윤 혜정" userId="f8753cdcf93bc035" providerId="LiveId" clId="{AC1BB9CB-E41D-4851-8EDF-BB155314BE4B}" dt="2021-10-10T11:53:22.843" v="2416" actId="1076"/>
          <ac:spMkLst>
            <pc:docMk/>
            <pc:sldMk cId="2771438258" sldId="295"/>
            <ac:spMk id="44" creationId="{226908A5-1497-4F21-A288-34D51B8C9989}"/>
          </ac:spMkLst>
        </pc:spChg>
        <pc:spChg chg="mod">
          <ac:chgData name="윤 혜정" userId="f8753cdcf93bc035" providerId="LiveId" clId="{AC1BB9CB-E41D-4851-8EDF-BB155314BE4B}" dt="2021-10-10T11:50:08.159" v="2152" actId="20577"/>
          <ac:spMkLst>
            <pc:docMk/>
            <pc:sldMk cId="2771438258" sldId="295"/>
            <ac:spMk id="45" creationId="{A5F5B936-8FCE-4E0C-96DA-EE8955B7B725}"/>
          </ac:spMkLst>
        </pc:spChg>
        <pc:spChg chg="mod">
          <ac:chgData name="윤 혜정" userId="f8753cdcf93bc035" providerId="LiveId" clId="{AC1BB9CB-E41D-4851-8EDF-BB155314BE4B}" dt="2021-10-10T11:51:37.689" v="2288"/>
          <ac:spMkLst>
            <pc:docMk/>
            <pc:sldMk cId="2771438258" sldId="295"/>
            <ac:spMk id="47" creationId="{E106500B-8045-4768-9D77-AF53478B6A56}"/>
          </ac:spMkLst>
        </pc:spChg>
        <pc:spChg chg="mod">
          <ac:chgData name="윤 혜정" userId="f8753cdcf93bc035" providerId="LiveId" clId="{AC1BB9CB-E41D-4851-8EDF-BB155314BE4B}" dt="2021-10-10T11:53:33.451" v="2419" actId="1076"/>
          <ac:spMkLst>
            <pc:docMk/>
            <pc:sldMk cId="2771438258" sldId="295"/>
            <ac:spMk id="48" creationId="{BB6D1A46-542A-4FE6-BC1B-8046CDDA4ADE}"/>
          </ac:spMkLst>
        </pc:spChg>
        <pc:spChg chg="mod">
          <ac:chgData name="윤 혜정" userId="f8753cdcf93bc035" providerId="LiveId" clId="{AC1BB9CB-E41D-4851-8EDF-BB155314BE4B}" dt="2021-10-10T11:50:24.240" v="2207"/>
          <ac:spMkLst>
            <pc:docMk/>
            <pc:sldMk cId="2771438258" sldId="295"/>
            <ac:spMk id="49" creationId="{416560B3-EE2E-47DA-8022-C1CB36221728}"/>
          </ac:spMkLst>
        </pc:spChg>
        <pc:grpChg chg="mod">
          <ac:chgData name="윤 혜정" userId="f8753cdcf93bc035" providerId="LiveId" clId="{AC1BB9CB-E41D-4851-8EDF-BB155314BE4B}" dt="2021-10-10T11:59:10.820" v="2530" actId="1076"/>
          <ac:grpSpMkLst>
            <pc:docMk/>
            <pc:sldMk cId="2771438258" sldId="295"/>
            <ac:grpSpMk id="3" creationId="{C3F0D697-A6B4-490A-90B9-FD3AA632CD91}"/>
          </ac:grpSpMkLst>
        </pc:grpChg>
      </pc:sldChg>
      <pc:sldChg chg="del">
        <pc:chgData name="윤 혜정" userId="f8753cdcf93bc035" providerId="LiveId" clId="{AC1BB9CB-E41D-4851-8EDF-BB155314BE4B}" dt="2021-10-10T13:31:44.751" v="5003" actId="2696"/>
        <pc:sldMkLst>
          <pc:docMk/>
          <pc:sldMk cId="1250943486" sldId="297"/>
        </pc:sldMkLst>
      </pc:sldChg>
      <pc:sldChg chg="del">
        <pc:chgData name="윤 혜정" userId="f8753cdcf93bc035" providerId="LiveId" clId="{AC1BB9CB-E41D-4851-8EDF-BB155314BE4B}" dt="2021-10-10T14:18:42.293" v="6225" actId="2696"/>
        <pc:sldMkLst>
          <pc:docMk/>
          <pc:sldMk cId="3918809330" sldId="299"/>
        </pc:sldMkLst>
      </pc:sldChg>
      <pc:sldChg chg="del">
        <pc:chgData name="윤 혜정" userId="f8753cdcf93bc035" providerId="LiveId" clId="{AC1BB9CB-E41D-4851-8EDF-BB155314BE4B}" dt="2021-10-10T14:18:55.313" v="6231" actId="2696"/>
        <pc:sldMkLst>
          <pc:docMk/>
          <pc:sldMk cId="3714791470" sldId="300"/>
        </pc:sldMkLst>
      </pc:sldChg>
      <pc:sldChg chg="modSp del mod ord">
        <pc:chgData name="윤 혜정" userId="f8753cdcf93bc035" providerId="LiveId" clId="{AC1BB9CB-E41D-4851-8EDF-BB155314BE4B}" dt="2021-10-10T14:19:00.012" v="6233" actId="2696"/>
        <pc:sldMkLst>
          <pc:docMk/>
          <pc:sldMk cId="3188383318" sldId="301"/>
        </pc:sldMkLst>
        <pc:spChg chg="mod">
          <ac:chgData name="윤 혜정" userId="f8753cdcf93bc035" providerId="LiveId" clId="{AC1BB9CB-E41D-4851-8EDF-BB155314BE4B}" dt="2021-10-10T12:47:37.288" v="3711" actId="14100"/>
          <ac:spMkLst>
            <pc:docMk/>
            <pc:sldMk cId="3188383318" sldId="301"/>
            <ac:spMk id="7" creationId="{6E7DE134-F6A1-4052-A02E-A12496383E1E}"/>
          </ac:spMkLst>
        </pc:spChg>
        <pc:picChg chg="mod">
          <ac:chgData name="윤 혜정" userId="f8753cdcf93bc035" providerId="LiveId" clId="{AC1BB9CB-E41D-4851-8EDF-BB155314BE4B}" dt="2021-10-10T12:43:44.083" v="3701" actId="14100"/>
          <ac:picMkLst>
            <pc:docMk/>
            <pc:sldMk cId="3188383318" sldId="301"/>
            <ac:picMk id="4" creationId="{06B837A3-D424-4FA2-8DDF-E15A1AFB0306}"/>
          </ac:picMkLst>
        </pc:picChg>
      </pc:sldChg>
      <pc:sldChg chg="modSp add mod modAnim">
        <pc:chgData name="윤 혜정" userId="f8753cdcf93bc035" providerId="LiveId" clId="{AC1BB9CB-E41D-4851-8EDF-BB155314BE4B}" dt="2021-10-10T11:44:40.374" v="1986"/>
        <pc:sldMkLst>
          <pc:docMk/>
          <pc:sldMk cId="2678344795" sldId="303"/>
        </pc:sldMkLst>
        <pc:spChg chg="mod">
          <ac:chgData name="윤 혜정" userId="f8753cdcf93bc035" providerId="LiveId" clId="{AC1BB9CB-E41D-4851-8EDF-BB155314BE4B}" dt="2021-10-10T11:44:09.497" v="1980"/>
          <ac:spMkLst>
            <pc:docMk/>
            <pc:sldMk cId="2678344795" sldId="303"/>
            <ac:spMk id="6" creationId="{4501E9AD-BB1D-474F-8FC7-409C1E38316D}"/>
          </ac:spMkLst>
        </pc:spChg>
        <pc:picChg chg="mod">
          <ac:chgData name="윤 혜정" userId="f8753cdcf93bc035" providerId="LiveId" clId="{AC1BB9CB-E41D-4851-8EDF-BB155314BE4B}" dt="2021-10-10T11:41:55.259" v="1831" actId="1076"/>
          <ac:picMkLst>
            <pc:docMk/>
            <pc:sldMk cId="2678344795" sldId="303"/>
            <ac:picMk id="2" creationId="{70E0B8E9-016E-4BCD-82D5-3020C68ADC06}"/>
          </ac:picMkLst>
        </pc:picChg>
      </pc:sldChg>
      <pc:sldChg chg="delSp modSp add del mod ord modAnim">
        <pc:chgData name="윤 혜정" userId="f8753cdcf93bc035" providerId="LiveId" clId="{AC1BB9CB-E41D-4851-8EDF-BB155314BE4B}" dt="2021-10-10T14:18:53.626" v="6230" actId="2696"/>
        <pc:sldMkLst>
          <pc:docMk/>
          <pc:sldMk cId="4027710405" sldId="304"/>
        </pc:sldMkLst>
        <pc:spChg chg="mod">
          <ac:chgData name="윤 혜정" userId="f8753cdcf93bc035" providerId="LiveId" clId="{AC1BB9CB-E41D-4851-8EDF-BB155314BE4B}" dt="2021-10-10T13:29:08.217" v="4996" actId="255"/>
          <ac:spMkLst>
            <pc:docMk/>
            <pc:sldMk cId="4027710405" sldId="304"/>
            <ac:spMk id="6" creationId="{97EAD7D1-B67F-46EC-A28C-702AFECB051E}"/>
          </ac:spMkLst>
        </pc:spChg>
        <pc:spChg chg="mod">
          <ac:chgData name="윤 혜정" userId="f8753cdcf93bc035" providerId="LiveId" clId="{AC1BB9CB-E41D-4851-8EDF-BB155314BE4B}" dt="2021-10-10T13:15:30.746" v="4234"/>
          <ac:spMkLst>
            <pc:docMk/>
            <pc:sldMk cId="4027710405" sldId="304"/>
            <ac:spMk id="8" creationId="{02797F02-FA34-4963-8FCA-4D2A9B4AF336}"/>
          </ac:spMkLst>
        </pc:spChg>
        <pc:cxnChg chg="del">
          <ac:chgData name="윤 혜정" userId="f8753cdcf93bc035" providerId="LiveId" clId="{AC1BB9CB-E41D-4851-8EDF-BB155314BE4B}" dt="2021-10-10T13:28:08.463" v="4893" actId="21"/>
          <ac:cxnSpMkLst>
            <pc:docMk/>
            <pc:sldMk cId="4027710405" sldId="304"/>
            <ac:cxnSpMk id="5" creationId="{3627EE69-7E40-4961-97F9-E1ABA4605E47}"/>
          </ac:cxnSpMkLst>
        </pc:cxnChg>
      </pc:sldChg>
      <pc:sldChg chg="addSp modSp add del mod ord modAnim">
        <pc:chgData name="윤 혜정" userId="f8753cdcf93bc035" providerId="LiveId" clId="{AC1BB9CB-E41D-4851-8EDF-BB155314BE4B}" dt="2021-10-10T14:18:50.387" v="6228" actId="2696"/>
        <pc:sldMkLst>
          <pc:docMk/>
          <pc:sldMk cId="3098808932" sldId="305"/>
        </pc:sldMkLst>
        <pc:spChg chg="mod">
          <ac:chgData name="윤 혜정" userId="f8753cdcf93bc035" providerId="LiveId" clId="{AC1BB9CB-E41D-4851-8EDF-BB155314BE4B}" dt="2021-10-10T13:53:03.244" v="6093" actId="20577"/>
          <ac:spMkLst>
            <pc:docMk/>
            <pc:sldMk cId="3098808932" sldId="305"/>
            <ac:spMk id="6" creationId="{97EAD7D1-B67F-46EC-A28C-702AFECB051E}"/>
          </ac:spMkLst>
        </pc:spChg>
        <pc:spChg chg="mod">
          <ac:chgData name="윤 혜정" userId="f8753cdcf93bc035" providerId="LiveId" clId="{AC1BB9CB-E41D-4851-8EDF-BB155314BE4B}" dt="2021-10-10T13:44:38.542" v="5674"/>
          <ac:spMkLst>
            <pc:docMk/>
            <pc:sldMk cId="3098808932" sldId="305"/>
            <ac:spMk id="8" creationId="{02797F02-FA34-4963-8FCA-4D2A9B4AF336}"/>
          </ac:spMkLst>
        </pc:spChg>
        <pc:cxnChg chg="add mod">
          <ac:chgData name="윤 혜정" userId="f8753cdcf93bc035" providerId="LiveId" clId="{AC1BB9CB-E41D-4851-8EDF-BB155314BE4B}" dt="2021-10-10T13:45:43.750" v="5679" actId="1076"/>
          <ac:cxnSpMkLst>
            <pc:docMk/>
            <pc:sldMk cId="3098808932" sldId="305"/>
            <ac:cxnSpMk id="3" creationId="{5ACB7B16-2A75-462A-B5EE-E10CE62E719D}"/>
          </ac:cxnSpMkLst>
        </pc:cxnChg>
        <pc:cxnChg chg="add">
          <ac:chgData name="윤 혜정" userId="f8753cdcf93bc035" providerId="LiveId" clId="{AC1BB9CB-E41D-4851-8EDF-BB155314BE4B}" dt="2021-10-10T13:47:49.592" v="5813" actId="11529"/>
          <ac:cxnSpMkLst>
            <pc:docMk/>
            <pc:sldMk cId="3098808932" sldId="305"/>
            <ac:cxnSpMk id="5" creationId="{C06756D8-5C72-4608-BACF-A94B5415F27F}"/>
          </ac:cxnSpMkLst>
        </pc:cxnChg>
      </pc:sldChg>
      <pc:sldChg chg="addSp delSp modSp add del mod ord delAnim modAnim">
        <pc:chgData name="윤 혜정" userId="f8753cdcf93bc035" providerId="LiveId" clId="{AC1BB9CB-E41D-4851-8EDF-BB155314BE4B}" dt="2021-10-10T14:18:48.622" v="6227" actId="2696"/>
        <pc:sldMkLst>
          <pc:docMk/>
          <pc:sldMk cId="2358725656" sldId="306"/>
        </pc:sldMkLst>
        <pc:spChg chg="add mod">
          <ac:chgData name="윤 혜정" userId="f8753cdcf93bc035" providerId="LiveId" clId="{AC1BB9CB-E41D-4851-8EDF-BB155314BE4B}" dt="2021-10-10T14:08:28.322" v="6224" actId="20577"/>
          <ac:spMkLst>
            <pc:docMk/>
            <pc:sldMk cId="2358725656" sldId="306"/>
            <ac:spMk id="3" creationId="{44B6A7E2-4F80-4FBC-BE09-9A4AB6F281E0}"/>
          </ac:spMkLst>
        </pc:spChg>
        <pc:spChg chg="del mod">
          <ac:chgData name="윤 혜정" userId="f8753cdcf93bc035" providerId="LiveId" clId="{AC1BB9CB-E41D-4851-8EDF-BB155314BE4B}" dt="2021-10-10T14:07:55.513" v="6157"/>
          <ac:spMkLst>
            <pc:docMk/>
            <pc:sldMk cId="2358725656" sldId="306"/>
            <ac:spMk id="11" creationId="{D4882AA8-77D1-4731-9753-72806D16E7EC}"/>
          </ac:spMkLst>
        </pc:spChg>
        <pc:picChg chg="add mod">
          <ac:chgData name="윤 혜정" userId="f8753cdcf93bc035" providerId="LiveId" clId="{AC1BB9CB-E41D-4851-8EDF-BB155314BE4B}" dt="2021-10-10T14:07:55.065" v="6155" actId="14100"/>
          <ac:picMkLst>
            <pc:docMk/>
            <pc:sldMk cId="2358725656" sldId="306"/>
            <ac:picMk id="2" creationId="{68C1925C-9D7A-4B24-97ED-305FDC01D6F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89E18-2490-40E8-A3BF-C865E4C24226}" type="datetimeFigureOut">
              <a:rPr lang="ko-KR" altLang="en-US" smtClean="0"/>
              <a:t>2021-10-10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B9313B-BFAF-4499-80AE-E5FBDF591B9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1636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B9313B-BFAF-4499-80AE-E5FBDF591B9A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7961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B9313B-BFAF-4499-80AE-E5FBDF591B9A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939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96E156F-6E36-4E26-8F85-B9D7429E0C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1FA65A30-7C88-474A-A655-6494086DC3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6731DDD-ACCA-4172-9E51-29A86D9A2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0EDE-11A1-48B0-88A7-A606E4A0F06E}" type="datetimeFigureOut">
              <a:rPr lang="ko-KR" altLang="en-US" smtClean="0"/>
              <a:t>2021-10-10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0CD1119-13DF-42E1-BDBC-891476643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6E4BD74-42C8-4D4F-BE02-49CAFC451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EDEB4-4F09-4408-859C-3A60CDFC18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619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A164B2-3D68-47C3-AE36-124BFD8BE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608B52A-D70D-4E58-979B-AC06FDF79C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0800271-DD7D-4F92-9969-65D70BD5A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0EDE-11A1-48B0-88A7-A606E4A0F06E}" type="datetimeFigureOut">
              <a:rPr lang="ko-KR" altLang="en-US" smtClean="0"/>
              <a:t>2021-10-10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CAD1DD1-E942-4424-A6F3-E06894612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F643073-2372-42FA-B8D2-01A403B81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EDEB4-4F09-4408-859C-3A60CDFC18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3451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B83FA085-ADF6-48BE-A5C0-209B38CE09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14470C1-84DE-4202-B8BF-083C6D879C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9014734-6072-4147-A83E-399A8CA90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0EDE-11A1-48B0-88A7-A606E4A0F06E}" type="datetimeFigureOut">
              <a:rPr lang="ko-KR" altLang="en-US" smtClean="0"/>
              <a:t>2021-10-10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1C03AE0-00FB-4291-B487-B3437A100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AC2474C-1B81-4349-875A-5D7A0404B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EDEB4-4F09-4408-859C-3A60CDFC18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2357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C0C6F71-630D-4FC0-A1BD-EFC4B5964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6AC832E-2AD0-4F94-938A-993E1D52E6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1401261-C70C-44FA-BCA9-7F1D522C8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0EDE-11A1-48B0-88A7-A606E4A0F06E}" type="datetimeFigureOut">
              <a:rPr lang="ko-KR" altLang="en-US" smtClean="0"/>
              <a:t>2021-10-10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438545A-234E-4CE8-85C0-C080E46E6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C4E8361-B353-44A9-96DB-EC63BA7D1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EDEB4-4F09-4408-859C-3A60CDFC18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57227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1960D74-F5EA-4158-ADC9-5FF09CED3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18FE9DF-39B1-4E0E-B763-0C8EAF15CF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03092E4-327F-4DF5-A31B-2E15D403C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0EDE-11A1-48B0-88A7-A606E4A0F06E}" type="datetimeFigureOut">
              <a:rPr lang="ko-KR" altLang="en-US" smtClean="0"/>
              <a:t>2021-10-10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104D527-4C80-44C9-8856-32A62ABE6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F5C17C4-E8CC-44BE-8749-DF0E01F73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EDEB4-4F09-4408-859C-3A60CDFC18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1654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CCC93C3-41E2-4365-B981-23989A682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83E28A6-1AEC-4C50-93B7-1892117C65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FA56875-A5A9-4BBB-95EE-CA90BAF7B4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D58716B-79F1-4924-8E67-DA52F8DAC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0EDE-11A1-48B0-88A7-A606E4A0F06E}" type="datetimeFigureOut">
              <a:rPr lang="ko-KR" altLang="en-US" smtClean="0"/>
              <a:t>2021-10-10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527F01E-C2DC-4B82-8F6B-B6CBD8961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89318F5-41DF-43BF-B4D2-B83CDF278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EDEB4-4F09-4408-859C-3A60CDFC18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5936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5C7E12-6CBD-4F83-87CD-73439E9F7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22236DD-3D0F-4876-9DED-006AF79E88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41ECB59-DC5A-4499-8F40-78BAA25495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53F8624A-3548-497B-874C-7B92E276B2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D04932E9-5D5C-4261-BCDC-47F391CD68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676BE52C-D369-4A48-9B1E-DB3933A39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0EDE-11A1-48B0-88A7-A606E4A0F06E}" type="datetimeFigureOut">
              <a:rPr lang="ko-KR" altLang="en-US" smtClean="0"/>
              <a:t>2021-10-10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100E359C-126E-4B85-A037-1052E0FE0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4F6C56B0-9B5D-469A-8CA6-9859ED8A7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EDEB4-4F09-4408-859C-3A60CDFC18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3152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D2008C2-3A39-4867-9412-224B1688C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04B99702-26B3-4DE7-800B-B35005ACF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0EDE-11A1-48B0-88A7-A606E4A0F06E}" type="datetimeFigureOut">
              <a:rPr lang="ko-KR" altLang="en-US" smtClean="0"/>
              <a:t>2021-10-10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25E3A39F-A8D4-4321-AF34-1AE233453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AA94A635-7418-435F-A64D-9FE7D30FB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EDEB4-4F09-4408-859C-3A60CDFC18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8457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FA13005C-8A1E-4A09-B60B-0FC79F9F4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0EDE-11A1-48B0-88A7-A606E4A0F06E}" type="datetimeFigureOut">
              <a:rPr lang="ko-KR" altLang="en-US" smtClean="0"/>
              <a:t>2021-10-10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312BBDAB-3DBD-406B-89A8-E751A4F36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863CC32-C924-47F5-828E-56B4CB3B8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EDEB4-4F09-4408-859C-3A60CDFC18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616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D2BCB7-CB85-4193-A05A-64EC6ABE4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15A3113-B537-40A1-A9BA-6ADC4BD40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EE4FEBE-7980-4809-A2B0-185B5352D9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8C7A08D-6E8B-42A6-AB8A-EF60E2D5F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0EDE-11A1-48B0-88A7-A606E4A0F06E}" type="datetimeFigureOut">
              <a:rPr lang="ko-KR" altLang="en-US" smtClean="0"/>
              <a:t>2021-10-10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D73BF57-76A3-4F6B-AF58-407174766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84529AC-1812-4943-B25F-797050ABB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EDEB4-4F09-4408-859C-3A60CDFC18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0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C3AA3AA-0247-48DD-BF3A-ADE20254B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AA165DAA-74C2-46C9-A7FE-D4B1FD0918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E382ED86-5B56-43FA-B641-6C439F0B86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ECB21D9-2279-4A4A-BA16-F51C66A05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0EDE-11A1-48B0-88A7-A606E4A0F06E}" type="datetimeFigureOut">
              <a:rPr lang="ko-KR" altLang="en-US" smtClean="0"/>
              <a:t>2021-10-10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0F0102A-ACD8-4F14-8EF3-FA49DBFFB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E68A3D3-D397-48D9-AAB2-237C0C6DD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EDEB4-4F09-4408-859C-3A60CDFC18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0970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B8F35A7F-E724-4EF0-9250-199F3EE24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23145AC-34C2-47C0-A759-589621DC7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EF992C4-146D-4B7F-8F0E-110CACEB48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60EDE-11A1-48B0-88A7-A606E4A0F06E}" type="datetimeFigureOut">
              <a:rPr lang="ko-KR" altLang="en-US" smtClean="0"/>
              <a:t>2021-10-10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0C5B5DD-1D72-491C-B137-23797051DF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86939AE-18A5-40B4-BDBD-43ED7DE769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EDEB4-4F09-4408-859C-3A60CDFC18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3038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D4882AA8-77D1-4731-9753-72806D16E7EC}"/>
              </a:ext>
            </a:extLst>
          </p:cNvPr>
          <p:cNvSpPr txBox="1"/>
          <p:nvPr/>
        </p:nvSpPr>
        <p:spPr>
          <a:xfrm>
            <a:off x="1415879" y="2265726"/>
            <a:ext cx="93602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7200" spc="300" dirty="0">
                <a:solidFill>
                  <a:srgbClr val="00B0F0"/>
                </a:solidFill>
                <a:latin typeface="Noto Sans CJK KR Black" panose="020B0A00000000000000" pitchFamily="34" charset="-127"/>
                <a:ea typeface="Noto Sans CJK KR Black" panose="020B0A00000000000000" pitchFamily="34" charset="-127"/>
              </a:rPr>
              <a:t>           일본의 교육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CF392F-E3A2-42C1-91F4-5E13B306F505}"/>
              </a:ext>
            </a:extLst>
          </p:cNvPr>
          <p:cNvSpPr txBox="1"/>
          <p:nvPr/>
        </p:nvSpPr>
        <p:spPr>
          <a:xfrm>
            <a:off x="6329548" y="3404105"/>
            <a:ext cx="41957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pc="600" dirty="0">
                <a:solidFill>
                  <a:srgbClr val="00B0F0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                           22002030 </a:t>
            </a:r>
            <a:r>
              <a:rPr lang="ko-KR" altLang="en-US" spc="600" dirty="0" err="1">
                <a:solidFill>
                  <a:srgbClr val="00B0F0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일본어일본학과</a:t>
            </a:r>
            <a:endParaRPr lang="en-US" altLang="ko-KR" spc="600" dirty="0">
              <a:solidFill>
                <a:srgbClr val="00B0F0"/>
              </a:solidFill>
              <a:latin typeface="Noto Sans CJK KR Medium" panose="020B0600000000000000" pitchFamily="34" charset="-127"/>
              <a:ea typeface="Noto Sans CJK KR Medium" panose="020B0600000000000000" pitchFamily="34" charset="-127"/>
            </a:endParaRPr>
          </a:p>
          <a:p>
            <a:pPr algn="ctr"/>
            <a:r>
              <a:rPr lang="ko-KR" altLang="en-US" spc="600" dirty="0">
                <a:solidFill>
                  <a:srgbClr val="00B0F0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윤혜정        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1608686F-171A-44C8-87E9-7C342D37FE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31" y="484823"/>
            <a:ext cx="3543538" cy="354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64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5CB25BF7-234F-48E5-914E-1F7FF2E1BB58}"/>
              </a:ext>
            </a:extLst>
          </p:cNvPr>
          <p:cNvSpPr txBox="1"/>
          <p:nvPr/>
        </p:nvSpPr>
        <p:spPr>
          <a:xfrm>
            <a:off x="377318" y="889352"/>
            <a:ext cx="196079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solidFill>
                  <a:schemeClr val="bg1">
                    <a:lumMod val="50000"/>
                  </a:schemeClr>
                </a:solidFill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02.</a:t>
            </a:r>
            <a:r>
              <a:rPr lang="ko-KR" altLang="en-US" sz="2400" dirty="0">
                <a:solidFill>
                  <a:schemeClr val="bg1">
                    <a:lumMod val="50000"/>
                  </a:schemeClr>
                </a:solidFill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교육 단계</a:t>
            </a:r>
            <a:endParaRPr lang="en-US" altLang="ko-KR" sz="2400" dirty="0">
              <a:solidFill>
                <a:schemeClr val="bg1">
                  <a:lumMod val="50000"/>
                </a:schemeClr>
              </a:solidFill>
              <a:latin typeface="Noto Sans CJK KR Thin" panose="020B0200000000000000" pitchFamily="34" charset="-127"/>
              <a:ea typeface="Noto Sans CJK KR Thin" panose="020B0200000000000000" pitchFamily="34" charset="-127"/>
            </a:endParaRPr>
          </a:p>
          <a:p>
            <a:r>
              <a:rPr lang="en-US" altLang="ko-KR" sz="2400" dirty="0">
                <a:solidFill>
                  <a:schemeClr val="bg1">
                    <a:lumMod val="50000"/>
                  </a:schemeClr>
                </a:solidFill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        &amp;</a:t>
            </a:r>
          </a:p>
          <a:p>
            <a:r>
              <a:rPr lang="en-US" altLang="ko-KR" sz="2400" dirty="0">
                <a:solidFill>
                  <a:schemeClr val="bg1">
                    <a:lumMod val="50000"/>
                  </a:schemeClr>
                </a:solidFill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    </a:t>
            </a:r>
            <a:r>
              <a:rPr lang="ko-KR" altLang="en-US" sz="2400" dirty="0">
                <a:solidFill>
                  <a:schemeClr val="bg1">
                    <a:lumMod val="50000"/>
                  </a:schemeClr>
                </a:solidFill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교육 내용</a:t>
            </a:r>
          </a:p>
          <a:p>
            <a:endParaRPr lang="ko-KR" altLang="en-US" sz="2400" dirty="0">
              <a:solidFill>
                <a:schemeClr val="bg1">
                  <a:lumMod val="50000"/>
                </a:schemeClr>
              </a:solidFill>
              <a:latin typeface="Noto Sans CJK KR Thin" panose="020B0200000000000000" pitchFamily="34" charset="-127"/>
              <a:ea typeface="Noto Sans CJK KR Thin" panose="020B0200000000000000" pitchFamily="34" charset="-127"/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C3F0D697-A6B4-490A-90B9-FD3AA632CD91}"/>
              </a:ext>
            </a:extLst>
          </p:cNvPr>
          <p:cNvGrpSpPr/>
          <p:nvPr/>
        </p:nvGrpSpPr>
        <p:grpSpPr>
          <a:xfrm>
            <a:off x="4174132" y="836126"/>
            <a:ext cx="6100653" cy="3245771"/>
            <a:chOff x="3280527" y="1665659"/>
            <a:chExt cx="5333939" cy="4512562"/>
          </a:xfrm>
        </p:grpSpPr>
        <p:grpSp>
          <p:nvGrpSpPr>
            <p:cNvPr id="2" name="그룹 1">
              <a:extLst>
                <a:ext uri="{FF2B5EF4-FFF2-40B4-BE49-F238E27FC236}">
                  <a16:creationId xmlns:a16="http://schemas.microsoft.com/office/drawing/2014/main" id="{27928ACF-72E6-4977-9546-0E1F7E57B725}"/>
                </a:ext>
              </a:extLst>
            </p:cNvPr>
            <p:cNvGrpSpPr/>
            <p:nvPr/>
          </p:nvGrpSpPr>
          <p:grpSpPr>
            <a:xfrm>
              <a:off x="3280527" y="1665659"/>
              <a:ext cx="5333939" cy="517837"/>
              <a:chOff x="3280527" y="1665659"/>
              <a:chExt cx="5333939" cy="517837"/>
            </a:xfrm>
          </p:grpSpPr>
          <p:sp>
            <p:nvSpPr>
              <p:cNvPr id="4" name="직사각형 3">
                <a:extLst>
                  <a:ext uri="{FF2B5EF4-FFF2-40B4-BE49-F238E27FC236}">
                    <a16:creationId xmlns:a16="http://schemas.microsoft.com/office/drawing/2014/main" id="{266CEE27-C384-462B-9CFD-2CFA7A0EF051}"/>
                  </a:ext>
                </a:extLst>
              </p:cNvPr>
              <p:cNvSpPr/>
              <p:nvPr/>
            </p:nvSpPr>
            <p:spPr>
              <a:xfrm>
                <a:off x="5108881" y="1674182"/>
                <a:ext cx="1677229" cy="5093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12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Noto Sans CJK KR Thin" panose="020B0200000000000000" pitchFamily="34" charset="-127"/>
                    <a:ea typeface="Noto Sans CJK KR Thin" panose="020B0200000000000000" pitchFamily="34" charset="-127"/>
                  </a:rPr>
                  <a:t>체육</a:t>
                </a:r>
              </a:p>
            </p:txBody>
          </p:sp>
          <p:sp>
            <p:nvSpPr>
              <p:cNvPr id="5" name="직사각형 4">
                <a:extLst>
                  <a:ext uri="{FF2B5EF4-FFF2-40B4-BE49-F238E27FC236}">
                    <a16:creationId xmlns:a16="http://schemas.microsoft.com/office/drawing/2014/main" id="{860E53CF-BE0D-4B90-889E-C2A75416DE83}"/>
                  </a:ext>
                </a:extLst>
              </p:cNvPr>
              <p:cNvSpPr/>
              <p:nvPr/>
            </p:nvSpPr>
            <p:spPr>
              <a:xfrm>
                <a:off x="6937237" y="1665659"/>
                <a:ext cx="1677229" cy="509314"/>
              </a:xfrm>
              <a:prstGeom prst="rect">
                <a:avLst/>
              </a:prstGeom>
              <a:solidFill>
                <a:srgbClr val="E5F7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12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Noto Sans CJK KR Thin" panose="020B0200000000000000" pitchFamily="34" charset="-127"/>
                    <a:ea typeface="Noto Sans CJK KR Thin" panose="020B0200000000000000" pitchFamily="34" charset="-127"/>
                  </a:rPr>
                  <a:t>미술</a:t>
                </a:r>
              </a:p>
            </p:txBody>
          </p:sp>
          <p:sp>
            <p:nvSpPr>
              <p:cNvPr id="6" name="직사각형 5">
                <a:extLst>
                  <a:ext uri="{FF2B5EF4-FFF2-40B4-BE49-F238E27FC236}">
                    <a16:creationId xmlns:a16="http://schemas.microsoft.com/office/drawing/2014/main" id="{94D63F49-37B3-477A-B1E3-38F5796BDE55}"/>
                  </a:ext>
                </a:extLst>
              </p:cNvPr>
              <p:cNvSpPr/>
              <p:nvPr/>
            </p:nvSpPr>
            <p:spPr>
              <a:xfrm>
                <a:off x="3280527" y="1665659"/>
                <a:ext cx="1677229" cy="509314"/>
              </a:xfrm>
              <a:prstGeom prst="rect">
                <a:avLst/>
              </a:prstGeom>
              <a:solidFill>
                <a:srgbClr val="E5F7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1200" dirty="0">
                    <a:solidFill>
                      <a:srgbClr val="00B0F0"/>
                    </a:solidFill>
                    <a:latin typeface="Noto Sans CJK KR Bold" panose="020B0800000000000000" pitchFamily="34" charset="-127"/>
                    <a:ea typeface="Noto Sans CJK KR Bold" panose="020B0800000000000000" pitchFamily="34" charset="-127"/>
                  </a:rPr>
                  <a:t>국어</a:t>
                </a:r>
                <a:endParaRPr lang="en-US" altLang="ko-KR" sz="1200" dirty="0">
                  <a:solidFill>
                    <a:srgbClr val="00B0F0"/>
                  </a:solidFill>
                  <a:latin typeface="Noto Sans CJK KR Bold" panose="020B0800000000000000" pitchFamily="34" charset="-127"/>
                  <a:ea typeface="Noto Sans CJK KR Bold" panose="020B0800000000000000" pitchFamily="34" charset="-127"/>
                </a:endParaRPr>
              </a:p>
            </p:txBody>
          </p:sp>
        </p:grpSp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id="{1792602C-1E66-471F-A334-A4D8E28A62AB}"/>
                </a:ext>
              </a:extLst>
            </p:cNvPr>
            <p:cNvGrpSpPr/>
            <p:nvPr/>
          </p:nvGrpSpPr>
          <p:grpSpPr>
            <a:xfrm>
              <a:off x="3280527" y="2332867"/>
              <a:ext cx="5333939" cy="509314"/>
              <a:chOff x="3280527" y="1665659"/>
              <a:chExt cx="5333939" cy="509314"/>
            </a:xfrm>
          </p:grpSpPr>
          <p:sp>
            <p:nvSpPr>
              <p:cNvPr id="13" name="직사각형 12">
                <a:extLst>
                  <a:ext uri="{FF2B5EF4-FFF2-40B4-BE49-F238E27FC236}">
                    <a16:creationId xmlns:a16="http://schemas.microsoft.com/office/drawing/2014/main" id="{8C5A20D3-B319-4AF2-B6FD-73D81A798728}"/>
                  </a:ext>
                </a:extLst>
              </p:cNvPr>
              <p:cNvSpPr/>
              <p:nvPr/>
            </p:nvSpPr>
            <p:spPr>
              <a:xfrm>
                <a:off x="5108882" y="1665659"/>
                <a:ext cx="1677229" cy="509314"/>
              </a:xfrm>
              <a:prstGeom prst="rect">
                <a:avLst/>
              </a:prstGeom>
              <a:solidFill>
                <a:srgbClr val="E5F7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12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Noto Sans CJK KR Thin" panose="020B0200000000000000" pitchFamily="34" charset="-127"/>
                    <a:ea typeface="Noto Sans CJK KR Thin" panose="020B0200000000000000" pitchFamily="34" charset="-127"/>
                  </a:rPr>
                  <a:t>보건 체육</a:t>
                </a:r>
              </a:p>
            </p:txBody>
          </p:sp>
          <p:sp>
            <p:nvSpPr>
              <p:cNvPr id="14" name="직사각형 13">
                <a:extLst>
                  <a:ext uri="{FF2B5EF4-FFF2-40B4-BE49-F238E27FC236}">
                    <a16:creationId xmlns:a16="http://schemas.microsoft.com/office/drawing/2014/main" id="{71EB4330-8D8C-422C-B9EC-3C9278042362}"/>
                  </a:ext>
                </a:extLst>
              </p:cNvPr>
              <p:cNvSpPr/>
              <p:nvPr/>
            </p:nvSpPr>
            <p:spPr>
              <a:xfrm>
                <a:off x="6937237" y="1665659"/>
                <a:ext cx="1677229" cy="5093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12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Noto Sans CJK KR Thin" panose="020B0200000000000000" pitchFamily="34" charset="-127"/>
                    <a:ea typeface="Noto Sans CJK KR Thin" panose="020B0200000000000000" pitchFamily="34" charset="-127"/>
                  </a:rPr>
                  <a:t>서예</a:t>
                </a:r>
              </a:p>
            </p:txBody>
          </p:sp>
          <p:sp>
            <p:nvSpPr>
              <p:cNvPr id="15" name="직사각형 14">
                <a:extLst>
                  <a:ext uri="{FF2B5EF4-FFF2-40B4-BE49-F238E27FC236}">
                    <a16:creationId xmlns:a16="http://schemas.microsoft.com/office/drawing/2014/main" id="{53B06C38-9F8B-486C-8486-CFEE9C386C73}"/>
                  </a:ext>
                </a:extLst>
              </p:cNvPr>
              <p:cNvSpPr/>
              <p:nvPr/>
            </p:nvSpPr>
            <p:spPr>
              <a:xfrm>
                <a:off x="3280527" y="1665659"/>
                <a:ext cx="1677229" cy="509314"/>
              </a:xfrm>
              <a:prstGeom prst="rect">
                <a:avLst/>
              </a:prstGeom>
              <a:solidFill>
                <a:srgbClr val="E5F7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1200" dirty="0">
                    <a:solidFill>
                      <a:srgbClr val="00B0F0"/>
                    </a:solidFill>
                    <a:latin typeface="Noto Sans CJK KR Bold" panose="020B0800000000000000" pitchFamily="34" charset="-127"/>
                    <a:ea typeface="Noto Sans CJK KR Bold" panose="020B0800000000000000" pitchFamily="34" charset="-127"/>
                  </a:rPr>
                  <a:t>산수</a:t>
                </a:r>
                <a:r>
                  <a:rPr lang="en-US" altLang="ko-KR" sz="1200" dirty="0">
                    <a:solidFill>
                      <a:srgbClr val="00B0F0"/>
                    </a:solidFill>
                    <a:latin typeface="Noto Sans CJK KR Bold" panose="020B0800000000000000" pitchFamily="34" charset="-127"/>
                    <a:ea typeface="Noto Sans CJK KR Bold" panose="020B0800000000000000" pitchFamily="34" charset="-127"/>
                  </a:rPr>
                  <a:t>, </a:t>
                </a:r>
                <a:r>
                  <a:rPr lang="ko-KR" altLang="en-US" sz="1200" dirty="0">
                    <a:solidFill>
                      <a:srgbClr val="00B0F0"/>
                    </a:solidFill>
                    <a:latin typeface="Noto Sans CJK KR Bold" panose="020B0800000000000000" pitchFamily="34" charset="-127"/>
                    <a:ea typeface="Noto Sans CJK KR Bold" panose="020B0800000000000000" pitchFamily="34" charset="-127"/>
                  </a:rPr>
                  <a:t>수학</a:t>
                </a:r>
                <a:endParaRPr lang="en-US" altLang="ko-KR" sz="1200" dirty="0">
                  <a:solidFill>
                    <a:srgbClr val="00B0F0"/>
                  </a:solidFill>
                  <a:latin typeface="Noto Sans CJK KR Bold" panose="020B0800000000000000" pitchFamily="34" charset="-127"/>
                  <a:ea typeface="Noto Sans CJK KR Bold" panose="020B0800000000000000" pitchFamily="34" charset="-127"/>
                </a:endParaRPr>
              </a:p>
            </p:txBody>
          </p:sp>
        </p:grpSp>
        <p:grpSp>
          <p:nvGrpSpPr>
            <p:cNvPr id="30" name="그룹 29">
              <a:extLst>
                <a:ext uri="{FF2B5EF4-FFF2-40B4-BE49-F238E27FC236}">
                  <a16:creationId xmlns:a16="http://schemas.microsoft.com/office/drawing/2014/main" id="{6EA4CCD8-4514-4087-96D7-749CFC96D485}"/>
                </a:ext>
              </a:extLst>
            </p:cNvPr>
            <p:cNvGrpSpPr/>
            <p:nvPr/>
          </p:nvGrpSpPr>
          <p:grpSpPr>
            <a:xfrm>
              <a:off x="3280527" y="3000075"/>
              <a:ext cx="5333939" cy="509314"/>
              <a:chOff x="3280527" y="1665659"/>
              <a:chExt cx="5333939" cy="509314"/>
            </a:xfrm>
          </p:grpSpPr>
          <p:sp>
            <p:nvSpPr>
              <p:cNvPr id="31" name="직사각형 30">
                <a:extLst>
                  <a:ext uri="{FF2B5EF4-FFF2-40B4-BE49-F238E27FC236}">
                    <a16:creationId xmlns:a16="http://schemas.microsoft.com/office/drawing/2014/main" id="{E80229F6-60F4-4291-8DF1-93F6C4720007}"/>
                  </a:ext>
                </a:extLst>
              </p:cNvPr>
              <p:cNvSpPr/>
              <p:nvPr/>
            </p:nvSpPr>
            <p:spPr>
              <a:xfrm>
                <a:off x="5108882" y="1665659"/>
                <a:ext cx="1677229" cy="5093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12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Noto Sans CJK KR Thin" panose="020B0200000000000000" pitchFamily="34" charset="-127"/>
                    <a:ea typeface="Noto Sans CJK KR Thin" panose="020B0200000000000000" pitchFamily="34" charset="-127"/>
                  </a:rPr>
                  <a:t>기술</a:t>
                </a:r>
              </a:p>
            </p:txBody>
          </p:sp>
          <p:sp>
            <p:nvSpPr>
              <p:cNvPr id="32" name="직사각형 31">
                <a:extLst>
                  <a:ext uri="{FF2B5EF4-FFF2-40B4-BE49-F238E27FC236}">
                    <a16:creationId xmlns:a16="http://schemas.microsoft.com/office/drawing/2014/main" id="{42AF5B1D-6599-46CA-AB24-60DA7DFDE382}"/>
                  </a:ext>
                </a:extLst>
              </p:cNvPr>
              <p:cNvSpPr/>
              <p:nvPr/>
            </p:nvSpPr>
            <p:spPr>
              <a:xfrm>
                <a:off x="6937237" y="1665659"/>
                <a:ext cx="1677229" cy="509314"/>
              </a:xfrm>
              <a:prstGeom prst="rect">
                <a:avLst/>
              </a:prstGeom>
              <a:solidFill>
                <a:srgbClr val="E5F7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12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Noto Sans CJK KR Thin" panose="020B0200000000000000" pitchFamily="34" charset="-127"/>
                    <a:ea typeface="Noto Sans CJK KR Thin" panose="020B0200000000000000" pitchFamily="34" charset="-127"/>
                  </a:rPr>
                  <a:t>정보</a:t>
                </a:r>
              </a:p>
            </p:txBody>
          </p:sp>
          <p:sp>
            <p:nvSpPr>
              <p:cNvPr id="33" name="직사각형 32">
                <a:extLst>
                  <a:ext uri="{FF2B5EF4-FFF2-40B4-BE49-F238E27FC236}">
                    <a16:creationId xmlns:a16="http://schemas.microsoft.com/office/drawing/2014/main" id="{18CAA366-E210-499E-A565-70326D467E78}"/>
                  </a:ext>
                </a:extLst>
              </p:cNvPr>
              <p:cNvSpPr/>
              <p:nvPr/>
            </p:nvSpPr>
            <p:spPr>
              <a:xfrm>
                <a:off x="3280527" y="1665659"/>
                <a:ext cx="1677229" cy="509314"/>
              </a:xfrm>
              <a:prstGeom prst="rect">
                <a:avLst/>
              </a:prstGeom>
              <a:solidFill>
                <a:srgbClr val="E5F7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1200" dirty="0">
                    <a:solidFill>
                      <a:srgbClr val="00B0F0"/>
                    </a:solidFill>
                    <a:latin typeface="Noto Sans CJK KR Bold" panose="020B0800000000000000" pitchFamily="34" charset="-127"/>
                    <a:ea typeface="Noto Sans CJK KR Bold" panose="020B0800000000000000" pitchFamily="34" charset="-127"/>
                  </a:rPr>
                  <a:t>생활</a:t>
                </a:r>
                <a:endParaRPr lang="en-US" altLang="ko-KR" sz="1200" dirty="0">
                  <a:solidFill>
                    <a:srgbClr val="00B0F0"/>
                  </a:solidFill>
                  <a:latin typeface="Noto Sans CJK KR Bold" panose="020B0800000000000000" pitchFamily="34" charset="-127"/>
                  <a:ea typeface="Noto Sans CJK KR Bold" panose="020B0800000000000000" pitchFamily="34" charset="-127"/>
                </a:endParaRPr>
              </a:p>
            </p:txBody>
          </p:sp>
        </p:grpSp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6F95092F-26C8-40A5-BD3D-C398B50817E5}"/>
                </a:ext>
              </a:extLst>
            </p:cNvPr>
            <p:cNvGrpSpPr/>
            <p:nvPr/>
          </p:nvGrpSpPr>
          <p:grpSpPr>
            <a:xfrm>
              <a:off x="3280527" y="3667283"/>
              <a:ext cx="5333938" cy="509314"/>
              <a:chOff x="3280527" y="1665659"/>
              <a:chExt cx="5333938" cy="509314"/>
            </a:xfrm>
          </p:grpSpPr>
          <p:sp>
            <p:nvSpPr>
              <p:cNvPr id="35" name="직사각형 34">
                <a:extLst>
                  <a:ext uri="{FF2B5EF4-FFF2-40B4-BE49-F238E27FC236}">
                    <a16:creationId xmlns:a16="http://schemas.microsoft.com/office/drawing/2014/main" id="{A0808AE1-31E2-4253-9464-A048EB5541C3}"/>
                  </a:ext>
                </a:extLst>
              </p:cNvPr>
              <p:cNvSpPr/>
              <p:nvPr/>
            </p:nvSpPr>
            <p:spPr>
              <a:xfrm>
                <a:off x="5108882" y="1665659"/>
                <a:ext cx="1677229" cy="509314"/>
              </a:xfrm>
              <a:prstGeom prst="rect">
                <a:avLst/>
              </a:prstGeom>
              <a:solidFill>
                <a:srgbClr val="E5F7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12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Noto Sans CJK KR Thin" panose="020B0200000000000000" pitchFamily="34" charset="-127"/>
                    <a:ea typeface="Noto Sans CJK KR Thin" panose="020B0200000000000000" pitchFamily="34" charset="-127"/>
                  </a:rPr>
                  <a:t>가정</a:t>
                </a:r>
              </a:p>
            </p:txBody>
          </p:sp>
          <p:sp>
            <p:nvSpPr>
              <p:cNvPr id="36" name="직사각형 35">
                <a:extLst>
                  <a:ext uri="{FF2B5EF4-FFF2-40B4-BE49-F238E27FC236}">
                    <a16:creationId xmlns:a16="http://schemas.microsoft.com/office/drawing/2014/main" id="{F4D3CC35-5A53-443C-8C4F-E6292BECBB2D}"/>
                  </a:ext>
                </a:extLst>
              </p:cNvPr>
              <p:cNvSpPr/>
              <p:nvPr/>
            </p:nvSpPr>
            <p:spPr>
              <a:xfrm>
                <a:off x="6937236" y="1665659"/>
                <a:ext cx="1677229" cy="5093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12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Noto Sans CJK KR Thin" panose="020B0200000000000000" pitchFamily="34" charset="-127"/>
                    <a:ea typeface="Noto Sans CJK KR Thin" panose="020B0200000000000000" pitchFamily="34" charset="-127"/>
                  </a:rPr>
                  <a:t>도덕</a:t>
                </a:r>
              </a:p>
            </p:txBody>
          </p:sp>
          <p:sp>
            <p:nvSpPr>
              <p:cNvPr id="37" name="직사각형 36">
                <a:extLst>
                  <a:ext uri="{FF2B5EF4-FFF2-40B4-BE49-F238E27FC236}">
                    <a16:creationId xmlns:a16="http://schemas.microsoft.com/office/drawing/2014/main" id="{661CD3F1-F1EE-4B7F-B151-EE14389DC815}"/>
                  </a:ext>
                </a:extLst>
              </p:cNvPr>
              <p:cNvSpPr/>
              <p:nvPr/>
            </p:nvSpPr>
            <p:spPr>
              <a:xfrm>
                <a:off x="3280527" y="1665659"/>
                <a:ext cx="1677229" cy="509314"/>
              </a:xfrm>
              <a:prstGeom prst="rect">
                <a:avLst/>
              </a:prstGeom>
              <a:solidFill>
                <a:srgbClr val="E5F7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1200" dirty="0">
                    <a:solidFill>
                      <a:srgbClr val="00B0F0"/>
                    </a:solidFill>
                    <a:latin typeface="Noto Sans CJK KR Bold" panose="020B0800000000000000" pitchFamily="34" charset="-127"/>
                    <a:ea typeface="Noto Sans CJK KR Bold" panose="020B0800000000000000" pitchFamily="34" charset="-127"/>
                  </a:rPr>
                  <a:t>사회 </a:t>
                </a:r>
                <a:r>
                  <a:rPr lang="en-US" altLang="ko-KR" sz="1200" dirty="0">
                    <a:solidFill>
                      <a:srgbClr val="00B0F0"/>
                    </a:solidFill>
                    <a:latin typeface="Noto Sans CJK KR Bold" panose="020B0800000000000000" pitchFamily="34" charset="-127"/>
                    <a:ea typeface="Noto Sans CJK KR Bold" panose="020B0800000000000000" pitchFamily="34" charset="-127"/>
                  </a:rPr>
                  <a:t>(</a:t>
                </a:r>
                <a:r>
                  <a:rPr lang="ko-KR" altLang="en-US" sz="1200" dirty="0">
                    <a:solidFill>
                      <a:srgbClr val="00B0F0"/>
                    </a:solidFill>
                    <a:latin typeface="Noto Sans CJK KR Bold" panose="020B0800000000000000" pitchFamily="34" charset="-127"/>
                    <a:ea typeface="Noto Sans CJK KR Bold" panose="020B0800000000000000" pitchFamily="34" charset="-127"/>
                  </a:rPr>
                  <a:t>공민</a:t>
                </a:r>
                <a:r>
                  <a:rPr lang="en-US" altLang="ko-KR" sz="1200" dirty="0">
                    <a:solidFill>
                      <a:srgbClr val="00B0F0"/>
                    </a:solidFill>
                    <a:latin typeface="Noto Sans CJK KR Bold" panose="020B0800000000000000" pitchFamily="34" charset="-127"/>
                    <a:ea typeface="Noto Sans CJK KR Bold" panose="020B0800000000000000" pitchFamily="34" charset="-127"/>
                  </a:rPr>
                  <a:t>, </a:t>
                </a:r>
                <a:r>
                  <a:rPr lang="ko-KR" altLang="en-US" sz="1200" dirty="0">
                    <a:solidFill>
                      <a:srgbClr val="00B0F0"/>
                    </a:solidFill>
                    <a:latin typeface="Noto Sans CJK KR Bold" panose="020B0800000000000000" pitchFamily="34" charset="-127"/>
                    <a:ea typeface="Noto Sans CJK KR Bold" panose="020B0800000000000000" pitchFamily="34" charset="-127"/>
                  </a:rPr>
                  <a:t>지리</a:t>
                </a:r>
                <a:r>
                  <a:rPr lang="en-US" altLang="ko-KR" sz="1200" dirty="0">
                    <a:solidFill>
                      <a:srgbClr val="00B0F0"/>
                    </a:solidFill>
                    <a:latin typeface="Noto Sans CJK KR Bold" panose="020B0800000000000000" pitchFamily="34" charset="-127"/>
                    <a:ea typeface="Noto Sans CJK KR Bold" panose="020B0800000000000000" pitchFamily="34" charset="-127"/>
                  </a:rPr>
                  <a:t>, </a:t>
                </a:r>
                <a:r>
                  <a:rPr lang="ko-KR" altLang="en-US" sz="1200" dirty="0">
                    <a:solidFill>
                      <a:srgbClr val="00B0F0"/>
                    </a:solidFill>
                    <a:latin typeface="Noto Sans CJK KR Bold" panose="020B0800000000000000" pitchFamily="34" charset="-127"/>
                    <a:ea typeface="Noto Sans CJK KR Bold" panose="020B0800000000000000" pitchFamily="34" charset="-127"/>
                  </a:rPr>
                  <a:t>역사</a:t>
                </a:r>
                <a:r>
                  <a:rPr lang="en-US" altLang="ko-KR" sz="1200" dirty="0">
                    <a:solidFill>
                      <a:srgbClr val="00B0F0"/>
                    </a:solidFill>
                    <a:latin typeface="Noto Sans CJK KR Bold" panose="020B0800000000000000" pitchFamily="34" charset="-127"/>
                    <a:ea typeface="Noto Sans CJK KR Bold" panose="020B0800000000000000" pitchFamily="34" charset="-127"/>
                  </a:rPr>
                  <a:t>)</a:t>
                </a:r>
              </a:p>
            </p:txBody>
          </p:sp>
        </p:grpSp>
        <p:grpSp>
          <p:nvGrpSpPr>
            <p:cNvPr id="38" name="그룹 37">
              <a:extLst>
                <a:ext uri="{FF2B5EF4-FFF2-40B4-BE49-F238E27FC236}">
                  <a16:creationId xmlns:a16="http://schemas.microsoft.com/office/drawing/2014/main" id="{E48FFC45-A9C9-4D5B-835A-CCC319AE033F}"/>
                </a:ext>
              </a:extLst>
            </p:cNvPr>
            <p:cNvGrpSpPr/>
            <p:nvPr/>
          </p:nvGrpSpPr>
          <p:grpSpPr>
            <a:xfrm>
              <a:off x="3280527" y="4334491"/>
              <a:ext cx="5333938" cy="509314"/>
              <a:chOff x="3280527" y="1665659"/>
              <a:chExt cx="5333938" cy="509314"/>
            </a:xfrm>
          </p:grpSpPr>
          <p:sp>
            <p:nvSpPr>
              <p:cNvPr id="39" name="직사각형 38">
                <a:extLst>
                  <a:ext uri="{FF2B5EF4-FFF2-40B4-BE49-F238E27FC236}">
                    <a16:creationId xmlns:a16="http://schemas.microsoft.com/office/drawing/2014/main" id="{544CD6CF-FD12-4ED0-8D95-80063A2D2644}"/>
                  </a:ext>
                </a:extLst>
              </p:cNvPr>
              <p:cNvSpPr/>
              <p:nvPr/>
            </p:nvSpPr>
            <p:spPr>
              <a:xfrm>
                <a:off x="5108882" y="1665659"/>
                <a:ext cx="1677229" cy="5093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12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Noto Sans CJK KR Thin" panose="020B0200000000000000" pitchFamily="34" charset="-127"/>
                    <a:ea typeface="Noto Sans CJK KR Thin" panose="020B0200000000000000" pitchFamily="34" charset="-127"/>
                  </a:rPr>
                  <a:t>미술</a:t>
                </a:r>
              </a:p>
            </p:txBody>
          </p:sp>
          <p:sp>
            <p:nvSpPr>
              <p:cNvPr id="40" name="직사각형 39">
                <a:extLst>
                  <a:ext uri="{FF2B5EF4-FFF2-40B4-BE49-F238E27FC236}">
                    <a16:creationId xmlns:a16="http://schemas.microsoft.com/office/drawing/2014/main" id="{5D156EBE-D6AA-4F3B-908E-857A25B28286}"/>
                  </a:ext>
                </a:extLst>
              </p:cNvPr>
              <p:cNvSpPr/>
              <p:nvPr/>
            </p:nvSpPr>
            <p:spPr>
              <a:xfrm>
                <a:off x="6937236" y="1665659"/>
                <a:ext cx="1677229" cy="509314"/>
              </a:xfrm>
              <a:prstGeom prst="rect">
                <a:avLst/>
              </a:prstGeom>
              <a:solidFill>
                <a:srgbClr val="E5F7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12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Noto Sans CJK KR Thin" panose="020B0200000000000000" pitchFamily="34" charset="-127"/>
                    <a:ea typeface="Noto Sans CJK KR Thin" panose="020B0200000000000000" pitchFamily="34" charset="-127"/>
                  </a:rPr>
                  <a:t>특별 활동</a:t>
                </a:r>
              </a:p>
            </p:txBody>
          </p:sp>
          <p:sp>
            <p:nvSpPr>
              <p:cNvPr id="41" name="직사각형 40">
                <a:extLst>
                  <a:ext uri="{FF2B5EF4-FFF2-40B4-BE49-F238E27FC236}">
                    <a16:creationId xmlns:a16="http://schemas.microsoft.com/office/drawing/2014/main" id="{C5EA13E0-3EC7-4917-9E1B-374FAE4F73C4}"/>
                  </a:ext>
                </a:extLst>
              </p:cNvPr>
              <p:cNvSpPr/>
              <p:nvPr/>
            </p:nvSpPr>
            <p:spPr>
              <a:xfrm>
                <a:off x="3280527" y="1665659"/>
                <a:ext cx="1677229" cy="509314"/>
              </a:xfrm>
              <a:prstGeom prst="rect">
                <a:avLst/>
              </a:prstGeom>
              <a:solidFill>
                <a:srgbClr val="E5F7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1200" dirty="0">
                    <a:solidFill>
                      <a:srgbClr val="00B0F0"/>
                    </a:solidFill>
                    <a:latin typeface="Noto Sans CJK KR Bold" panose="020B0800000000000000" pitchFamily="34" charset="-127"/>
                    <a:ea typeface="Noto Sans CJK KR Bold" panose="020B0800000000000000" pitchFamily="34" charset="-127"/>
                  </a:rPr>
                  <a:t>이과</a:t>
                </a:r>
                <a:endParaRPr lang="en-US" altLang="ko-KR" sz="1200" dirty="0">
                  <a:solidFill>
                    <a:srgbClr val="00B0F0"/>
                  </a:solidFill>
                  <a:latin typeface="Noto Sans CJK KR Bold" panose="020B0800000000000000" pitchFamily="34" charset="-127"/>
                  <a:ea typeface="Noto Sans CJK KR Bold" panose="020B0800000000000000" pitchFamily="34" charset="-127"/>
                </a:endParaRPr>
              </a:p>
            </p:txBody>
          </p:sp>
        </p:grpSp>
        <p:grpSp>
          <p:nvGrpSpPr>
            <p:cNvPr id="42" name="그룹 41">
              <a:extLst>
                <a:ext uri="{FF2B5EF4-FFF2-40B4-BE49-F238E27FC236}">
                  <a16:creationId xmlns:a16="http://schemas.microsoft.com/office/drawing/2014/main" id="{25F0CC24-F23D-48EB-85CF-6544E1BB8428}"/>
                </a:ext>
              </a:extLst>
            </p:cNvPr>
            <p:cNvGrpSpPr/>
            <p:nvPr/>
          </p:nvGrpSpPr>
          <p:grpSpPr>
            <a:xfrm>
              <a:off x="3280527" y="5001699"/>
              <a:ext cx="5333938" cy="509314"/>
              <a:chOff x="3280527" y="1665659"/>
              <a:chExt cx="5333938" cy="509314"/>
            </a:xfrm>
          </p:grpSpPr>
          <p:sp>
            <p:nvSpPr>
              <p:cNvPr id="43" name="직사각형 42">
                <a:extLst>
                  <a:ext uri="{FF2B5EF4-FFF2-40B4-BE49-F238E27FC236}">
                    <a16:creationId xmlns:a16="http://schemas.microsoft.com/office/drawing/2014/main" id="{FAFD9A54-0FB1-429A-ACF6-2719B0C65317}"/>
                  </a:ext>
                </a:extLst>
              </p:cNvPr>
              <p:cNvSpPr/>
              <p:nvPr/>
            </p:nvSpPr>
            <p:spPr>
              <a:xfrm>
                <a:off x="5108882" y="1665659"/>
                <a:ext cx="1677229" cy="509314"/>
              </a:xfrm>
              <a:prstGeom prst="rect">
                <a:avLst/>
              </a:prstGeom>
              <a:solidFill>
                <a:srgbClr val="E5F7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12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Noto Sans CJK KR Thin" panose="020B0200000000000000" pitchFamily="34" charset="-127"/>
                    <a:ea typeface="Noto Sans CJK KR Thin" panose="020B0200000000000000" pitchFamily="34" charset="-127"/>
                  </a:rPr>
                  <a:t>음악</a:t>
                </a:r>
              </a:p>
            </p:txBody>
          </p:sp>
          <p:sp>
            <p:nvSpPr>
              <p:cNvPr id="44" name="직사각형 43">
                <a:extLst>
                  <a:ext uri="{FF2B5EF4-FFF2-40B4-BE49-F238E27FC236}">
                    <a16:creationId xmlns:a16="http://schemas.microsoft.com/office/drawing/2014/main" id="{226908A5-1497-4F21-A288-34D51B8C9989}"/>
                  </a:ext>
                </a:extLst>
              </p:cNvPr>
              <p:cNvSpPr/>
              <p:nvPr/>
            </p:nvSpPr>
            <p:spPr>
              <a:xfrm>
                <a:off x="6937236" y="1665659"/>
                <a:ext cx="1677229" cy="5093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12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Noto Sans CJK KR Thin" panose="020B0200000000000000" pitchFamily="34" charset="-127"/>
                    <a:ea typeface="Noto Sans CJK KR Thin" panose="020B0200000000000000" pitchFamily="34" charset="-127"/>
                  </a:rPr>
                  <a:t>종합적 학습 시간</a:t>
                </a:r>
              </a:p>
            </p:txBody>
          </p:sp>
          <p:sp>
            <p:nvSpPr>
              <p:cNvPr id="45" name="직사각형 44">
                <a:extLst>
                  <a:ext uri="{FF2B5EF4-FFF2-40B4-BE49-F238E27FC236}">
                    <a16:creationId xmlns:a16="http://schemas.microsoft.com/office/drawing/2014/main" id="{A5F5B936-8FCE-4E0C-96DA-EE8955B7B725}"/>
                  </a:ext>
                </a:extLst>
              </p:cNvPr>
              <p:cNvSpPr/>
              <p:nvPr/>
            </p:nvSpPr>
            <p:spPr>
              <a:xfrm>
                <a:off x="3280527" y="1665659"/>
                <a:ext cx="1677229" cy="509314"/>
              </a:xfrm>
              <a:prstGeom prst="rect">
                <a:avLst/>
              </a:prstGeom>
              <a:solidFill>
                <a:srgbClr val="E5F7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1200" dirty="0">
                    <a:solidFill>
                      <a:srgbClr val="00B0F0"/>
                    </a:solidFill>
                    <a:latin typeface="Noto Sans CJK KR Bold" panose="020B0800000000000000" pitchFamily="34" charset="-127"/>
                    <a:ea typeface="Noto Sans CJK KR Bold" panose="020B0800000000000000" pitchFamily="34" charset="-127"/>
                  </a:rPr>
                  <a:t>외국어 </a:t>
                </a:r>
                <a:r>
                  <a:rPr lang="en-US" altLang="ko-KR" sz="1200" dirty="0">
                    <a:solidFill>
                      <a:srgbClr val="00B0F0"/>
                    </a:solidFill>
                    <a:latin typeface="Noto Sans CJK KR Bold" panose="020B0800000000000000" pitchFamily="34" charset="-127"/>
                    <a:ea typeface="Noto Sans CJK KR Bold" panose="020B0800000000000000" pitchFamily="34" charset="-127"/>
                  </a:rPr>
                  <a:t>(</a:t>
                </a:r>
                <a:r>
                  <a:rPr lang="ko-KR" altLang="en-US" sz="1200" dirty="0">
                    <a:solidFill>
                      <a:srgbClr val="00B0F0"/>
                    </a:solidFill>
                    <a:latin typeface="Noto Sans CJK KR Bold" panose="020B0800000000000000" pitchFamily="34" charset="-127"/>
                    <a:ea typeface="Noto Sans CJK KR Bold" panose="020B0800000000000000" pitchFamily="34" charset="-127"/>
                  </a:rPr>
                  <a:t>영어</a:t>
                </a:r>
                <a:r>
                  <a:rPr lang="en-US" altLang="ko-KR" sz="1200" dirty="0">
                    <a:solidFill>
                      <a:srgbClr val="00B0F0"/>
                    </a:solidFill>
                    <a:latin typeface="Noto Sans CJK KR Bold" panose="020B0800000000000000" pitchFamily="34" charset="-127"/>
                    <a:ea typeface="Noto Sans CJK KR Bold" panose="020B0800000000000000" pitchFamily="34" charset="-127"/>
                  </a:rPr>
                  <a:t>)</a:t>
                </a:r>
              </a:p>
            </p:txBody>
          </p:sp>
        </p:grp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591C7551-7947-45EB-971E-4F6AA1E23B3B}"/>
                </a:ext>
              </a:extLst>
            </p:cNvPr>
            <p:cNvGrpSpPr/>
            <p:nvPr/>
          </p:nvGrpSpPr>
          <p:grpSpPr>
            <a:xfrm>
              <a:off x="3280527" y="5668907"/>
              <a:ext cx="5333937" cy="509314"/>
              <a:chOff x="3280527" y="1665659"/>
              <a:chExt cx="5333937" cy="509314"/>
            </a:xfrm>
          </p:grpSpPr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E106500B-8045-4768-9D77-AF53478B6A56}"/>
                  </a:ext>
                </a:extLst>
              </p:cNvPr>
              <p:cNvSpPr/>
              <p:nvPr/>
            </p:nvSpPr>
            <p:spPr>
              <a:xfrm>
                <a:off x="5108882" y="1665659"/>
                <a:ext cx="1677229" cy="5093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12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Noto Sans CJK KR Thin" panose="020B0200000000000000" pitchFamily="34" charset="-127"/>
                    <a:ea typeface="Noto Sans CJK KR Thin" panose="020B0200000000000000" pitchFamily="34" charset="-127"/>
                  </a:rPr>
                  <a:t>예술</a:t>
                </a:r>
              </a:p>
            </p:txBody>
          </p:sp>
          <p:sp>
            <p:nvSpPr>
              <p:cNvPr id="48" name="직사각형 47">
                <a:extLst>
                  <a:ext uri="{FF2B5EF4-FFF2-40B4-BE49-F238E27FC236}">
                    <a16:creationId xmlns:a16="http://schemas.microsoft.com/office/drawing/2014/main" id="{BB6D1A46-542A-4FE6-BC1B-8046CDDA4ADE}"/>
                  </a:ext>
                </a:extLst>
              </p:cNvPr>
              <p:cNvSpPr/>
              <p:nvPr/>
            </p:nvSpPr>
            <p:spPr>
              <a:xfrm>
                <a:off x="6937235" y="1665659"/>
                <a:ext cx="1677229" cy="509314"/>
              </a:xfrm>
              <a:prstGeom prst="rect">
                <a:avLst/>
              </a:prstGeom>
              <a:solidFill>
                <a:srgbClr val="E5F7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12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Noto Sans CJK KR Thin" panose="020B0200000000000000" pitchFamily="34" charset="-127"/>
                    <a:ea typeface="Noto Sans CJK KR Thin" panose="020B0200000000000000" pitchFamily="34" charset="-127"/>
                  </a:rPr>
                  <a:t>공예</a:t>
                </a:r>
              </a:p>
            </p:txBody>
          </p:sp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416560B3-EE2E-47DA-8022-C1CB36221728}"/>
                  </a:ext>
                </a:extLst>
              </p:cNvPr>
              <p:cNvSpPr/>
              <p:nvPr/>
            </p:nvSpPr>
            <p:spPr>
              <a:xfrm>
                <a:off x="3280527" y="1665659"/>
                <a:ext cx="1677229" cy="509314"/>
              </a:xfrm>
              <a:prstGeom prst="rect">
                <a:avLst/>
              </a:prstGeom>
              <a:solidFill>
                <a:srgbClr val="E5F7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1200" dirty="0">
                    <a:solidFill>
                      <a:srgbClr val="00B0F0"/>
                    </a:solidFill>
                    <a:latin typeface="Noto Sans CJK KR Bold" panose="020B0800000000000000" pitchFamily="34" charset="-127"/>
                    <a:ea typeface="Noto Sans CJK KR Bold" panose="020B0800000000000000" pitchFamily="34" charset="-127"/>
                  </a:rPr>
                  <a:t>프랑스어</a:t>
                </a:r>
                <a:r>
                  <a:rPr lang="en-US" altLang="ko-KR" sz="1200" dirty="0">
                    <a:solidFill>
                      <a:srgbClr val="00B0F0"/>
                    </a:solidFill>
                    <a:latin typeface="Noto Sans CJK KR Bold" panose="020B0800000000000000" pitchFamily="34" charset="-127"/>
                    <a:ea typeface="Noto Sans CJK KR Bold" panose="020B0800000000000000" pitchFamily="34" charset="-127"/>
                  </a:rPr>
                  <a:t>, </a:t>
                </a:r>
                <a:r>
                  <a:rPr lang="ko-KR" altLang="en-US" sz="1200" dirty="0">
                    <a:solidFill>
                      <a:srgbClr val="00B0F0"/>
                    </a:solidFill>
                    <a:latin typeface="Noto Sans CJK KR Bold" panose="020B0800000000000000" pitchFamily="34" charset="-127"/>
                    <a:ea typeface="Noto Sans CJK KR Bold" panose="020B0800000000000000" pitchFamily="34" charset="-127"/>
                  </a:rPr>
                  <a:t>독일어</a:t>
                </a:r>
                <a:r>
                  <a:rPr lang="en-US" altLang="ko-KR" sz="1200" dirty="0">
                    <a:solidFill>
                      <a:srgbClr val="00B0F0"/>
                    </a:solidFill>
                    <a:latin typeface="Noto Sans CJK KR Bold" panose="020B0800000000000000" pitchFamily="34" charset="-127"/>
                    <a:ea typeface="Noto Sans CJK KR Bold" panose="020B0800000000000000" pitchFamily="34" charset="-127"/>
                  </a:rPr>
                  <a:t>, </a:t>
                </a:r>
                <a:r>
                  <a:rPr lang="ko-KR" altLang="en-US" sz="1200" dirty="0">
                    <a:solidFill>
                      <a:srgbClr val="00B0F0"/>
                    </a:solidFill>
                    <a:latin typeface="Noto Sans CJK KR Bold" panose="020B0800000000000000" pitchFamily="34" charset="-127"/>
                    <a:ea typeface="Noto Sans CJK KR Bold" panose="020B0800000000000000" pitchFamily="34" charset="-127"/>
                  </a:rPr>
                  <a:t>중국어</a:t>
                </a:r>
                <a:r>
                  <a:rPr lang="en-US" altLang="ko-KR" sz="1200" dirty="0">
                    <a:solidFill>
                      <a:srgbClr val="00B0F0"/>
                    </a:solidFill>
                    <a:latin typeface="Noto Sans CJK KR Bold" panose="020B0800000000000000" pitchFamily="34" charset="-127"/>
                    <a:ea typeface="Noto Sans CJK KR Bold" panose="020B0800000000000000" pitchFamily="34" charset="-127"/>
                  </a:rPr>
                  <a:t>, </a:t>
                </a:r>
                <a:r>
                  <a:rPr lang="ko-KR" altLang="en-US" sz="1200" dirty="0">
                    <a:solidFill>
                      <a:srgbClr val="00B0F0"/>
                    </a:solidFill>
                    <a:latin typeface="Noto Sans CJK KR Bold" panose="020B0800000000000000" pitchFamily="34" charset="-127"/>
                    <a:ea typeface="Noto Sans CJK KR Bold" panose="020B0800000000000000" pitchFamily="34" charset="-127"/>
                  </a:rPr>
                  <a:t>한국어</a:t>
                </a:r>
                <a:endParaRPr lang="en-US" altLang="ko-KR" sz="1200" dirty="0">
                  <a:solidFill>
                    <a:srgbClr val="00B0F0"/>
                  </a:solidFill>
                  <a:latin typeface="Noto Sans CJK KR Bold" panose="020B0800000000000000" pitchFamily="34" charset="-127"/>
                  <a:ea typeface="Noto Sans CJK KR Bold" panose="020B0800000000000000" pitchFamily="34" charset="-127"/>
                </a:endParaRPr>
              </a:p>
            </p:txBody>
          </p:sp>
        </p:grp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460DCD5-12E4-44BA-BF42-D32E1A3FB978}"/>
              </a:ext>
            </a:extLst>
          </p:cNvPr>
          <p:cNvSpPr txBox="1"/>
          <p:nvPr/>
        </p:nvSpPr>
        <p:spPr>
          <a:xfrm>
            <a:off x="4062448" y="4538416"/>
            <a:ext cx="77270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8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・문부과학 대신의 검정을 통과한 교과서만 사용</a:t>
            </a:r>
            <a:endParaRPr lang="en-US" altLang="ko-KR" sz="18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ans CJK KR Thin" panose="020B0200000000000000" pitchFamily="34" charset="-127"/>
              <a:ea typeface="Noto Sans CJK KR Thin" panose="020B0200000000000000" pitchFamily="34" charset="-127"/>
            </a:endParaRPr>
          </a:p>
          <a:p>
            <a:endParaRPr lang="en-US" altLang="ko-KR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Noto Sans CJK KR Thin" panose="020B0200000000000000" pitchFamily="34" charset="-127"/>
            </a:endParaRPr>
          </a:p>
          <a:p>
            <a:r>
              <a:rPr lang="ko-KR" altLang="en-US" sz="18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・ 일본의 교육에는 지식편중의 경향이 있었음</a:t>
            </a:r>
            <a:endParaRPr lang="en-US" altLang="ko-KR" sz="18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ans CJK KR Thin" panose="020B0200000000000000" pitchFamily="34" charset="-127"/>
              <a:ea typeface="Noto Sans CJK KR Thin" panose="020B0200000000000000" pitchFamily="34" charset="-127"/>
            </a:endParaRPr>
          </a:p>
          <a:p>
            <a:endParaRPr lang="en-US" altLang="ko-KR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Noto Sans CJK KR Thin" panose="020B0200000000000000" pitchFamily="34" charset="-127"/>
            </a:endParaRPr>
          </a:p>
          <a:p>
            <a:pPr marL="285750" indent="-285750">
              <a:buFontTx/>
              <a:buChar char="-"/>
            </a:pPr>
            <a:r>
              <a:rPr lang="ko-KR" altLang="en-US" sz="1600" dirty="0">
                <a:solidFill>
                  <a:schemeClr val="bg1">
                    <a:lumMod val="50000"/>
                  </a:schemeClr>
                </a:solidFill>
                <a:ea typeface="Noto Sans CJK KR Thin" panose="020B0200000000000000" pitchFamily="34" charset="-127"/>
              </a:rPr>
              <a:t>현재는 사고력</a:t>
            </a:r>
            <a:r>
              <a:rPr lang="en-US" altLang="ko-KR" sz="1600" dirty="0">
                <a:solidFill>
                  <a:schemeClr val="bg1">
                    <a:lumMod val="50000"/>
                  </a:schemeClr>
                </a:solidFill>
                <a:ea typeface="Noto Sans CJK KR Thin" panose="020B0200000000000000" pitchFamily="34" charset="-127"/>
              </a:rPr>
              <a:t>, </a:t>
            </a:r>
            <a:r>
              <a:rPr lang="ko-KR" altLang="en-US" sz="1600" dirty="0">
                <a:solidFill>
                  <a:schemeClr val="bg1">
                    <a:lumMod val="50000"/>
                  </a:schemeClr>
                </a:solidFill>
                <a:ea typeface="Noto Sans CJK KR Thin" panose="020B0200000000000000" pitchFamily="34" charset="-127"/>
              </a:rPr>
              <a:t>의사소통</a:t>
            </a:r>
            <a:r>
              <a:rPr lang="en-US" altLang="ko-KR" sz="1600" dirty="0">
                <a:solidFill>
                  <a:schemeClr val="bg1">
                    <a:lumMod val="50000"/>
                  </a:schemeClr>
                </a:solidFill>
                <a:ea typeface="Noto Sans CJK KR Thin" panose="020B0200000000000000" pitchFamily="34" charset="-127"/>
              </a:rPr>
              <a:t> </a:t>
            </a:r>
            <a:r>
              <a:rPr lang="ko-KR" altLang="en-US" sz="1600" dirty="0">
                <a:solidFill>
                  <a:schemeClr val="bg1">
                    <a:lumMod val="50000"/>
                  </a:schemeClr>
                </a:solidFill>
                <a:ea typeface="Noto Sans CJK KR Thin" panose="020B0200000000000000" pitchFamily="34" charset="-127"/>
              </a:rPr>
              <a:t>능력</a:t>
            </a:r>
            <a:r>
              <a:rPr lang="en-US" altLang="ko-KR" sz="1600" dirty="0">
                <a:solidFill>
                  <a:schemeClr val="bg1">
                    <a:lumMod val="50000"/>
                  </a:schemeClr>
                </a:solidFill>
                <a:ea typeface="Noto Sans CJK KR Thin" panose="020B0200000000000000" pitchFamily="34" charset="-127"/>
              </a:rPr>
              <a:t>, </a:t>
            </a:r>
            <a:r>
              <a:rPr lang="ko-KR" altLang="en-US" sz="1600" dirty="0">
                <a:solidFill>
                  <a:schemeClr val="bg1">
                    <a:lumMod val="50000"/>
                  </a:schemeClr>
                </a:solidFill>
                <a:ea typeface="Noto Sans CJK KR Thin" panose="020B0200000000000000" pitchFamily="34" charset="-127"/>
              </a:rPr>
              <a:t>창의력을 중시</a:t>
            </a:r>
            <a:endParaRPr lang="en-US" altLang="ko-KR" sz="1600" dirty="0">
              <a:solidFill>
                <a:schemeClr val="bg1">
                  <a:lumMod val="50000"/>
                </a:schemeClr>
              </a:solidFill>
              <a:ea typeface="Noto Sans CJK KR Thin" panose="020B0200000000000000" pitchFamily="34" charset="-127"/>
            </a:endParaRPr>
          </a:p>
          <a:p>
            <a:pPr marL="285750" indent="-285750">
              <a:buFontTx/>
              <a:buChar char="-"/>
            </a:pPr>
            <a:endParaRPr lang="en-US" altLang="ko-KR" sz="1600" dirty="0">
              <a:solidFill>
                <a:schemeClr val="bg1">
                  <a:lumMod val="50000"/>
                </a:schemeClr>
              </a:solidFill>
              <a:ea typeface="Noto Sans CJK KR Thin" panose="020B0200000000000000" pitchFamily="34" charset="-127"/>
            </a:endParaRPr>
          </a:p>
          <a:p>
            <a:r>
              <a:rPr lang="ko-KR" altLang="en-US" sz="16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・일본에서는 성교육이 금지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771438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22C758D-8369-4FAE-9C8C-80E8CC882AE3}"/>
              </a:ext>
            </a:extLst>
          </p:cNvPr>
          <p:cNvSpPr txBox="1"/>
          <p:nvPr/>
        </p:nvSpPr>
        <p:spPr>
          <a:xfrm>
            <a:off x="4301650" y="1029630"/>
            <a:ext cx="6083717" cy="512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2800" dirty="0">
                <a:solidFill>
                  <a:srgbClr val="00B0F0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01. </a:t>
            </a:r>
            <a:r>
              <a:rPr lang="ko-KR" altLang="en-US" sz="2800" dirty="0">
                <a:solidFill>
                  <a:srgbClr val="00B0F0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일본 교육의 역사</a:t>
            </a:r>
            <a:endParaRPr lang="en-US" altLang="ko-KR" sz="2800" dirty="0">
              <a:solidFill>
                <a:srgbClr val="00B0F0"/>
              </a:solidFill>
              <a:latin typeface="Noto Sans CJK KR Regular" panose="020B0500000000000000" pitchFamily="34" charset="-127"/>
              <a:ea typeface="Noto Sans CJK KR Regular" panose="020B0500000000000000" pitchFamily="34" charset="-127"/>
            </a:endParaRPr>
          </a:p>
          <a:p>
            <a:pPr>
              <a:lnSpc>
                <a:spcPct val="200000"/>
              </a:lnSpc>
            </a:pPr>
            <a:r>
              <a:rPr lang="en-US" altLang="ko-KR" sz="2800" dirty="0">
                <a:solidFill>
                  <a:srgbClr val="00B0F0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    02. </a:t>
            </a:r>
            <a:r>
              <a:rPr lang="ko-KR" altLang="en-US" sz="2800" dirty="0">
                <a:solidFill>
                  <a:srgbClr val="00B0F0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교육 단계 </a:t>
            </a:r>
            <a:r>
              <a:rPr lang="en-US" altLang="ko-KR" sz="2800" dirty="0">
                <a:solidFill>
                  <a:srgbClr val="00B0F0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&amp; </a:t>
            </a:r>
            <a:r>
              <a:rPr lang="ko-KR" altLang="en-US" sz="2800" dirty="0">
                <a:solidFill>
                  <a:srgbClr val="00B0F0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교육 내용</a:t>
            </a:r>
            <a:endParaRPr lang="en-US" altLang="ko-KR" sz="2800" dirty="0">
              <a:solidFill>
                <a:srgbClr val="00B0F0"/>
              </a:solidFill>
              <a:latin typeface="Noto Sans CJK KR Regular" panose="020B0500000000000000" pitchFamily="34" charset="-127"/>
              <a:ea typeface="Noto Sans CJK KR Regular" panose="020B0500000000000000" pitchFamily="34" charset="-127"/>
            </a:endParaRPr>
          </a:p>
          <a:p>
            <a:pPr>
              <a:lnSpc>
                <a:spcPct val="200000"/>
              </a:lnSpc>
            </a:pPr>
            <a:r>
              <a:rPr lang="en-US" altLang="ko-KR" sz="2800" dirty="0">
                <a:solidFill>
                  <a:srgbClr val="00B0F0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        03. </a:t>
            </a:r>
            <a:r>
              <a:rPr lang="ko-KR" altLang="en-US" sz="2800" dirty="0">
                <a:solidFill>
                  <a:srgbClr val="00B0F0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교육의 목적</a:t>
            </a:r>
            <a:endParaRPr lang="en-US" altLang="ko-KR" sz="2800" dirty="0">
              <a:solidFill>
                <a:srgbClr val="00B0F0"/>
              </a:solidFill>
              <a:latin typeface="Noto Sans CJK KR Regular" panose="020B0500000000000000" pitchFamily="34" charset="-127"/>
              <a:ea typeface="Noto Sans CJK KR Regular" panose="020B0500000000000000" pitchFamily="34" charset="-127"/>
            </a:endParaRPr>
          </a:p>
          <a:p>
            <a:pPr>
              <a:lnSpc>
                <a:spcPct val="200000"/>
              </a:lnSpc>
            </a:pPr>
            <a:r>
              <a:rPr lang="en-US" altLang="ko-KR" sz="2800" dirty="0">
                <a:solidFill>
                  <a:srgbClr val="00B0F0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            04. </a:t>
            </a:r>
            <a:r>
              <a:rPr lang="ko-KR" altLang="en-US" sz="2800" dirty="0">
                <a:solidFill>
                  <a:srgbClr val="00B0F0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교육 방법</a:t>
            </a:r>
            <a:endParaRPr lang="en-US" altLang="ko-KR" sz="2800" dirty="0">
              <a:solidFill>
                <a:srgbClr val="00B0F0"/>
              </a:solidFill>
              <a:latin typeface="Noto Sans CJK KR Regular" panose="020B0500000000000000" pitchFamily="34" charset="-127"/>
              <a:ea typeface="Noto Sans CJK KR Regular" panose="020B0500000000000000" pitchFamily="34" charset="-127"/>
            </a:endParaRPr>
          </a:p>
          <a:p>
            <a:pPr>
              <a:lnSpc>
                <a:spcPct val="200000"/>
              </a:lnSpc>
            </a:pPr>
            <a:r>
              <a:rPr lang="en-US" altLang="ko-KR" sz="2800" dirty="0">
                <a:solidFill>
                  <a:srgbClr val="00B0F0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                05. </a:t>
            </a:r>
            <a:r>
              <a:rPr lang="ko-KR" altLang="en-US" sz="2800" dirty="0">
                <a:solidFill>
                  <a:srgbClr val="00B0F0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영주 외국인의 교육</a:t>
            </a:r>
            <a:endParaRPr lang="en-US" altLang="ko-KR" sz="2800" dirty="0">
              <a:solidFill>
                <a:srgbClr val="00B0F0"/>
              </a:solidFill>
              <a:latin typeface="Noto Sans CJK KR Regular" panose="020B0500000000000000" pitchFamily="34" charset="-127"/>
              <a:ea typeface="Noto Sans CJK KR Regular" panose="020B0500000000000000" pitchFamily="34" charset="-127"/>
            </a:endParaRPr>
          </a:p>
          <a:p>
            <a:pPr>
              <a:lnSpc>
                <a:spcPct val="200000"/>
              </a:lnSpc>
            </a:pPr>
            <a:r>
              <a:rPr lang="en-US" altLang="ko-KR" sz="2800" dirty="0">
                <a:solidFill>
                  <a:srgbClr val="00B0F0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                    06. </a:t>
            </a:r>
            <a:r>
              <a:rPr lang="ko-KR" altLang="en-US" sz="2800" dirty="0">
                <a:solidFill>
                  <a:srgbClr val="00B0F0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교육시설의 문제</a:t>
            </a:r>
            <a:endParaRPr lang="ko-KR" altLang="en-US" sz="3300" dirty="0">
              <a:solidFill>
                <a:srgbClr val="00B0F0"/>
              </a:solidFill>
              <a:latin typeface="Noto Sans CJK KR Regular" panose="020B0500000000000000" pitchFamily="34" charset="-127"/>
              <a:ea typeface="Noto Sans CJK KR Regular" panose="020B0500000000000000" pitchFamily="34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869140-6ABC-4245-BFDC-A7999832DB07}"/>
              </a:ext>
            </a:extLst>
          </p:cNvPr>
          <p:cNvSpPr txBox="1"/>
          <p:nvPr/>
        </p:nvSpPr>
        <p:spPr>
          <a:xfrm>
            <a:off x="377320" y="889352"/>
            <a:ext cx="1700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solidFill>
                  <a:schemeClr val="bg1">
                    <a:lumMod val="50000"/>
                  </a:schemeClr>
                </a:solidFill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CONTENTS</a:t>
            </a:r>
            <a:endParaRPr lang="ko-KR" altLang="en-US" sz="2400" dirty="0">
              <a:solidFill>
                <a:schemeClr val="bg1">
                  <a:lumMod val="50000"/>
                </a:schemeClr>
              </a:solidFill>
              <a:latin typeface="Noto Sans CJK KR Thin" panose="020B0200000000000000" pitchFamily="34" charset="-127"/>
              <a:ea typeface="Noto Sans CJK KR Thin" panose="020B0200000000000000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52660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E7DE134-F6A1-4052-A02E-A12496383E1E}"/>
              </a:ext>
            </a:extLst>
          </p:cNvPr>
          <p:cNvSpPr txBox="1"/>
          <p:nvPr/>
        </p:nvSpPr>
        <p:spPr>
          <a:xfrm>
            <a:off x="115747" y="889352"/>
            <a:ext cx="22814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solidFill>
                  <a:schemeClr val="bg1">
                    <a:lumMod val="50000"/>
                  </a:schemeClr>
                </a:solidFill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01.</a:t>
            </a:r>
            <a:r>
              <a:rPr lang="ko-KR" altLang="en-US" sz="2400" dirty="0">
                <a:solidFill>
                  <a:schemeClr val="bg1">
                    <a:lumMod val="50000"/>
                  </a:schemeClr>
                </a:solidFill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일본교육의</a:t>
            </a:r>
            <a:endParaRPr lang="en-US" altLang="ko-KR" sz="2400" dirty="0">
              <a:solidFill>
                <a:schemeClr val="bg1">
                  <a:lumMod val="50000"/>
                </a:schemeClr>
              </a:solidFill>
              <a:latin typeface="Noto Sans CJK KR Thin" panose="020B0200000000000000" pitchFamily="34" charset="-127"/>
              <a:ea typeface="Noto Sans CJK KR Thin" panose="020B0200000000000000" pitchFamily="34" charset="-127"/>
            </a:endParaRPr>
          </a:p>
          <a:p>
            <a:r>
              <a:rPr lang="en-US" altLang="ko-KR" sz="2400" dirty="0">
                <a:solidFill>
                  <a:schemeClr val="bg1">
                    <a:lumMod val="50000"/>
                  </a:schemeClr>
                </a:solidFill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       </a:t>
            </a:r>
            <a:r>
              <a:rPr lang="ko-KR" altLang="en-US" sz="2400" dirty="0">
                <a:solidFill>
                  <a:schemeClr val="bg1">
                    <a:lumMod val="50000"/>
                  </a:schemeClr>
                </a:solidFill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역사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36FAD11B-76C3-4A75-8434-21459A2708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0076" y="1040825"/>
            <a:ext cx="6736664" cy="5053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32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94FB1378-594A-4C6E-93DD-BD847BB598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4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08299" y="-1"/>
            <a:ext cx="9483701" cy="718257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CB25BF7-234F-48E5-914E-1F7FF2E1BB58}"/>
              </a:ext>
            </a:extLst>
          </p:cNvPr>
          <p:cNvSpPr txBox="1"/>
          <p:nvPr/>
        </p:nvSpPr>
        <p:spPr>
          <a:xfrm>
            <a:off x="136685" y="896985"/>
            <a:ext cx="21307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solidFill>
                  <a:schemeClr val="bg1">
                    <a:lumMod val="50000"/>
                  </a:schemeClr>
                </a:solidFill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01.</a:t>
            </a:r>
            <a:r>
              <a:rPr lang="ko-KR" altLang="en-US" sz="2400" dirty="0">
                <a:solidFill>
                  <a:schemeClr val="bg1">
                    <a:lumMod val="50000"/>
                  </a:schemeClr>
                </a:solidFill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일본교육의</a:t>
            </a:r>
            <a:endParaRPr lang="en-US" altLang="ko-KR" sz="2400" dirty="0">
              <a:solidFill>
                <a:schemeClr val="bg1">
                  <a:lumMod val="50000"/>
                </a:schemeClr>
              </a:solidFill>
              <a:latin typeface="Noto Sans CJK KR Thin" panose="020B0200000000000000" pitchFamily="34" charset="-127"/>
              <a:ea typeface="Noto Sans CJK KR Thin" panose="020B0200000000000000" pitchFamily="34" charset="-127"/>
            </a:endParaRPr>
          </a:p>
          <a:p>
            <a:r>
              <a:rPr lang="en-US" altLang="ko-KR" sz="2400" dirty="0">
                <a:solidFill>
                  <a:schemeClr val="bg1">
                    <a:lumMod val="50000"/>
                  </a:schemeClr>
                </a:solidFill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       </a:t>
            </a:r>
            <a:r>
              <a:rPr lang="ko-KR" altLang="en-US" sz="2400" dirty="0">
                <a:solidFill>
                  <a:schemeClr val="bg1">
                    <a:lumMod val="50000"/>
                  </a:schemeClr>
                </a:solidFill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역사</a:t>
            </a: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2001B7F7-20EE-49AB-B4D9-0507F6C602B6}"/>
              </a:ext>
            </a:extLst>
          </p:cNvPr>
          <p:cNvGrpSpPr/>
          <p:nvPr/>
        </p:nvGrpSpPr>
        <p:grpSpPr>
          <a:xfrm>
            <a:off x="3139126" y="896985"/>
            <a:ext cx="8600388" cy="3891583"/>
            <a:chOff x="3139126" y="1219201"/>
            <a:chExt cx="8600388" cy="4308675"/>
          </a:xfrm>
        </p:grpSpPr>
        <p:grpSp>
          <p:nvGrpSpPr>
            <p:cNvPr id="7" name="그룹 6">
              <a:extLst>
                <a:ext uri="{FF2B5EF4-FFF2-40B4-BE49-F238E27FC236}">
                  <a16:creationId xmlns:a16="http://schemas.microsoft.com/office/drawing/2014/main" id="{408ED49A-EAA1-441F-B155-070382523BF7}"/>
                </a:ext>
              </a:extLst>
            </p:cNvPr>
            <p:cNvGrpSpPr/>
            <p:nvPr/>
          </p:nvGrpSpPr>
          <p:grpSpPr>
            <a:xfrm>
              <a:off x="3139126" y="2130458"/>
              <a:ext cx="2658359" cy="2524580"/>
              <a:chOff x="3139126" y="2130458"/>
              <a:chExt cx="2658359" cy="2524580"/>
            </a:xfrm>
          </p:grpSpPr>
          <p:grpSp>
            <p:nvGrpSpPr>
              <p:cNvPr id="6" name="그룹 5">
                <a:extLst>
                  <a:ext uri="{FF2B5EF4-FFF2-40B4-BE49-F238E27FC236}">
                    <a16:creationId xmlns:a16="http://schemas.microsoft.com/office/drawing/2014/main" id="{2C0279BB-A0AB-4059-AB59-C05F0B6C6903}"/>
                  </a:ext>
                </a:extLst>
              </p:cNvPr>
              <p:cNvGrpSpPr/>
              <p:nvPr/>
            </p:nvGrpSpPr>
            <p:grpSpPr>
              <a:xfrm>
                <a:off x="3139126" y="2130458"/>
                <a:ext cx="2658359" cy="584462"/>
                <a:chOff x="3139126" y="1979629"/>
                <a:chExt cx="2658359" cy="584462"/>
              </a:xfrm>
            </p:grpSpPr>
            <p:sp>
              <p:nvSpPr>
                <p:cNvPr id="5" name="사각형: 둥근 모서리 4">
                  <a:extLst>
                    <a:ext uri="{FF2B5EF4-FFF2-40B4-BE49-F238E27FC236}">
                      <a16:creationId xmlns:a16="http://schemas.microsoft.com/office/drawing/2014/main" id="{65719B1C-50F0-4B15-BB54-F318103FB88C}"/>
                    </a:ext>
                  </a:extLst>
                </p:cNvPr>
                <p:cNvSpPr/>
                <p:nvPr/>
              </p:nvSpPr>
              <p:spPr>
                <a:xfrm>
                  <a:off x="3139126" y="1979629"/>
                  <a:ext cx="2658359" cy="584462"/>
                </a:xfrm>
                <a:prstGeom prst="roundRect">
                  <a:avLst>
                    <a:gd name="adj" fmla="val 8065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3CC346DD-A08B-44AC-AD9C-503AA070AE50}"/>
                    </a:ext>
                  </a:extLst>
                </p:cNvPr>
                <p:cNvSpPr txBox="1"/>
                <p:nvPr/>
              </p:nvSpPr>
              <p:spPr>
                <a:xfrm>
                  <a:off x="3451039" y="2038554"/>
                  <a:ext cx="205942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2400" b="1" dirty="0">
                      <a:solidFill>
                        <a:schemeClr val="bg1">
                          <a:lumMod val="50000"/>
                        </a:schemeClr>
                      </a:solidFill>
                      <a:latin typeface="Noto Sans CJK KR Medium" panose="020B0600000000000000" pitchFamily="34" charset="-127"/>
                      <a:ea typeface="Noto Sans CJK KR Medium" panose="020B0600000000000000" pitchFamily="34" charset="-127"/>
                    </a:rPr>
                    <a:t>701</a:t>
                  </a:r>
                  <a:r>
                    <a:rPr lang="ko-KR" altLang="en-US" sz="2400" b="1" dirty="0">
                      <a:solidFill>
                        <a:schemeClr val="bg1">
                          <a:lumMod val="50000"/>
                        </a:schemeClr>
                      </a:solidFill>
                      <a:latin typeface="Noto Sans CJK KR Medium" panose="020B0600000000000000" pitchFamily="34" charset="-127"/>
                      <a:ea typeface="Noto Sans CJK KR Medium" panose="020B0600000000000000" pitchFamily="34" charset="-127"/>
                    </a:rPr>
                    <a:t>년</a:t>
                  </a:r>
                </a:p>
              </p:txBody>
            </p:sp>
          </p:grpSp>
          <p:grpSp>
            <p:nvGrpSpPr>
              <p:cNvPr id="3" name="그룹 2">
                <a:extLst>
                  <a:ext uri="{FF2B5EF4-FFF2-40B4-BE49-F238E27FC236}">
                    <a16:creationId xmlns:a16="http://schemas.microsoft.com/office/drawing/2014/main" id="{958A0B53-C67D-491B-BC3D-4DAEC8532A36}"/>
                  </a:ext>
                </a:extLst>
              </p:cNvPr>
              <p:cNvGrpSpPr/>
              <p:nvPr/>
            </p:nvGrpSpPr>
            <p:grpSpPr>
              <a:xfrm>
                <a:off x="3169195" y="2847576"/>
                <a:ext cx="2628000" cy="1807462"/>
                <a:chOff x="3169195" y="2847576"/>
                <a:chExt cx="2628000" cy="1807462"/>
              </a:xfrm>
            </p:grpSpPr>
            <p:sp>
              <p:nvSpPr>
                <p:cNvPr id="32" name="모서리가 둥근 직사각형 6">
                  <a:extLst>
                    <a:ext uri="{FF2B5EF4-FFF2-40B4-BE49-F238E27FC236}">
                      <a16:creationId xmlns:a16="http://schemas.microsoft.com/office/drawing/2014/main" id="{AD29A1B4-89DB-4425-BCB9-C317A3CB260F}"/>
                    </a:ext>
                  </a:extLst>
                </p:cNvPr>
                <p:cNvSpPr/>
                <p:nvPr/>
              </p:nvSpPr>
              <p:spPr>
                <a:xfrm>
                  <a:off x="3169195" y="2847576"/>
                  <a:ext cx="2628000" cy="1667943"/>
                </a:xfrm>
                <a:prstGeom prst="roundRect">
                  <a:avLst>
                    <a:gd name="adj" fmla="val 1323"/>
                  </a:avLst>
                </a:prstGeom>
                <a:solidFill>
                  <a:srgbClr val="E5F7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491C1FDF-D271-4046-8626-0FD396936EB5}"/>
                    </a:ext>
                  </a:extLst>
                </p:cNvPr>
                <p:cNvSpPr txBox="1"/>
                <p:nvPr/>
              </p:nvSpPr>
              <p:spPr>
                <a:xfrm>
                  <a:off x="3369092" y="3068421"/>
                  <a:ext cx="2228495" cy="158661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ko-KR" altLang="en-US" sz="1200" dirty="0">
                      <a:solidFill>
                        <a:schemeClr val="bg1">
                          <a:lumMod val="5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oto Sans CJK KR Thin" panose="020B0200000000000000" pitchFamily="34" charset="-127"/>
                      <a:ea typeface="Noto Sans CJK KR Thin" panose="020B0200000000000000" pitchFamily="34" charset="-127"/>
                    </a:rPr>
                    <a:t>・교육 제도 처음 창설</a:t>
                  </a:r>
                  <a:r>
                    <a:rPr lang="en-US" altLang="ko-KR" sz="1200" dirty="0">
                      <a:solidFill>
                        <a:schemeClr val="bg1">
                          <a:lumMod val="50000"/>
                        </a:schemeClr>
                      </a:solidFill>
                      <a:latin typeface="Noto Sans CJK KR Thin" panose="020B0200000000000000" pitchFamily="34" charset="-127"/>
                      <a:ea typeface="Noto Sans CJK KR Thin" panose="020B0200000000000000" pitchFamily="34" charset="-127"/>
                    </a:rPr>
                    <a:t> </a:t>
                  </a:r>
                </a:p>
                <a:p>
                  <a:pPr algn="ctr">
                    <a:lnSpc>
                      <a:spcPct val="150000"/>
                    </a:lnSpc>
                  </a:pPr>
                  <a:r>
                    <a:rPr lang="en-US" altLang="ko-KR" sz="1100" dirty="0">
                      <a:solidFill>
                        <a:schemeClr val="bg1">
                          <a:lumMod val="50000"/>
                        </a:schemeClr>
                      </a:solidFill>
                      <a:latin typeface="Noto Sans CJK KR Thin" panose="020B0200000000000000" pitchFamily="34" charset="-127"/>
                      <a:ea typeface="Noto Sans CJK KR Thin" panose="020B0200000000000000" pitchFamily="34" charset="-127"/>
                    </a:rPr>
                    <a:t>-</a:t>
                  </a:r>
                  <a:r>
                    <a:rPr lang="ko-KR" altLang="en-US" sz="1100" dirty="0" err="1">
                      <a:solidFill>
                        <a:schemeClr val="bg1">
                          <a:lumMod val="50000"/>
                        </a:schemeClr>
                      </a:solidFill>
                      <a:latin typeface="Noto Sans CJK KR Thin" panose="020B0200000000000000" pitchFamily="34" charset="-127"/>
                      <a:ea typeface="Noto Sans CJK KR Thin" panose="020B0200000000000000" pitchFamily="34" charset="-127"/>
                    </a:rPr>
                    <a:t>다이호</a:t>
                  </a:r>
                  <a:r>
                    <a:rPr lang="ko-KR" altLang="en-US" sz="1100" dirty="0">
                      <a:solidFill>
                        <a:schemeClr val="bg1">
                          <a:lumMod val="50000"/>
                        </a:schemeClr>
                      </a:solidFill>
                      <a:latin typeface="Noto Sans CJK KR Thin" panose="020B0200000000000000" pitchFamily="34" charset="-127"/>
                      <a:ea typeface="Noto Sans CJK KR Thin" panose="020B0200000000000000" pitchFamily="34" charset="-127"/>
                    </a:rPr>
                    <a:t> 율령</a:t>
                  </a:r>
                  <a:endParaRPr lang="en-US" altLang="ko-KR" sz="1100" dirty="0">
                    <a:solidFill>
                      <a:schemeClr val="bg1">
                        <a:lumMod val="50000"/>
                      </a:schemeClr>
                    </a:solidFill>
                    <a:latin typeface="Noto Sans CJK KR Thin" panose="020B0200000000000000" pitchFamily="34" charset="-127"/>
                    <a:ea typeface="Noto Sans CJK KR Thin" panose="020B0200000000000000" pitchFamily="34" charset="-127"/>
                  </a:endParaRPr>
                </a:p>
                <a:p>
                  <a:pPr algn="ctr">
                    <a:lnSpc>
                      <a:spcPct val="150000"/>
                    </a:lnSpc>
                  </a:pPr>
                  <a:r>
                    <a:rPr lang="ko-KR" altLang="en-US" sz="1200" dirty="0">
                      <a:solidFill>
                        <a:schemeClr val="bg1">
                          <a:lumMod val="5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oto Sans CJK KR Thin" panose="020B0200000000000000" pitchFamily="34" charset="-127"/>
                      <a:ea typeface="Noto Sans CJK KR Thin" panose="020B0200000000000000" pitchFamily="34" charset="-127"/>
                    </a:rPr>
                    <a:t>・무사</a:t>
                  </a:r>
                  <a:r>
                    <a:rPr lang="en-US" altLang="ko-KR" sz="1200" dirty="0">
                      <a:solidFill>
                        <a:schemeClr val="bg1">
                          <a:lumMod val="5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oto Sans CJK KR Thin" panose="020B0200000000000000" pitchFamily="34" charset="-127"/>
                      <a:ea typeface="Noto Sans CJK KR Thin" panose="020B0200000000000000" pitchFamily="34" charset="-127"/>
                    </a:rPr>
                    <a:t>, </a:t>
                  </a:r>
                  <a:r>
                    <a:rPr lang="ko-KR" altLang="en-US" sz="1200" dirty="0">
                      <a:solidFill>
                        <a:schemeClr val="bg1">
                          <a:lumMod val="5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oto Sans CJK KR Thin" panose="020B0200000000000000" pitchFamily="34" charset="-127"/>
                      <a:ea typeface="Noto Sans CJK KR Thin" panose="020B0200000000000000" pitchFamily="34" charset="-127"/>
                    </a:rPr>
                    <a:t>귀족을 교육하는 장소</a:t>
                  </a:r>
                  <a:endParaRPr lang="en-US" altLang="ko-KR" sz="1200" dirty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oto Sans CJK KR Thin" panose="020B0200000000000000" pitchFamily="34" charset="-127"/>
                    <a:ea typeface="Noto Sans CJK KR Thin" panose="020B0200000000000000" pitchFamily="34" charset="-127"/>
                  </a:endParaRPr>
                </a:p>
                <a:p>
                  <a:pPr algn="ctr">
                    <a:lnSpc>
                      <a:spcPct val="150000"/>
                    </a:lnSpc>
                  </a:pPr>
                  <a:r>
                    <a:rPr lang="ko-KR" altLang="en-US" sz="1200" dirty="0">
                      <a:solidFill>
                        <a:schemeClr val="bg1">
                          <a:lumMod val="5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oto Sans CJK KR Thin" panose="020B0200000000000000" pitchFamily="34" charset="-127"/>
                      <a:ea typeface="Noto Sans CJK KR Thin" panose="020B0200000000000000" pitchFamily="34" charset="-127"/>
                    </a:rPr>
                    <a:t>존재</a:t>
                  </a:r>
                  <a:endParaRPr lang="en-US" altLang="ko-KR" sz="1200" dirty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oto Sans CJK KR Thin" panose="020B0200000000000000" pitchFamily="34" charset="-127"/>
                    <a:ea typeface="Noto Sans CJK KR Thin" panose="020B0200000000000000" pitchFamily="34" charset="-127"/>
                  </a:endParaRPr>
                </a:p>
                <a:p>
                  <a:pPr algn="ctr">
                    <a:lnSpc>
                      <a:spcPct val="150000"/>
                    </a:lnSpc>
                  </a:pPr>
                  <a:endParaRPr lang="ko-KR" altLang="en-US" sz="1200" dirty="0">
                    <a:solidFill>
                      <a:schemeClr val="bg1">
                        <a:lumMod val="50000"/>
                      </a:schemeClr>
                    </a:solidFill>
                    <a:latin typeface="Noto Sans CJK KR Thin" panose="020B0200000000000000" pitchFamily="34" charset="-127"/>
                    <a:ea typeface="Noto Sans CJK KR Thin" panose="020B0200000000000000" pitchFamily="34" charset="-127"/>
                  </a:endParaRPr>
                </a:p>
              </p:txBody>
            </p:sp>
          </p:grpSp>
        </p:grpSp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A8BF3725-5878-4730-A09E-8578AA4A893F}"/>
                </a:ext>
              </a:extLst>
            </p:cNvPr>
            <p:cNvGrpSpPr/>
            <p:nvPr/>
          </p:nvGrpSpPr>
          <p:grpSpPr>
            <a:xfrm>
              <a:off x="6110140" y="1674829"/>
              <a:ext cx="2658359" cy="3853047"/>
              <a:chOff x="3139126" y="2130458"/>
              <a:chExt cx="2658359" cy="3853047"/>
            </a:xfrm>
          </p:grpSpPr>
          <p:grpSp>
            <p:nvGrpSpPr>
              <p:cNvPr id="36" name="그룹 35">
                <a:extLst>
                  <a:ext uri="{FF2B5EF4-FFF2-40B4-BE49-F238E27FC236}">
                    <a16:creationId xmlns:a16="http://schemas.microsoft.com/office/drawing/2014/main" id="{36C63028-167F-42C5-B89D-98DBBFDF5D5F}"/>
                  </a:ext>
                </a:extLst>
              </p:cNvPr>
              <p:cNvGrpSpPr/>
              <p:nvPr/>
            </p:nvGrpSpPr>
            <p:grpSpPr>
              <a:xfrm>
                <a:off x="3139126" y="2130458"/>
                <a:ext cx="2658359" cy="584462"/>
                <a:chOff x="3139126" y="1979629"/>
                <a:chExt cx="2658359" cy="584462"/>
              </a:xfrm>
            </p:grpSpPr>
            <p:sp>
              <p:nvSpPr>
                <p:cNvPr id="40" name="사각형: 둥근 모서리 39">
                  <a:extLst>
                    <a:ext uri="{FF2B5EF4-FFF2-40B4-BE49-F238E27FC236}">
                      <a16:creationId xmlns:a16="http://schemas.microsoft.com/office/drawing/2014/main" id="{BDBF53B5-B6BD-42FD-B578-637F810861FA}"/>
                    </a:ext>
                  </a:extLst>
                </p:cNvPr>
                <p:cNvSpPr/>
                <p:nvPr/>
              </p:nvSpPr>
              <p:spPr>
                <a:xfrm>
                  <a:off x="3139126" y="1979629"/>
                  <a:ext cx="2658359" cy="584462"/>
                </a:xfrm>
                <a:prstGeom prst="roundRect">
                  <a:avLst>
                    <a:gd name="adj" fmla="val 8065"/>
                  </a:avLst>
                </a:prstGeom>
                <a:solidFill>
                  <a:srgbClr val="E5F7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505E8FE3-95D0-491A-95A2-8826F2C82FF1}"/>
                    </a:ext>
                  </a:extLst>
                </p:cNvPr>
                <p:cNvSpPr txBox="1"/>
                <p:nvPr/>
              </p:nvSpPr>
              <p:spPr>
                <a:xfrm>
                  <a:off x="3760419" y="2038554"/>
                  <a:ext cx="141577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ko-KR" altLang="en-US" sz="2400" b="1" dirty="0">
                      <a:solidFill>
                        <a:schemeClr val="bg1">
                          <a:lumMod val="50000"/>
                        </a:schemeClr>
                      </a:solidFill>
                      <a:latin typeface="Noto Sans CJK KR Medium" panose="020B0600000000000000" pitchFamily="34" charset="-127"/>
                      <a:ea typeface="Noto Sans CJK KR Medium" panose="020B0600000000000000" pitchFamily="34" charset="-127"/>
                    </a:rPr>
                    <a:t>에도시대</a:t>
                  </a:r>
                </a:p>
              </p:txBody>
            </p:sp>
          </p:grpSp>
          <p:grpSp>
            <p:nvGrpSpPr>
              <p:cNvPr id="37" name="그룹 36">
                <a:extLst>
                  <a:ext uri="{FF2B5EF4-FFF2-40B4-BE49-F238E27FC236}">
                    <a16:creationId xmlns:a16="http://schemas.microsoft.com/office/drawing/2014/main" id="{36316118-2DD3-4384-ACFD-C45FFF2D630B}"/>
                  </a:ext>
                </a:extLst>
              </p:cNvPr>
              <p:cNvGrpSpPr/>
              <p:nvPr/>
            </p:nvGrpSpPr>
            <p:grpSpPr>
              <a:xfrm>
                <a:off x="3169195" y="2847575"/>
                <a:ext cx="2628000" cy="3135930"/>
                <a:chOff x="3169195" y="2847575"/>
                <a:chExt cx="2628000" cy="3135930"/>
              </a:xfrm>
            </p:grpSpPr>
            <p:sp>
              <p:nvSpPr>
                <p:cNvPr id="38" name="모서리가 둥근 직사각형 6">
                  <a:extLst>
                    <a:ext uri="{FF2B5EF4-FFF2-40B4-BE49-F238E27FC236}">
                      <a16:creationId xmlns:a16="http://schemas.microsoft.com/office/drawing/2014/main" id="{F6E8FD29-4105-425F-B9FF-AB47EBFCD352}"/>
                    </a:ext>
                  </a:extLst>
                </p:cNvPr>
                <p:cNvSpPr/>
                <p:nvPr/>
              </p:nvSpPr>
              <p:spPr>
                <a:xfrm>
                  <a:off x="3169195" y="2847575"/>
                  <a:ext cx="2628000" cy="3135930"/>
                </a:xfrm>
                <a:prstGeom prst="roundRect">
                  <a:avLst>
                    <a:gd name="adj" fmla="val 1323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AFC4B15F-8160-4D57-8532-727192FCB8C8}"/>
                    </a:ext>
                  </a:extLst>
                </p:cNvPr>
                <p:cNvSpPr txBox="1"/>
                <p:nvPr/>
              </p:nvSpPr>
              <p:spPr>
                <a:xfrm>
                  <a:off x="3175783" y="3176705"/>
                  <a:ext cx="2521956" cy="26650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ko-KR" altLang="en-US" sz="1200" dirty="0">
                      <a:solidFill>
                        <a:schemeClr val="bg1">
                          <a:lumMod val="5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oto Sans CJK KR Thin" panose="020B0200000000000000" pitchFamily="34" charset="-127"/>
                      <a:ea typeface="Noto Sans CJK KR Thin" panose="020B0200000000000000" pitchFamily="34" charset="-127"/>
                    </a:rPr>
                    <a:t>・여러 문학의 발달</a:t>
                  </a:r>
                  <a:endParaRPr lang="en-US" altLang="ko-KR" sz="1200" dirty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oto Sans CJK KR Thin" panose="020B0200000000000000" pitchFamily="34" charset="-127"/>
                    <a:ea typeface="Noto Sans CJK KR Thin" panose="020B0200000000000000" pitchFamily="34" charset="-127"/>
                  </a:endParaRPr>
                </a:p>
                <a:p>
                  <a:pPr algn="ctr">
                    <a:lnSpc>
                      <a:spcPct val="150000"/>
                    </a:lnSpc>
                  </a:pPr>
                  <a:r>
                    <a:rPr lang="en-US" altLang="ko-KR" sz="1100" dirty="0">
                      <a:solidFill>
                        <a:schemeClr val="bg1">
                          <a:lumMod val="50000"/>
                        </a:schemeClr>
                      </a:solidFill>
                      <a:latin typeface="Noto Sans CJK KR Thin" panose="020B0200000000000000" pitchFamily="34" charset="-127"/>
                      <a:ea typeface="Noto Sans CJK KR Thin" panose="020B0200000000000000" pitchFamily="34" charset="-127"/>
                    </a:rPr>
                    <a:t>-</a:t>
                  </a:r>
                  <a:r>
                    <a:rPr lang="ko-KR" altLang="en-US" sz="1100" dirty="0">
                      <a:solidFill>
                        <a:schemeClr val="bg1">
                          <a:lumMod val="50000"/>
                        </a:schemeClr>
                      </a:solidFill>
                      <a:latin typeface="Noto Sans CJK KR Thin" panose="020B0200000000000000" pitchFamily="34" charset="-127"/>
                      <a:ea typeface="Noto Sans CJK KR Thin" panose="020B0200000000000000" pitchFamily="34" charset="-127"/>
                    </a:rPr>
                    <a:t>유학</a:t>
                  </a:r>
                  <a:r>
                    <a:rPr lang="en-US" altLang="ko-KR" sz="1100" dirty="0">
                      <a:solidFill>
                        <a:schemeClr val="bg1">
                          <a:lumMod val="50000"/>
                        </a:schemeClr>
                      </a:solidFill>
                      <a:latin typeface="Noto Sans CJK KR Thin" panose="020B0200000000000000" pitchFamily="34" charset="-127"/>
                      <a:ea typeface="Noto Sans CJK KR Thin" panose="020B0200000000000000" pitchFamily="34" charset="-127"/>
                    </a:rPr>
                    <a:t>, </a:t>
                  </a:r>
                  <a:r>
                    <a:rPr lang="ko-KR" altLang="en-US" sz="1100" dirty="0">
                      <a:solidFill>
                        <a:schemeClr val="bg1">
                          <a:lumMod val="50000"/>
                        </a:schemeClr>
                      </a:solidFill>
                      <a:latin typeface="Noto Sans CJK KR Thin" panose="020B0200000000000000" pitchFamily="34" charset="-127"/>
                      <a:ea typeface="Noto Sans CJK KR Thin" panose="020B0200000000000000" pitchFamily="34" charset="-127"/>
                    </a:rPr>
                    <a:t>국문학</a:t>
                  </a:r>
                  <a:r>
                    <a:rPr lang="en-US" altLang="ko-KR" sz="1100" dirty="0">
                      <a:solidFill>
                        <a:schemeClr val="bg1">
                          <a:lumMod val="50000"/>
                        </a:schemeClr>
                      </a:solidFill>
                      <a:latin typeface="Noto Sans CJK KR Thin" panose="020B0200000000000000" pitchFamily="34" charset="-127"/>
                      <a:ea typeface="Noto Sans CJK KR Thin" panose="020B0200000000000000" pitchFamily="34" charset="-127"/>
                    </a:rPr>
                    <a:t> </a:t>
                  </a:r>
                  <a:r>
                    <a:rPr lang="ko-KR" altLang="en-US" sz="1100" dirty="0">
                      <a:solidFill>
                        <a:schemeClr val="bg1">
                          <a:lumMod val="50000"/>
                        </a:schemeClr>
                      </a:solidFill>
                      <a:latin typeface="Noto Sans CJK KR Thin" panose="020B0200000000000000" pitchFamily="34" charset="-127"/>
                      <a:ea typeface="Noto Sans CJK KR Thin" panose="020B0200000000000000" pitchFamily="34" charset="-127"/>
                    </a:rPr>
                    <a:t>등</a:t>
                  </a:r>
                  <a:endParaRPr lang="en-US" altLang="ko-KR" sz="1100" dirty="0">
                    <a:solidFill>
                      <a:schemeClr val="bg1">
                        <a:lumMod val="50000"/>
                      </a:schemeClr>
                    </a:solidFill>
                    <a:latin typeface="Noto Sans CJK KR Thin" panose="020B0200000000000000" pitchFamily="34" charset="-127"/>
                    <a:ea typeface="Noto Sans CJK KR Thin" panose="020B0200000000000000" pitchFamily="34" charset="-127"/>
                  </a:endParaRPr>
                </a:p>
                <a:p>
                  <a:pPr algn="ctr">
                    <a:lnSpc>
                      <a:spcPct val="150000"/>
                    </a:lnSpc>
                  </a:pPr>
                  <a:r>
                    <a:rPr lang="ko-KR" altLang="en-US" sz="1200" dirty="0">
                      <a:solidFill>
                        <a:schemeClr val="bg1">
                          <a:lumMod val="5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oto Sans CJK KR Thin" panose="020B0200000000000000" pitchFamily="34" charset="-127"/>
                      <a:ea typeface="Noto Sans CJK KR Thin" panose="020B0200000000000000" pitchFamily="34" charset="-127"/>
                    </a:rPr>
                    <a:t>・무사의 생활난</a:t>
                  </a:r>
                  <a:r>
                    <a:rPr lang="en-US" altLang="ko-KR" sz="1200" dirty="0">
                      <a:solidFill>
                        <a:schemeClr val="bg1">
                          <a:lumMod val="5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oto Sans CJK KR Thin" panose="020B0200000000000000" pitchFamily="34" charset="-127"/>
                      <a:ea typeface="Noto Sans CJK KR Thin" panose="020B0200000000000000" pitchFamily="34" charset="-127"/>
                    </a:rPr>
                    <a:t>&amp;</a:t>
                  </a:r>
                  <a:r>
                    <a:rPr lang="ko-KR" altLang="en-US" sz="1200" dirty="0">
                      <a:solidFill>
                        <a:schemeClr val="bg1">
                          <a:lumMod val="5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oto Sans CJK KR Thin" panose="020B0200000000000000" pitchFamily="34" charset="-127"/>
                      <a:ea typeface="Noto Sans CJK KR Thin" panose="020B0200000000000000" pitchFamily="34" charset="-127"/>
                    </a:rPr>
                    <a:t>교육 개혁</a:t>
                  </a:r>
                  <a:endParaRPr lang="en-US" altLang="ko-KR" sz="1200" dirty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oto Sans CJK KR Thin" panose="020B0200000000000000" pitchFamily="34" charset="-127"/>
                    <a:ea typeface="Noto Sans CJK KR Thin" panose="020B0200000000000000" pitchFamily="34" charset="-127"/>
                  </a:endParaRPr>
                </a:p>
                <a:p>
                  <a:pPr algn="ctr">
                    <a:lnSpc>
                      <a:spcPct val="150000"/>
                    </a:lnSpc>
                  </a:pPr>
                  <a:r>
                    <a:rPr lang="en-US" altLang="ko-KR" sz="1100" dirty="0">
                      <a:solidFill>
                        <a:schemeClr val="bg1">
                          <a:lumMod val="50000"/>
                        </a:schemeClr>
                      </a:solidFill>
                      <a:latin typeface="Noto Sans CJK KR Thin" panose="020B0200000000000000" pitchFamily="34" charset="-127"/>
                      <a:ea typeface="Noto Sans CJK KR Thin" panose="020B0200000000000000" pitchFamily="34" charset="-127"/>
                    </a:rPr>
                    <a:t>-</a:t>
                  </a:r>
                  <a:r>
                    <a:rPr lang="ko-KR" altLang="en-US" sz="1100" dirty="0">
                      <a:solidFill>
                        <a:schemeClr val="bg1">
                          <a:lumMod val="50000"/>
                        </a:schemeClr>
                      </a:solidFill>
                      <a:latin typeface="Noto Sans CJK KR Thin" panose="020B0200000000000000" pitchFamily="34" charset="-127"/>
                      <a:ea typeface="Noto Sans CJK KR Thin" panose="020B0200000000000000" pitchFamily="34" charset="-127"/>
                    </a:rPr>
                    <a:t> 서민의 학습 장소</a:t>
                  </a:r>
                  <a:endParaRPr lang="en-US" altLang="ko-KR" sz="1100" dirty="0">
                    <a:solidFill>
                      <a:schemeClr val="bg1">
                        <a:lumMod val="50000"/>
                      </a:schemeClr>
                    </a:solidFill>
                    <a:latin typeface="Noto Sans CJK KR Thin" panose="020B0200000000000000" pitchFamily="34" charset="-127"/>
                    <a:ea typeface="Noto Sans CJK KR Thin" panose="020B0200000000000000" pitchFamily="34" charset="-127"/>
                  </a:endParaRPr>
                </a:p>
                <a:p>
                  <a:pPr algn="ctr">
                    <a:lnSpc>
                      <a:spcPct val="150000"/>
                    </a:lnSpc>
                  </a:pPr>
                  <a:r>
                    <a:rPr lang="ko-KR" altLang="en-US" sz="1100" dirty="0">
                      <a:solidFill>
                        <a:schemeClr val="bg1">
                          <a:lumMod val="50000"/>
                        </a:schemeClr>
                      </a:solidFill>
                      <a:latin typeface="Noto Sans CJK KR Thin" panose="020B0200000000000000" pitchFamily="34" charset="-127"/>
                      <a:ea typeface="Noto Sans CJK KR Thin" panose="020B0200000000000000" pitchFamily="34" charset="-127"/>
                    </a:rPr>
                    <a:t>서당 창설</a:t>
                  </a:r>
                  <a:endParaRPr lang="en-US" altLang="ko-KR" sz="1100" dirty="0">
                    <a:solidFill>
                      <a:schemeClr val="bg1">
                        <a:lumMod val="50000"/>
                      </a:schemeClr>
                    </a:solidFill>
                    <a:latin typeface="Noto Sans CJK KR Thin" panose="020B0200000000000000" pitchFamily="34" charset="-127"/>
                    <a:ea typeface="Noto Sans CJK KR Thin" panose="020B0200000000000000" pitchFamily="34" charset="-127"/>
                  </a:endParaRPr>
                </a:p>
                <a:p>
                  <a:pPr algn="ctr">
                    <a:lnSpc>
                      <a:spcPct val="150000"/>
                    </a:lnSpc>
                  </a:pPr>
                  <a:r>
                    <a:rPr lang="en-US" altLang="ko-KR" sz="1100" dirty="0">
                      <a:solidFill>
                        <a:schemeClr val="bg1">
                          <a:lumMod val="50000"/>
                        </a:schemeClr>
                      </a:solidFill>
                      <a:latin typeface="Noto Sans CJK KR Thin" panose="020B0200000000000000" pitchFamily="34" charset="-127"/>
                      <a:ea typeface="Noto Sans CJK KR Thin" panose="020B0200000000000000" pitchFamily="34" charset="-127"/>
                    </a:rPr>
                    <a:t>-</a:t>
                  </a:r>
                  <a:r>
                    <a:rPr lang="ko-KR" altLang="en-US" sz="1100" dirty="0">
                      <a:solidFill>
                        <a:schemeClr val="bg1">
                          <a:lumMod val="50000"/>
                        </a:schemeClr>
                      </a:solidFill>
                      <a:latin typeface="Noto Sans CJK KR Thin" panose="020B0200000000000000" pitchFamily="34" charset="-127"/>
                      <a:ea typeface="Noto Sans CJK KR Thin" panose="020B0200000000000000" pitchFamily="34" charset="-127"/>
                    </a:rPr>
                    <a:t>제번에서 </a:t>
                  </a:r>
                  <a:r>
                    <a:rPr lang="ko-KR" altLang="en-US" sz="1100" dirty="0" err="1">
                      <a:solidFill>
                        <a:schemeClr val="bg1">
                          <a:lumMod val="50000"/>
                        </a:schemeClr>
                      </a:solidFill>
                      <a:latin typeface="Noto Sans CJK KR Thin" panose="020B0200000000000000" pitchFamily="34" charset="-127"/>
                      <a:ea typeface="Noto Sans CJK KR Thin" panose="020B0200000000000000" pitchFamily="34" charset="-127"/>
                    </a:rPr>
                    <a:t>번학</a:t>
                  </a:r>
                  <a:r>
                    <a:rPr lang="ko-KR" altLang="en-US" sz="1100" dirty="0">
                      <a:solidFill>
                        <a:schemeClr val="bg1">
                          <a:lumMod val="5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oto Sans CJK KR Thin" panose="020B0200000000000000" pitchFamily="34" charset="-127"/>
                      <a:ea typeface="Noto Sans CJK KR Thin" panose="020B0200000000000000" pitchFamily="34" charset="-127"/>
                    </a:rPr>
                    <a:t> </a:t>
                  </a:r>
                  <a:r>
                    <a:rPr lang="ko-KR" altLang="en-US" sz="1100" dirty="0">
                      <a:solidFill>
                        <a:schemeClr val="bg1">
                          <a:lumMod val="50000"/>
                        </a:schemeClr>
                      </a:solidFill>
                      <a:latin typeface="Noto Sans CJK KR Thin" panose="020B0200000000000000" pitchFamily="34" charset="-127"/>
                      <a:ea typeface="Noto Sans CJK KR Thin" panose="020B0200000000000000" pitchFamily="34" charset="-127"/>
                    </a:rPr>
                    <a:t>・향학 ・숙소 설립</a:t>
                  </a:r>
                  <a:endParaRPr lang="en-US" altLang="ko-KR" sz="1100" dirty="0">
                    <a:solidFill>
                      <a:schemeClr val="bg1">
                        <a:lumMod val="50000"/>
                      </a:schemeClr>
                    </a:solidFill>
                    <a:latin typeface="Noto Sans CJK KR Thin" panose="020B0200000000000000" pitchFamily="34" charset="-127"/>
                    <a:ea typeface="Noto Sans CJK KR Thin" panose="020B0200000000000000" pitchFamily="34" charset="-127"/>
                  </a:endParaRPr>
                </a:p>
                <a:p>
                  <a:pPr algn="ctr">
                    <a:lnSpc>
                      <a:spcPct val="150000"/>
                    </a:lnSpc>
                  </a:pPr>
                  <a:r>
                    <a:rPr lang="en-US" altLang="ko-KR" sz="1100" dirty="0">
                      <a:solidFill>
                        <a:schemeClr val="bg1">
                          <a:lumMod val="50000"/>
                        </a:schemeClr>
                      </a:solidFill>
                      <a:latin typeface="Noto Sans CJK KR Thin" panose="020B0200000000000000" pitchFamily="34" charset="-127"/>
                      <a:ea typeface="Noto Sans CJK KR Thin" panose="020B0200000000000000" pitchFamily="34" charset="-127"/>
                    </a:rPr>
                    <a:t>(</a:t>
                  </a:r>
                  <a:r>
                    <a:rPr lang="ko-KR" altLang="en-US" sz="1100" dirty="0">
                      <a:solidFill>
                        <a:schemeClr val="bg1">
                          <a:lumMod val="50000"/>
                        </a:schemeClr>
                      </a:solidFill>
                      <a:latin typeface="Noto Sans CJK KR Thin" panose="020B0200000000000000" pitchFamily="34" charset="-127"/>
                      <a:ea typeface="Noto Sans CJK KR Thin" panose="020B0200000000000000" pitchFamily="34" charset="-127"/>
                    </a:rPr>
                    <a:t>후손 교육</a:t>
                  </a:r>
                  <a:r>
                    <a:rPr lang="en-US" altLang="ko-KR" sz="1100" dirty="0">
                      <a:solidFill>
                        <a:schemeClr val="bg1">
                          <a:lumMod val="50000"/>
                        </a:schemeClr>
                      </a:solidFill>
                      <a:latin typeface="Noto Sans CJK KR Thin" panose="020B0200000000000000" pitchFamily="34" charset="-127"/>
                      <a:ea typeface="Noto Sans CJK KR Thin" panose="020B0200000000000000" pitchFamily="34" charset="-127"/>
                    </a:rPr>
                    <a:t>)</a:t>
                  </a:r>
                </a:p>
                <a:p>
                  <a:pPr algn="ctr">
                    <a:lnSpc>
                      <a:spcPct val="150000"/>
                    </a:lnSpc>
                  </a:pPr>
                  <a:r>
                    <a:rPr lang="en-US" altLang="ko-KR" sz="1100" dirty="0">
                      <a:solidFill>
                        <a:schemeClr val="bg1">
                          <a:lumMod val="50000"/>
                        </a:schemeClr>
                      </a:solidFill>
                      <a:latin typeface="Noto Sans CJK KR Thin" panose="020B0200000000000000" pitchFamily="34" charset="-127"/>
                      <a:ea typeface="Noto Sans CJK KR Thin" panose="020B0200000000000000" pitchFamily="34" charset="-127"/>
                    </a:rPr>
                    <a:t>-</a:t>
                  </a:r>
                  <a:r>
                    <a:rPr lang="ko-KR" altLang="en-US" sz="1100" dirty="0">
                      <a:solidFill>
                        <a:schemeClr val="bg1">
                          <a:lumMod val="50000"/>
                        </a:schemeClr>
                      </a:solidFill>
                      <a:latin typeface="Noto Sans CJK KR Thin" panose="020B0200000000000000" pitchFamily="34" charset="-127"/>
                      <a:ea typeface="Noto Sans CJK KR Thin" panose="020B0200000000000000" pitchFamily="34" charset="-127"/>
                    </a:rPr>
                    <a:t>어린이 훈화 교육 </a:t>
                  </a:r>
                  <a:r>
                    <a:rPr lang="ko-KR" altLang="en-US" sz="1100" dirty="0" err="1">
                      <a:solidFill>
                        <a:schemeClr val="bg1">
                          <a:lumMod val="50000"/>
                        </a:schemeClr>
                      </a:solidFill>
                      <a:latin typeface="Noto Sans CJK KR Thin" panose="020B0200000000000000" pitchFamily="34" charset="-127"/>
                      <a:ea typeface="Noto Sans CJK KR Thin" panose="020B0200000000000000" pitchFamily="34" charset="-127"/>
                    </a:rPr>
                    <a:t>테시마</a:t>
                  </a:r>
                  <a:endParaRPr lang="en-US" altLang="ko-KR" sz="1100" dirty="0">
                    <a:solidFill>
                      <a:schemeClr val="bg1">
                        <a:lumMod val="50000"/>
                      </a:schemeClr>
                    </a:solidFill>
                    <a:latin typeface="Noto Sans CJK KR Thin" panose="020B0200000000000000" pitchFamily="34" charset="-127"/>
                    <a:ea typeface="Noto Sans CJK KR Thin" panose="020B0200000000000000" pitchFamily="34" charset="-127"/>
                  </a:endParaRPr>
                </a:p>
                <a:p>
                  <a:pPr algn="ctr">
                    <a:lnSpc>
                      <a:spcPct val="150000"/>
                    </a:lnSpc>
                  </a:pPr>
                  <a:r>
                    <a:rPr lang="ko-KR" altLang="en-US" sz="1100" dirty="0">
                      <a:solidFill>
                        <a:schemeClr val="bg1">
                          <a:lumMod val="5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oto Sans CJK KR Thin" panose="020B0200000000000000" pitchFamily="34" charset="-127"/>
                      <a:ea typeface="Noto Sans CJK KR Thin" panose="020B0200000000000000" pitchFamily="34" charset="-127"/>
                    </a:rPr>
                    <a:t>・국학</a:t>
                  </a:r>
                  <a:r>
                    <a:rPr lang="en-US" altLang="ko-KR" sz="1100" dirty="0">
                      <a:solidFill>
                        <a:schemeClr val="bg1">
                          <a:lumMod val="5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oto Sans CJK KR Thin" panose="020B0200000000000000" pitchFamily="34" charset="-127"/>
                      <a:ea typeface="Noto Sans CJK KR Thin" panose="020B0200000000000000" pitchFamily="34" charset="-127"/>
                    </a:rPr>
                    <a:t>, </a:t>
                  </a:r>
                  <a:r>
                    <a:rPr lang="ko-KR" altLang="en-US" sz="1100" dirty="0" err="1">
                      <a:solidFill>
                        <a:schemeClr val="bg1">
                          <a:lumMod val="5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oto Sans CJK KR Thin" panose="020B0200000000000000" pitchFamily="34" charset="-127"/>
                      <a:ea typeface="Noto Sans CJK KR Thin" panose="020B0200000000000000" pitchFamily="34" charset="-127"/>
                    </a:rPr>
                    <a:t>난학</a:t>
                  </a:r>
                  <a:r>
                    <a:rPr lang="ko-KR" altLang="en-US" sz="1100" dirty="0">
                      <a:solidFill>
                        <a:schemeClr val="bg1">
                          <a:lumMod val="5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oto Sans CJK KR Thin" panose="020B0200000000000000" pitchFamily="34" charset="-127"/>
                      <a:ea typeface="Noto Sans CJK KR Thin" panose="020B0200000000000000" pitchFamily="34" charset="-127"/>
                    </a:rPr>
                    <a:t> 발달</a:t>
                  </a:r>
                  <a:endParaRPr lang="en-US" altLang="ko-KR" sz="1100" dirty="0">
                    <a:solidFill>
                      <a:schemeClr val="bg1">
                        <a:lumMod val="50000"/>
                      </a:schemeClr>
                    </a:solidFill>
                    <a:latin typeface="Noto Sans CJK KR Thin" panose="020B0200000000000000" pitchFamily="34" charset="-127"/>
                    <a:ea typeface="Noto Sans CJK KR Thin" panose="020B0200000000000000" pitchFamily="34" charset="-127"/>
                  </a:endParaRPr>
                </a:p>
                <a:p>
                  <a:pPr algn="ctr">
                    <a:lnSpc>
                      <a:spcPct val="150000"/>
                    </a:lnSpc>
                  </a:pPr>
                  <a:endParaRPr lang="ko-KR" altLang="en-US" sz="1200" dirty="0">
                    <a:solidFill>
                      <a:schemeClr val="bg1">
                        <a:lumMod val="50000"/>
                      </a:schemeClr>
                    </a:solidFill>
                    <a:latin typeface="Noto Sans CJK KR Thin" panose="020B0200000000000000" pitchFamily="34" charset="-127"/>
                    <a:ea typeface="Noto Sans CJK KR Thin" panose="020B0200000000000000" pitchFamily="34" charset="-127"/>
                  </a:endParaRPr>
                </a:p>
              </p:txBody>
            </p:sp>
          </p:grpSp>
        </p:grpSp>
        <p:grpSp>
          <p:nvGrpSpPr>
            <p:cNvPr id="42" name="그룹 41">
              <a:extLst>
                <a:ext uri="{FF2B5EF4-FFF2-40B4-BE49-F238E27FC236}">
                  <a16:creationId xmlns:a16="http://schemas.microsoft.com/office/drawing/2014/main" id="{D46F2C41-BCE7-4B4C-87CB-9E3A58445163}"/>
                </a:ext>
              </a:extLst>
            </p:cNvPr>
            <p:cNvGrpSpPr/>
            <p:nvPr/>
          </p:nvGrpSpPr>
          <p:grpSpPr>
            <a:xfrm>
              <a:off x="9081155" y="1219201"/>
              <a:ext cx="2658359" cy="4303591"/>
              <a:chOff x="3139126" y="2130458"/>
              <a:chExt cx="2658359" cy="4303591"/>
            </a:xfrm>
          </p:grpSpPr>
          <p:grpSp>
            <p:nvGrpSpPr>
              <p:cNvPr id="43" name="그룹 42">
                <a:extLst>
                  <a:ext uri="{FF2B5EF4-FFF2-40B4-BE49-F238E27FC236}">
                    <a16:creationId xmlns:a16="http://schemas.microsoft.com/office/drawing/2014/main" id="{298D1240-B4F4-4B77-9D38-1E12C916F583}"/>
                  </a:ext>
                </a:extLst>
              </p:cNvPr>
              <p:cNvGrpSpPr/>
              <p:nvPr/>
            </p:nvGrpSpPr>
            <p:grpSpPr>
              <a:xfrm>
                <a:off x="3139126" y="2130458"/>
                <a:ext cx="2658359" cy="584462"/>
                <a:chOff x="3139126" y="1979629"/>
                <a:chExt cx="2658359" cy="584462"/>
              </a:xfrm>
            </p:grpSpPr>
            <p:sp>
              <p:nvSpPr>
                <p:cNvPr id="47" name="사각형: 둥근 모서리 46">
                  <a:extLst>
                    <a:ext uri="{FF2B5EF4-FFF2-40B4-BE49-F238E27FC236}">
                      <a16:creationId xmlns:a16="http://schemas.microsoft.com/office/drawing/2014/main" id="{50B587A0-7AC8-4B5C-A265-4F6C93BCBB01}"/>
                    </a:ext>
                  </a:extLst>
                </p:cNvPr>
                <p:cNvSpPr/>
                <p:nvPr/>
              </p:nvSpPr>
              <p:spPr>
                <a:xfrm>
                  <a:off x="3139126" y="1979629"/>
                  <a:ext cx="2658359" cy="584462"/>
                </a:xfrm>
                <a:prstGeom prst="roundRect">
                  <a:avLst>
                    <a:gd name="adj" fmla="val 8065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ko-KR" altLang="en-US" sz="2400" b="1" dirty="0">
                      <a:solidFill>
                        <a:schemeClr val="bg1">
                          <a:lumMod val="50000"/>
                        </a:schemeClr>
                      </a:solidFill>
                      <a:ea typeface="Noto Sans CJK KR Regular" panose="020B0500000000000000"/>
                    </a:rPr>
                    <a:t>메이지시대</a:t>
                  </a:r>
                </a:p>
              </p:txBody>
            </p:sp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ECF978D3-B3C5-4AB6-81D3-93DF5E72332E}"/>
                    </a:ext>
                  </a:extLst>
                </p:cNvPr>
                <p:cNvSpPr txBox="1"/>
                <p:nvPr/>
              </p:nvSpPr>
              <p:spPr>
                <a:xfrm>
                  <a:off x="4375940" y="2038554"/>
                  <a:ext cx="18473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endParaRPr lang="ko-KR" altLang="en-US" sz="2400" dirty="0">
                    <a:solidFill>
                      <a:schemeClr val="bg1">
                        <a:lumMod val="50000"/>
                      </a:schemeClr>
                    </a:solidFill>
                    <a:latin typeface="Noto Sans CJK KR Medium" panose="020B0600000000000000" pitchFamily="34" charset="-127"/>
                    <a:ea typeface="Noto Sans CJK KR Medium" panose="020B0600000000000000" pitchFamily="34" charset="-127"/>
                  </a:endParaRPr>
                </a:p>
              </p:txBody>
            </p:sp>
          </p:grpSp>
          <p:grpSp>
            <p:nvGrpSpPr>
              <p:cNvPr id="44" name="그룹 43">
                <a:extLst>
                  <a:ext uri="{FF2B5EF4-FFF2-40B4-BE49-F238E27FC236}">
                    <a16:creationId xmlns:a16="http://schemas.microsoft.com/office/drawing/2014/main" id="{C750E112-6D06-4E0C-8A85-4B1A1FC7A954}"/>
                  </a:ext>
                </a:extLst>
              </p:cNvPr>
              <p:cNvGrpSpPr/>
              <p:nvPr/>
            </p:nvGrpSpPr>
            <p:grpSpPr>
              <a:xfrm>
                <a:off x="3169195" y="2847575"/>
                <a:ext cx="2628000" cy="3586474"/>
                <a:chOff x="3169195" y="2847575"/>
                <a:chExt cx="2628000" cy="3586474"/>
              </a:xfrm>
            </p:grpSpPr>
            <p:sp>
              <p:nvSpPr>
                <p:cNvPr id="45" name="모서리가 둥근 직사각형 6">
                  <a:extLst>
                    <a:ext uri="{FF2B5EF4-FFF2-40B4-BE49-F238E27FC236}">
                      <a16:creationId xmlns:a16="http://schemas.microsoft.com/office/drawing/2014/main" id="{B5D9D606-704F-4728-9265-52CD9B570D7C}"/>
                    </a:ext>
                  </a:extLst>
                </p:cNvPr>
                <p:cNvSpPr/>
                <p:nvPr/>
              </p:nvSpPr>
              <p:spPr>
                <a:xfrm>
                  <a:off x="3169195" y="2847575"/>
                  <a:ext cx="2628000" cy="3435655"/>
                </a:xfrm>
                <a:prstGeom prst="roundRect">
                  <a:avLst>
                    <a:gd name="adj" fmla="val 1323"/>
                  </a:avLst>
                </a:prstGeom>
                <a:solidFill>
                  <a:srgbClr val="E5F7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23BA2F82-9BFD-4AFB-A3CB-7D5DDB212B2F}"/>
                    </a:ext>
                  </a:extLst>
                </p:cNvPr>
                <p:cNvSpPr txBox="1"/>
                <p:nvPr/>
              </p:nvSpPr>
              <p:spPr>
                <a:xfrm>
                  <a:off x="3195832" y="3176705"/>
                  <a:ext cx="2574743" cy="3257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ko-KR" altLang="en-US" sz="1200" dirty="0">
                      <a:solidFill>
                        <a:schemeClr val="bg1">
                          <a:lumMod val="5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oto Sans CJK KR Thin" panose="020B0200000000000000" pitchFamily="34" charset="-127"/>
                      <a:ea typeface="Noto Sans CJK KR Thin" panose="020B0200000000000000" pitchFamily="34" charset="-127"/>
                    </a:rPr>
                    <a:t>・서양 모방</a:t>
                  </a:r>
                  <a:endParaRPr lang="en-US" altLang="ko-KR" sz="1200" dirty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oto Sans CJK KR Thin" panose="020B0200000000000000" pitchFamily="34" charset="-127"/>
                    <a:ea typeface="Noto Sans CJK KR Thin" panose="020B0200000000000000" pitchFamily="34" charset="-127"/>
                  </a:endParaRPr>
                </a:p>
                <a:p>
                  <a:pPr algn="ctr">
                    <a:lnSpc>
                      <a:spcPct val="150000"/>
                    </a:lnSpc>
                  </a:pPr>
                  <a:r>
                    <a:rPr lang="en-US" altLang="ko-KR" sz="1100" dirty="0">
                      <a:solidFill>
                        <a:schemeClr val="bg1">
                          <a:lumMod val="50000"/>
                        </a:schemeClr>
                      </a:solidFill>
                      <a:latin typeface="Noto Sans CJK KR Thin" panose="020B0200000000000000" pitchFamily="34" charset="-127"/>
                      <a:ea typeface="Noto Sans CJK KR Thin" panose="020B0200000000000000" pitchFamily="34" charset="-127"/>
                    </a:rPr>
                    <a:t>-</a:t>
                  </a:r>
                  <a:r>
                    <a:rPr lang="ko-KR" altLang="en-US" sz="1100" dirty="0">
                      <a:solidFill>
                        <a:schemeClr val="bg1">
                          <a:lumMod val="50000"/>
                        </a:schemeClr>
                      </a:solidFill>
                      <a:latin typeface="Noto Sans CJK KR Thin" panose="020B0200000000000000" pitchFamily="34" charset="-127"/>
                      <a:ea typeface="Noto Sans CJK KR Thin" panose="020B0200000000000000" pitchFamily="34" charset="-127"/>
                    </a:rPr>
                    <a:t>초</a:t>
                  </a:r>
                  <a:r>
                    <a:rPr lang="en-US" altLang="ko-KR" sz="1100" dirty="0">
                      <a:solidFill>
                        <a:schemeClr val="bg1">
                          <a:lumMod val="50000"/>
                        </a:schemeClr>
                      </a:solidFill>
                      <a:latin typeface="Noto Sans CJK KR Thin" panose="020B0200000000000000" pitchFamily="34" charset="-127"/>
                      <a:ea typeface="Noto Sans CJK KR Thin" panose="020B0200000000000000" pitchFamily="34" charset="-127"/>
                    </a:rPr>
                    <a:t>,</a:t>
                  </a:r>
                  <a:r>
                    <a:rPr lang="ko-KR" altLang="en-US" sz="1100" dirty="0">
                      <a:solidFill>
                        <a:schemeClr val="bg1">
                          <a:lumMod val="50000"/>
                        </a:schemeClr>
                      </a:solidFill>
                      <a:latin typeface="Noto Sans CJK KR Thin" panose="020B0200000000000000" pitchFamily="34" charset="-127"/>
                      <a:ea typeface="Noto Sans CJK KR Thin" panose="020B0200000000000000" pitchFamily="34" charset="-127"/>
                    </a:rPr>
                    <a:t>중</a:t>
                  </a:r>
                  <a:r>
                    <a:rPr lang="en-US" altLang="ko-KR" sz="1100" dirty="0">
                      <a:solidFill>
                        <a:schemeClr val="bg1">
                          <a:lumMod val="50000"/>
                        </a:schemeClr>
                      </a:solidFill>
                      <a:latin typeface="Noto Sans CJK KR Thin" panose="020B0200000000000000" pitchFamily="34" charset="-127"/>
                      <a:ea typeface="Noto Sans CJK KR Thin" panose="020B0200000000000000" pitchFamily="34" charset="-127"/>
                    </a:rPr>
                    <a:t>,</a:t>
                  </a:r>
                  <a:r>
                    <a:rPr lang="ko-KR" altLang="en-US" sz="1100" dirty="0">
                      <a:solidFill>
                        <a:schemeClr val="bg1">
                          <a:lumMod val="50000"/>
                        </a:schemeClr>
                      </a:solidFill>
                      <a:latin typeface="Noto Sans CJK KR Thin" panose="020B0200000000000000" pitchFamily="34" charset="-127"/>
                      <a:ea typeface="Noto Sans CJK KR Thin" panose="020B0200000000000000" pitchFamily="34" charset="-127"/>
                    </a:rPr>
                    <a:t>고 교육 근대적 학교제도 확립</a:t>
                  </a:r>
                  <a:endParaRPr lang="en-US" altLang="ko-KR" sz="1100" dirty="0">
                    <a:solidFill>
                      <a:schemeClr val="bg1">
                        <a:lumMod val="50000"/>
                      </a:schemeClr>
                    </a:solidFill>
                    <a:latin typeface="Noto Sans CJK KR Thin" panose="020B0200000000000000" pitchFamily="34" charset="-127"/>
                    <a:ea typeface="Noto Sans CJK KR Thin" panose="020B0200000000000000" pitchFamily="34" charset="-127"/>
                  </a:endParaRPr>
                </a:p>
                <a:p>
                  <a:pPr algn="ctr">
                    <a:lnSpc>
                      <a:spcPct val="150000"/>
                    </a:lnSpc>
                  </a:pPr>
                  <a:r>
                    <a:rPr lang="en-US" altLang="ko-KR" sz="1100" dirty="0">
                      <a:solidFill>
                        <a:schemeClr val="bg1">
                          <a:lumMod val="50000"/>
                        </a:schemeClr>
                      </a:solidFill>
                      <a:latin typeface="Noto Sans CJK KR Thin" panose="020B0200000000000000" pitchFamily="34" charset="-127"/>
                      <a:ea typeface="Noto Sans CJK KR Thin" panose="020B0200000000000000" pitchFamily="34" charset="-127"/>
                    </a:rPr>
                    <a:t>-</a:t>
                  </a:r>
                  <a:r>
                    <a:rPr lang="ko-KR" altLang="en-US" sz="1100" dirty="0">
                      <a:solidFill>
                        <a:schemeClr val="bg1">
                          <a:lumMod val="50000"/>
                        </a:schemeClr>
                      </a:solidFill>
                      <a:latin typeface="Noto Sans CJK KR Thin" panose="020B0200000000000000" pitchFamily="34" charset="-127"/>
                      <a:ea typeface="Noto Sans CJK KR Thin" panose="020B0200000000000000" pitchFamily="34" charset="-127"/>
                    </a:rPr>
                    <a:t>사회주의 사상 등장</a:t>
                  </a:r>
                  <a:endParaRPr lang="en-US" altLang="ko-KR" sz="1100" dirty="0">
                    <a:solidFill>
                      <a:schemeClr val="bg1">
                        <a:lumMod val="50000"/>
                      </a:schemeClr>
                    </a:solidFill>
                    <a:latin typeface="Noto Sans CJK KR Thin" panose="020B0200000000000000" pitchFamily="34" charset="-127"/>
                    <a:ea typeface="Noto Sans CJK KR Thin" panose="020B0200000000000000" pitchFamily="34" charset="-127"/>
                  </a:endParaRPr>
                </a:p>
                <a:p>
                  <a:pPr algn="ctr">
                    <a:lnSpc>
                      <a:spcPct val="150000"/>
                    </a:lnSpc>
                  </a:pPr>
                  <a:r>
                    <a:rPr lang="ko-KR" altLang="en-US" sz="1100" dirty="0">
                      <a:solidFill>
                        <a:schemeClr val="bg1">
                          <a:lumMod val="5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oto Sans CJK KR Thin" panose="020B0200000000000000" pitchFamily="34" charset="-127"/>
                      <a:ea typeface="Noto Sans CJK KR Thin" panose="020B0200000000000000" pitchFamily="34" charset="-127"/>
                    </a:rPr>
                    <a:t>・</a:t>
                  </a:r>
                  <a:r>
                    <a:rPr lang="ko-KR" altLang="en-US" sz="1200" dirty="0">
                      <a:solidFill>
                        <a:schemeClr val="bg1">
                          <a:lumMod val="5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oto Sans CJK KR Thin" panose="020B0200000000000000" pitchFamily="34" charset="-127"/>
                      <a:ea typeface="Noto Sans CJK KR Thin" panose="020B0200000000000000" pitchFamily="34" charset="-127"/>
                    </a:rPr>
                    <a:t>근대국가 형성</a:t>
                  </a:r>
                  <a:endParaRPr lang="en-US" altLang="ko-KR" sz="1200" dirty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oto Sans CJK KR Thin" panose="020B0200000000000000" pitchFamily="34" charset="-127"/>
                    <a:ea typeface="Noto Sans CJK KR Thin" panose="020B0200000000000000" pitchFamily="34" charset="-127"/>
                  </a:endParaRPr>
                </a:p>
                <a:p>
                  <a:pPr algn="ctr">
                    <a:lnSpc>
                      <a:spcPct val="150000"/>
                    </a:lnSpc>
                  </a:pPr>
                  <a:r>
                    <a:rPr lang="en-US" altLang="ko-KR" sz="1100" dirty="0">
                      <a:solidFill>
                        <a:schemeClr val="bg1">
                          <a:lumMod val="50000"/>
                        </a:schemeClr>
                      </a:solidFill>
                      <a:latin typeface="Noto Sans CJK KR Thin" panose="020B0200000000000000" pitchFamily="34" charset="-127"/>
                      <a:ea typeface="Noto Sans CJK KR Thin" panose="020B0200000000000000" pitchFamily="34" charset="-127"/>
                    </a:rPr>
                    <a:t>-</a:t>
                  </a:r>
                  <a:r>
                    <a:rPr lang="ko-KR" altLang="en-US" sz="1100" dirty="0">
                      <a:solidFill>
                        <a:schemeClr val="bg1">
                          <a:lumMod val="50000"/>
                        </a:schemeClr>
                      </a:solidFill>
                      <a:latin typeface="Noto Sans CJK KR Thin" panose="020B0200000000000000" pitchFamily="34" charset="-127"/>
                      <a:ea typeface="Noto Sans CJK KR Thin" panose="020B0200000000000000" pitchFamily="34" charset="-127"/>
                    </a:rPr>
                    <a:t>의무교육 법무화</a:t>
                  </a:r>
                  <a:endParaRPr lang="en-US" altLang="ko-KR" sz="1100" dirty="0">
                    <a:solidFill>
                      <a:schemeClr val="bg1">
                        <a:lumMod val="50000"/>
                      </a:schemeClr>
                    </a:solidFill>
                    <a:latin typeface="Noto Sans CJK KR Thin" panose="020B0200000000000000" pitchFamily="34" charset="-127"/>
                    <a:ea typeface="Noto Sans CJK KR Thin" panose="020B0200000000000000" pitchFamily="34" charset="-127"/>
                  </a:endParaRPr>
                </a:p>
                <a:p>
                  <a:pPr algn="ctr">
                    <a:lnSpc>
                      <a:spcPct val="150000"/>
                    </a:lnSpc>
                  </a:pPr>
                  <a:r>
                    <a:rPr lang="en-US" altLang="ko-KR" sz="1100" dirty="0">
                      <a:solidFill>
                        <a:schemeClr val="bg1">
                          <a:lumMod val="50000"/>
                        </a:schemeClr>
                      </a:solidFill>
                      <a:latin typeface="Noto Sans CJK KR Thin" panose="020B0200000000000000" pitchFamily="34" charset="-127"/>
                      <a:ea typeface="Noto Sans CJK KR Thin" panose="020B0200000000000000" pitchFamily="34" charset="-127"/>
                    </a:rPr>
                    <a:t>-</a:t>
                  </a:r>
                  <a:r>
                    <a:rPr lang="ko-KR" altLang="en-US" sz="1100" dirty="0">
                      <a:solidFill>
                        <a:schemeClr val="bg1">
                          <a:lumMod val="50000"/>
                        </a:schemeClr>
                      </a:solidFill>
                      <a:latin typeface="Noto Sans CJK KR Thin" panose="020B0200000000000000" pitchFamily="34" charset="-127"/>
                      <a:ea typeface="Noto Sans CJK KR Thin" panose="020B0200000000000000" pitchFamily="34" charset="-127"/>
                    </a:rPr>
                    <a:t>여성교육의 대중화</a:t>
                  </a:r>
                  <a:endParaRPr lang="en-US" altLang="ko-KR" sz="1100" dirty="0">
                    <a:solidFill>
                      <a:schemeClr val="bg1">
                        <a:lumMod val="50000"/>
                      </a:schemeClr>
                    </a:solidFill>
                    <a:latin typeface="Noto Sans CJK KR Thin" panose="020B0200000000000000" pitchFamily="34" charset="-127"/>
                    <a:ea typeface="Noto Sans CJK KR Thin" panose="020B0200000000000000" pitchFamily="34" charset="-127"/>
                  </a:endParaRPr>
                </a:p>
                <a:p>
                  <a:pPr algn="ctr">
                    <a:lnSpc>
                      <a:spcPct val="150000"/>
                    </a:lnSpc>
                  </a:pPr>
                  <a:r>
                    <a:rPr lang="ko-KR" altLang="en-US" sz="1200" dirty="0">
                      <a:solidFill>
                        <a:schemeClr val="bg1">
                          <a:lumMod val="5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oto Sans CJK KR Thin" panose="020B0200000000000000" pitchFamily="34" charset="-127"/>
                      <a:ea typeface="Noto Sans CJK KR Thin" panose="020B0200000000000000" pitchFamily="34" charset="-127"/>
                    </a:rPr>
                    <a:t>・교육칙어 공포</a:t>
                  </a:r>
                  <a:endParaRPr lang="en-US" altLang="ko-KR" sz="1200" dirty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oto Sans CJK KR Thin" panose="020B0200000000000000" pitchFamily="34" charset="-127"/>
                    <a:ea typeface="Noto Sans CJK KR Thin" panose="020B0200000000000000" pitchFamily="34" charset="-127"/>
                  </a:endParaRPr>
                </a:p>
                <a:p>
                  <a:pPr algn="ctr">
                    <a:lnSpc>
                      <a:spcPct val="150000"/>
                    </a:lnSpc>
                  </a:pPr>
                  <a:r>
                    <a:rPr lang="en-US" altLang="ko-KR" sz="1100" dirty="0">
                      <a:solidFill>
                        <a:schemeClr val="bg1">
                          <a:lumMod val="50000"/>
                        </a:schemeClr>
                      </a:solidFill>
                      <a:latin typeface="Noto Sans CJK KR Thin" panose="020B0200000000000000" pitchFamily="34" charset="-127"/>
                      <a:ea typeface="Noto Sans CJK KR Thin" panose="020B0200000000000000" pitchFamily="34" charset="-127"/>
                    </a:rPr>
                    <a:t>-</a:t>
                  </a:r>
                  <a:r>
                    <a:rPr lang="ko-KR" altLang="en-US" sz="1100" dirty="0">
                      <a:solidFill>
                        <a:schemeClr val="bg1">
                          <a:lumMod val="50000"/>
                        </a:schemeClr>
                      </a:solidFill>
                      <a:latin typeface="Noto Sans CJK KR Thin" panose="020B0200000000000000" pitchFamily="34" charset="-127"/>
                      <a:ea typeface="Noto Sans CJK KR Thin" panose="020B0200000000000000" pitchFamily="34" charset="-127"/>
                    </a:rPr>
                    <a:t>이노우에 </a:t>
                  </a:r>
                  <a:r>
                    <a:rPr lang="ko-KR" altLang="en-US" sz="1100" dirty="0" err="1">
                      <a:solidFill>
                        <a:schemeClr val="bg1">
                          <a:lumMod val="50000"/>
                        </a:schemeClr>
                      </a:solidFill>
                      <a:latin typeface="Noto Sans CJK KR Thin" panose="020B0200000000000000" pitchFamily="34" charset="-127"/>
                      <a:ea typeface="Noto Sans CJK KR Thin" panose="020B0200000000000000" pitchFamily="34" charset="-127"/>
                    </a:rPr>
                    <a:t>타케시</a:t>
                  </a:r>
                  <a:r>
                    <a:rPr lang="en-US" altLang="ko-KR" sz="1100" dirty="0">
                      <a:solidFill>
                        <a:schemeClr val="bg1">
                          <a:lumMod val="50000"/>
                        </a:schemeClr>
                      </a:solidFill>
                      <a:latin typeface="Noto Sans CJK KR Thin" panose="020B0200000000000000" pitchFamily="34" charset="-127"/>
                      <a:ea typeface="Noto Sans CJK KR Thin" panose="020B0200000000000000" pitchFamily="34" charset="-127"/>
                    </a:rPr>
                    <a:t>, </a:t>
                  </a:r>
                  <a:r>
                    <a:rPr lang="ko-KR" altLang="en-US" sz="1100" dirty="0">
                      <a:solidFill>
                        <a:schemeClr val="bg1">
                          <a:lumMod val="50000"/>
                        </a:schemeClr>
                      </a:solidFill>
                      <a:latin typeface="Noto Sans CJK KR Thin" panose="020B0200000000000000" pitchFamily="34" charset="-127"/>
                      <a:ea typeface="Noto Sans CJK KR Thin" panose="020B0200000000000000" pitchFamily="34" charset="-127"/>
                    </a:rPr>
                    <a:t>모토다 </a:t>
                  </a:r>
                  <a:r>
                    <a:rPr lang="ko-KR" altLang="en-US" sz="1100" dirty="0" err="1">
                      <a:solidFill>
                        <a:schemeClr val="bg1">
                          <a:lumMod val="50000"/>
                        </a:schemeClr>
                      </a:solidFill>
                      <a:latin typeface="Noto Sans CJK KR Thin" panose="020B0200000000000000" pitchFamily="34" charset="-127"/>
                      <a:ea typeface="Noto Sans CJK KR Thin" panose="020B0200000000000000" pitchFamily="34" charset="-127"/>
                    </a:rPr>
                    <a:t>나가후레</a:t>
                  </a:r>
                  <a:r>
                    <a:rPr lang="ko-KR" altLang="en-US" sz="1100" b="0" i="0" dirty="0" err="1">
                      <a:solidFill>
                        <a:schemeClr val="bg1">
                          <a:lumMod val="50000"/>
                        </a:schemeClr>
                      </a:solidFill>
                      <a:latin typeface="Noto Sans" panose="020B0502040504020204" pitchFamily="34" charset="0"/>
                      <a:ea typeface="Noto Sans CJK KR Thin" panose="020B0200000000000000" pitchFamily="34" charset="-127"/>
                    </a:rPr>
                    <a:t>가</a:t>
                  </a:r>
                  <a:r>
                    <a:rPr lang="ko-KR" altLang="en-US" sz="1100" b="0" i="0" dirty="0">
                      <a:solidFill>
                        <a:schemeClr val="bg1">
                          <a:lumMod val="50000"/>
                        </a:schemeClr>
                      </a:solidFill>
                      <a:latin typeface="Noto Sans" panose="020B0502040504020204" pitchFamily="34" charset="0"/>
                      <a:ea typeface="Noto Sans CJK KR Thin" panose="020B0200000000000000" pitchFamily="34" charset="-127"/>
                    </a:rPr>
                    <a:t> </a:t>
                  </a:r>
                  <a:endParaRPr lang="en-US" altLang="ko-KR" sz="1100" b="0" i="0" dirty="0">
                    <a:solidFill>
                      <a:schemeClr val="bg1">
                        <a:lumMod val="50000"/>
                      </a:schemeClr>
                    </a:solidFill>
                    <a:latin typeface="Noto Sans" panose="020B0502040504020204" pitchFamily="34" charset="0"/>
                    <a:ea typeface="Noto Sans CJK KR Thin" panose="020B0200000000000000" pitchFamily="34" charset="-127"/>
                  </a:endParaRPr>
                </a:p>
                <a:p>
                  <a:pPr algn="ctr">
                    <a:lnSpc>
                      <a:spcPct val="150000"/>
                    </a:lnSpc>
                  </a:pPr>
                  <a:r>
                    <a:rPr lang="ko-KR" altLang="en-US" sz="1100" b="0" i="0" dirty="0">
                      <a:solidFill>
                        <a:schemeClr val="bg1">
                          <a:lumMod val="50000"/>
                        </a:schemeClr>
                      </a:solidFill>
                      <a:latin typeface="Noto Sans" panose="020B0502040504020204" pitchFamily="34" charset="0"/>
                      <a:ea typeface="Noto Sans CJK KR Thin" panose="020B0200000000000000" pitchFamily="34" charset="-127"/>
                    </a:rPr>
                    <a:t>초안</a:t>
                  </a:r>
                  <a:endParaRPr lang="en-US" altLang="ko-KR" sz="1100" b="0" i="0" dirty="0">
                    <a:solidFill>
                      <a:schemeClr val="bg1">
                        <a:lumMod val="50000"/>
                      </a:schemeClr>
                    </a:solidFill>
                    <a:latin typeface="Noto Sans" panose="020B0502040504020204" pitchFamily="34" charset="0"/>
                    <a:ea typeface="Noto Sans CJK KR Thin" panose="020B0200000000000000" pitchFamily="34" charset="-127"/>
                  </a:endParaRPr>
                </a:p>
                <a:p>
                  <a:pPr algn="ctr">
                    <a:lnSpc>
                      <a:spcPct val="150000"/>
                    </a:lnSpc>
                  </a:pPr>
                  <a:r>
                    <a:rPr lang="en-US" altLang="ko-KR" sz="1100" dirty="0">
                      <a:solidFill>
                        <a:schemeClr val="bg1">
                          <a:lumMod val="50000"/>
                        </a:schemeClr>
                      </a:solidFill>
                      <a:latin typeface="Noto Sans" panose="020B0502040504020204" pitchFamily="34" charset="0"/>
                      <a:ea typeface="Noto Sans CJK KR Thin" panose="020B0200000000000000" pitchFamily="34" charset="-127"/>
                    </a:rPr>
                    <a:t>-</a:t>
                  </a:r>
                  <a:r>
                    <a:rPr lang="ko-KR" altLang="en-US" sz="1100" dirty="0">
                      <a:solidFill>
                        <a:schemeClr val="bg1">
                          <a:lumMod val="50000"/>
                        </a:schemeClr>
                      </a:solidFill>
                      <a:latin typeface="Noto Sans" panose="020B0502040504020204" pitchFamily="34" charset="0"/>
                      <a:ea typeface="Noto Sans CJK KR Thin" panose="020B0200000000000000" pitchFamily="34" charset="-127"/>
                    </a:rPr>
                    <a:t>메이지 천황이 공포</a:t>
                  </a:r>
                  <a:endParaRPr lang="en-US" altLang="ko-KR" sz="1100" dirty="0">
                    <a:solidFill>
                      <a:schemeClr val="bg1">
                        <a:lumMod val="50000"/>
                      </a:schemeClr>
                    </a:solidFill>
                    <a:latin typeface="Noto Sans CJK KR Thin" panose="020B0200000000000000" pitchFamily="34" charset="-127"/>
                    <a:ea typeface="Noto Sans CJK KR Thin" panose="020B0200000000000000" pitchFamily="34" charset="-127"/>
                  </a:endParaRPr>
                </a:p>
                <a:p>
                  <a:pPr algn="ctr">
                    <a:lnSpc>
                      <a:spcPct val="150000"/>
                    </a:lnSpc>
                  </a:pPr>
                  <a:endParaRPr lang="ko-KR" altLang="en-US" sz="1200" dirty="0">
                    <a:solidFill>
                      <a:schemeClr val="bg1">
                        <a:lumMod val="50000"/>
                      </a:schemeClr>
                    </a:solidFill>
                    <a:latin typeface="Noto Sans CJK KR Thin" panose="020B0200000000000000" pitchFamily="34" charset="-127"/>
                    <a:ea typeface="Noto Sans CJK KR Thin" panose="020B0200000000000000" pitchFamily="34" charset="-127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75189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5B7615F2-5842-41A7-AD49-BD3171CD83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4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07106" y="-213911"/>
            <a:ext cx="9794348" cy="728582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CB25BF7-234F-48E5-914E-1F7FF2E1BB58}"/>
              </a:ext>
            </a:extLst>
          </p:cNvPr>
          <p:cNvSpPr txBox="1"/>
          <p:nvPr/>
        </p:nvSpPr>
        <p:spPr>
          <a:xfrm>
            <a:off x="136685" y="896985"/>
            <a:ext cx="21307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solidFill>
                  <a:schemeClr val="bg1">
                    <a:lumMod val="50000"/>
                  </a:schemeClr>
                </a:solidFill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01.</a:t>
            </a:r>
            <a:r>
              <a:rPr lang="ko-KR" altLang="en-US" sz="2400" dirty="0">
                <a:solidFill>
                  <a:schemeClr val="bg1">
                    <a:lumMod val="50000"/>
                  </a:schemeClr>
                </a:solidFill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일본교육의</a:t>
            </a:r>
            <a:endParaRPr lang="en-US" altLang="ko-KR" sz="2400" dirty="0">
              <a:solidFill>
                <a:schemeClr val="bg1">
                  <a:lumMod val="50000"/>
                </a:schemeClr>
              </a:solidFill>
              <a:latin typeface="Noto Sans CJK KR Thin" panose="020B0200000000000000" pitchFamily="34" charset="-127"/>
              <a:ea typeface="Noto Sans CJK KR Thin" panose="020B0200000000000000" pitchFamily="34" charset="-127"/>
            </a:endParaRPr>
          </a:p>
          <a:p>
            <a:r>
              <a:rPr lang="en-US" altLang="ko-KR" sz="2400" dirty="0">
                <a:solidFill>
                  <a:schemeClr val="bg1">
                    <a:lumMod val="50000"/>
                  </a:schemeClr>
                </a:solidFill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       </a:t>
            </a:r>
            <a:r>
              <a:rPr lang="ko-KR" altLang="en-US" sz="2400" dirty="0">
                <a:solidFill>
                  <a:schemeClr val="bg1">
                    <a:lumMod val="50000"/>
                  </a:schemeClr>
                </a:solidFill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역사</a:t>
            </a: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2001B7F7-20EE-49AB-B4D9-0507F6C602B6}"/>
              </a:ext>
            </a:extLst>
          </p:cNvPr>
          <p:cNvGrpSpPr/>
          <p:nvPr/>
        </p:nvGrpSpPr>
        <p:grpSpPr>
          <a:xfrm>
            <a:off x="3139126" y="896985"/>
            <a:ext cx="8600388" cy="3715125"/>
            <a:chOff x="3139126" y="1219201"/>
            <a:chExt cx="8600388" cy="4113305"/>
          </a:xfrm>
        </p:grpSpPr>
        <p:grpSp>
          <p:nvGrpSpPr>
            <p:cNvPr id="7" name="그룹 6">
              <a:extLst>
                <a:ext uri="{FF2B5EF4-FFF2-40B4-BE49-F238E27FC236}">
                  <a16:creationId xmlns:a16="http://schemas.microsoft.com/office/drawing/2014/main" id="{408ED49A-EAA1-441F-B155-070382523BF7}"/>
                </a:ext>
              </a:extLst>
            </p:cNvPr>
            <p:cNvGrpSpPr/>
            <p:nvPr/>
          </p:nvGrpSpPr>
          <p:grpSpPr>
            <a:xfrm>
              <a:off x="3139126" y="2130458"/>
              <a:ext cx="2658359" cy="3202048"/>
              <a:chOff x="3139126" y="2130458"/>
              <a:chExt cx="2658359" cy="3202048"/>
            </a:xfrm>
          </p:grpSpPr>
          <p:grpSp>
            <p:nvGrpSpPr>
              <p:cNvPr id="6" name="그룹 5">
                <a:extLst>
                  <a:ext uri="{FF2B5EF4-FFF2-40B4-BE49-F238E27FC236}">
                    <a16:creationId xmlns:a16="http://schemas.microsoft.com/office/drawing/2014/main" id="{2C0279BB-A0AB-4059-AB59-C05F0B6C6903}"/>
                  </a:ext>
                </a:extLst>
              </p:cNvPr>
              <p:cNvGrpSpPr/>
              <p:nvPr/>
            </p:nvGrpSpPr>
            <p:grpSpPr>
              <a:xfrm>
                <a:off x="3139126" y="2130458"/>
                <a:ext cx="2658359" cy="584462"/>
                <a:chOff x="3139126" y="1979629"/>
                <a:chExt cx="2658359" cy="584462"/>
              </a:xfrm>
            </p:grpSpPr>
            <p:sp>
              <p:nvSpPr>
                <p:cNvPr id="5" name="사각형: 둥근 모서리 4">
                  <a:extLst>
                    <a:ext uri="{FF2B5EF4-FFF2-40B4-BE49-F238E27FC236}">
                      <a16:creationId xmlns:a16="http://schemas.microsoft.com/office/drawing/2014/main" id="{65719B1C-50F0-4B15-BB54-F318103FB88C}"/>
                    </a:ext>
                  </a:extLst>
                </p:cNvPr>
                <p:cNvSpPr/>
                <p:nvPr/>
              </p:nvSpPr>
              <p:spPr>
                <a:xfrm>
                  <a:off x="3139126" y="1979629"/>
                  <a:ext cx="2658359" cy="584462"/>
                </a:xfrm>
                <a:prstGeom prst="roundRect">
                  <a:avLst>
                    <a:gd name="adj" fmla="val 8065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3CC346DD-A08B-44AC-AD9C-503AA070AE50}"/>
                    </a:ext>
                  </a:extLst>
                </p:cNvPr>
                <p:cNvSpPr txBox="1"/>
                <p:nvPr/>
              </p:nvSpPr>
              <p:spPr>
                <a:xfrm>
                  <a:off x="3451039" y="2038554"/>
                  <a:ext cx="2059423" cy="5111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ko-KR" altLang="en-US" sz="2400" b="1" dirty="0" err="1">
                      <a:solidFill>
                        <a:schemeClr val="bg1">
                          <a:lumMod val="50000"/>
                        </a:schemeClr>
                      </a:solidFill>
                      <a:latin typeface="Noto Sans CJK KR Medium" panose="020B0600000000000000" pitchFamily="34" charset="-127"/>
                      <a:ea typeface="Noto Sans CJK KR Medium" panose="020B0600000000000000" pitchFamily="34" charset="-127"/>
                    </a:rPr>
                    <a:t>다이쇼시대</a:t>
                  </a:r>
                  <a:endParaRPr lang="ko-KR" altLang="en-US" sz="2400" b="1" dirty="0">
                    <a:solidFill>
                      <a:schemeClr val="bg1">
                        <a:lumMod val="50000"/>
                      </a:schemeClr>
                    </a:solidFill>
                    <a:latin typeface="Noto Sans CJK KR Medium" panose="020B0600000000000000" pitchFamily="34" charset="-127"/>
                    <a:ea typeface="Noto Sans CJK KR Medium" panose="020B0600000000000000" pitchFamily="34" charset="-127"/>
                  </a:endParaRPr>
                </a:p>
              </p:txBody>
            </p:sp>
          </p:grpSp>
          <p:grpSp>
            <p:nvGrpSpPr>
              <p:cNvPr id="3" name="그룹 2">
                <a:extLst>
                  <a:ext uri="{FF2B5EF4-FFF2-40B4-BE49-F238E27FC236}">
                    <a16:creationId xmlns:a16="http://schemas.microsoft.com/office/drawing/2014/main" id="{958A0B53-C67D-491B-BC3D-4DAEC8532A36}"/>
                  </a:ext>
                </a:extLst>
              </p:cNvPr>
              <p:cNvGrpSpPr/>
              <p:nvPr/>
            </p:nvGrpSpPr>
            <p:grpSpPr>
              <a:xfrm>
                <a:off x="3169195" y="2847577"/>
                <a:ext cx="2628000" cy="2484929"/>
                <a:chOff x="3169195" y="2847577"/>
                <a:chExt cx="2628000" cy="2484929"/>
              </a:xfrm>
            </p:grpSpPr>
            <p:sp>
              <p:nvSpPr>
                <p:cNvPr id="32" name="모서리가 둥근 직사각형 6">
                  <a:extLst>
                    <a:ext uri="{FF2B5EF4-FFF2-40B4-BE49-F238E27FC236}">
                      <a16:creationId xmlns:a16="http://schemas.microsoft.com/office/drawing/2014/main" id="{AD29A1B4-89DB-4425-BCB9-C317A3CB260F}"/>
                    </a:ext>
                  </a:extLst>
                </p:cNvPr>
                <p:cNvSpPr/>
                <p:nvPr/>
              </p:nvSpPr>
              <p:spPr>
                <a:xfrm>
                  <a:off x="3169195" y="2847577"/>
                  <a:ext cx="2628000" cy="2482689"/>
                </a:xfrm>
                <a:prstGeom prst="roundRect">
                  <a:avLst>
                    <a:gd name="adj" fmla="val 1323"/>
                  </a:avLst>
                </a:prstGeom>
                <a:solidFill>
                  <a:srgbClr val="E5F7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491C1FDF-D271-4046-8626-0FD396936EB5}"/>
                    </a:ext>
                  </a:extLst>
                </p:cNvPr>
                <p:cNvSpPr txBox="1"/>
                <p:nvPr/>
              </p:nvSpPr>
              <p:spPr>
                <a:xfrm>
                  <a:off x="3204785" y="3174124"/>
                  <a:ext cx="2557110" cy="21583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ko-KR" altLang="en-US" sz="1200" dirty="0">
                      <a:solidFill>
                        <a:schemeClr val="bg1">
                          <a:lumMod val="5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oto Sans CJK KR Thin" panose="020B0200000000000000" pitchFamily="34" charset="-127"/>
                      <a:ea typeface="Noto Sans CJK KR Thin" panose="020B0200000000000000" pitchFamily="34" charset="-127"/>
                    </a:rPr>
                    <a:t>・</a:t>
                  </a:r>
                  <a:r>
                    <a:rPr lang="ko-KR" altLang="en-US" sz="1200" dirty="0" err="1">
                      <a:solidFill>
                        <a:schemeClr val="bg1">
                          <a:lumMod val="5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oto Sans CJK KR Thin" panose="020B0200000000000000" pitchFamily="34" charset="-127"/>
                      <a:ea typeface="Noto Sans CJK KR Thin" panose="020B0200000000000000" pitchFamily="34" charset="-127"/>
                    </a:rPr>
                    <a:t>다이쇼</a:t>
                  </a:r>
                  <a:r>
                    <a:rPr lang="ko-KR" altLang="en-US" sz="1200" dirty="0">
                      <a:solidFill>
                        <a:schemeClr val="bg1">
                          <a:lumMod val="5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oto Sans CJK KR Thin" panose="020B0200000000000000" pitchFamily="34" charset="-127"/>
                      <a:ea typeface="Noto Sans CJK KR Thin" panose="020B0200000000000000" pitchFamily="34" charset="-127"/>
                    </a:rPr>
                    <a:t> 자유 교육 운동</a:t>
                  </a:r>
                  <a:endParaRPr lang="en-US" altLang="ko-KR" sz="1200" dirty="0">
                    <a:solidFill>
                      <a:schemeClr val="bg1">
                        <a:lumMod val="50000"/>
                      </a:schemeClr>
                    </a:solidFill>
                    <a:latin typeface="Noto Sans CJK KR Thin" panose="020B0200000000000000" pitchFamily="34" charset="-127"/>
                    <a:ea typeface="Noto Sans CJK KR Thin" panose="020B0200000000000000" pitchFamily="34" charset="-127"/>
                  </a:endParaRPr>
                </a:p>
                <a:p>
                  <a:pPr algn="ctr">
                    <a:lnSpc>
                      <a:spcPct val="150000"/>
                    </a:lnSpc>
                  </a:pPr>
                  <a:r>
                    <a:rPr lang="en-US" altLang="ko-KR" sz="1100" dirty="0">
                      <a:solidFill>
                        <a:schemeClr val="bg1">
                          <a:lumMod val="50000"/>
                        </a:schemeClr>
                      </a:solidFill>
                      <a:latin typeface="Noto Sans CJK KR Thin" panose="020B0200000000000000" pitchFamily="34" charset="-127"/>
                      <a:ea typeface="Noto Sans CJK KR Thin" panose="020B0200000000000000" pitchFamily="34" charset="-127"/>
                    </a:rPr>
                    <a:t>-</a:t>
                  </a:r>
                  <a:r>
                    <a:rPr lang="ko-KR" altLang="en-US" sz="1100" dirty="0">
                      <a:solidFill>
                        <a:schemeClr val="bg1">
                          <a:lumMod val="50000"/>
                        </a:schemeClr>
                      </a:solidFill>
                      <a:latin typeface="Noto Sans CJK KR Thin" panose="020B0200000000000000" pitchFamily="34" charset="-127"/>
                      <a:ea typeface="Noto Sans CJK KR Thin" panose="020B0200000000000000" pitchFamily="34" charset="-127"/>
                    </a:rPr>
                    <a:t>아이들의 흥미와 관심을 중심으로 한</a:t>
                  </a:r>
                  <a:endParaRPr lang="en-US" altLang="ko-KR" sz="1100" dirty="0">
                    <a:solidFill>
                      <a:schemeClr val="bg1">
                        <a:lumMod val="50000"/>
                      </a:schemeClr>
                    </a:solidFill>
                    <a:latin typeface="Noto Sans CJK KR Thin" panose="020B0200000000000000" pitchFamily="34" charset="-127"/>
                    <a:ea typeface="Noto Sans CJK KR Thin" panose="020B0200000000000000" pitchFamily="34" charset="-127"/>
                  </a:endParaRPr>
                </a:p>
                <a:p>
                  <a:pPr algn="ctr">
                    <a:lnSpc>
                      <a:spcPct val="150000"/>
                    </a:lnSpc>
                  </a:pPr>
                  <a:r>
                    <a:rPr lang="ko-KR" altLang="en-US" sz="1100" dirty="0">
                      <a:solidFill>
                        <a:schemeClr val="bg1">
                          <a:lumMod val="50000"/>
                        </a:schemeClr>
                      </a:solidFill>
                      <a:latin typeface="Noto Sans CJK KR Thin" panose="020B0200000000000000" pitchFamily="34" charset="-127"/>
                      <a:ea typeface="Noto Sans CJK KR Thin" panose="020B0200000000000000" pitchFamily="34" charset="-127"/>
                    </a:rPr>
                    <a:t>교육 실천을 목표</a:t>
                  </a:r>
                  <a:endParaRPr lang="en-US" altLang="ko-KR" sz="1100" dirty="0">
                    <a:solidFill>
                      <a:schemeClr val="bg1">
                        <a:lumMod val="50000"/>
                      </a:schemeClr>
                    </a:solidFill>
                    <a:latin typeface="Noto Sans CJK KR Thin" panose="020B0200000000000000" pitchFamily="34" charset="-127"/>
                    <a:ea typeface="Noto Sans CJK KR Thin" panose="020B0200000000000000" pitchFamily="34" charset="-127"/>
                  </a:endParaRPr>
                </a:p>
                <a:p>
                  <a:pPr algn="ctr">
                    <a:lnSpc>
                      <a:spcPct val="150000"/>
                    </a:lnSpc>
                  </a:pPr>
                  <a:r>
                    <a:rPr lang="ko-KR" altLang="en-US" sz="1200" dirty="0">
                      <a:solidFill>
                        <a:schemeClr val="bg1">
                          <a:lumMod val="5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oto Sans CJK KR Thin" panose="020B0200000000000000" pitchFamily="34" charset="-127"/>
                      <a:ea typeface="Noto Sans CJK KR Thin" panose="020B0200000000000000" pitchFamily="34" charset="-127"/>
                    </a:rPr>
                    <a:t>・문호가 많이 나타남</a:t>
                  </a:r>
                  <a:endParaRPr lang="en-US" altLang="ko-KR" sz="1200" dirty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oto Sans CJK KR Thin" panose="020B0200000000000000" pitchFamily="34" charset="-127"/>
                    <a:ea typeface="Noto Sans CJK KR Thin" panose="020B0200000000000000" pitchFamily="34" charset="-127"/>
                  </a:endParaRPr>
                </a:p>
                <a:p>
                  <a:pPr algn="ctr">
                    <a:lnSpc>
                      <a:spcPct val="150000"/>
                    </a:lnSpc>
                  </a:pPr>
                  <a:r>
                    <a:rPr lang="ko-KR" altLang="en-US" sz="1200" dirty="0">
                      <a:solidFill>
                        <a:schemeClr val="bg1">
                          <a:lumMod val="5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oto Sans CJK KR Thin" panose="020B0200000000000000" pitchFamily="34" charset="-127"/>
                      <a:ea typeface="Noto Sans CJK KR Thin" panose="020B0200000000000000" pitchFamily="34" charset="-127"/>
                    </a:rPr>
                    <a:t>・교토학파 형성</a:t>
                  </a:r>
                  <a:endParaRPr lang="en-US" altLang="ko-KR" sz="1200" dirty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oto Sans CJK KR Thin" panose="020B0200000000000000" pitchFamily="34" charset="-127"/>
                    <a:ea typeface="Noto Sans CJK KR Thin" panose="020B0200000000000000" pitchFamily="34" charset="-127"/>
                  </a:endParaRPr>
                </a:p>
                <a:p>
                  <a:pPr algn="ctr">
                    <a:lnSpc>
                      <a:spcPct val="150000"/>
                    </a:lnSpc>
                  </a:pPr>
                  <a:r>
                    <a:rPr lang="en-US" altLang="ko-KR" sz="1100" dirty="0">
                      <a:solidFill>
                        <a:schemeClr val="bg1">
                          <a:lumMod val="50000"/>
                        </a:schemeClr>
                      </a:solidFill>
                      <a:latin typeface="Noto Sans CJK KR Thin" panose="020B0200000000000000" pitchFamily="34" charset="-127"/>
                      <a:ea typeface="Noto Sans CJK KR Thin" panose="020B0200000000000000" pitchFamily="34" charset="-127"/>
                    </a:rPr>
                    <a:t>-</a:t>
                  </a:r>
                  <a:r>
                    <a:rPr lang="ko-KR" altLang="en-US" sz="1100" dirty="0">
                      <a:solidFill>
                        <a:schemeClr val="bg1">
                          <a:lumMod val="50000"/>
                        </a:schemeClr>
                      </a:solidFill>
                      <a:latin typeface="Noto Sans CJK KR Thin" panose="020B0200000000000000" pitchFamily="34" charset="-127"/>
                      <a:ea typeface="Noto Sans CJK KR Thin" panose="020B0200000000000000" pitchFamily="34" charset="-127"/>
                    </a:rPr>
                    <a:t>하이데거 해석학 전파</a:t>
                  </a:r>
                  <a:endParaRPr lang="en-US" altLang="ko-KR" sz="1100" dirty="0">
                    <a:solidFill>
                      <a:schemeClr val="bg1">
                        <a:lumMod val="50000"/>
                      </a:schemeClr>
                    </a:solidFill>
                    <a:latin typeface="Noto Sans CJK KR Thin" panose="020B0200000000000000" pitchFamily="34" charset="-127"/>
                    <a:ea typeface="Noto Sans CJK KR Thin" panose="020B0200000000000000" pitchFamily="34" charset="-127"/>
                  </a:endParaRPr>
                </a:p>
                <a:p>
                  <a:pPr algn="ctr">
                    <a:lnSpc>
                      <a:spcPct val="150000"/>
                    </a:lnSpc>
                  </a:pPr>
                  <a:endParaRPr lang="ko-KR" altLang="en-US" sz="1200" dirty="0">
                    <a:solidFill>
                      <a:schemeClr val="bg1">
                        <a:lumMod val="50000"/>
                      </a:schemeClr>
                    </a:solidFill>
                    <a:latin typeface="Noto Sans CJK KR Thin" panose="020B0200000000000000" pitchFamily="34" charset="-127"/>
                    <a:ea typeface="Noto Sans CJK KR Thin" panose="020B0200000000000000" pitchFamily="34" charset="-127"/>
                  </a:endParaRPr>
                </a:p>
              </p:txBody>
            </p:sp>
          </p:grpSp>
        </p:grpSp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A8BF3725-5878-4730-A09E-8578AA4A893F}"/>
                </a:ext>
              </a:extLst>
            </p:cNvPr>
            <p:cNvGrpSpPr/>
            <p:nvPr/>
          </p:nvGrpSpPr>
          <p:grpSpPr>
            <a:xfrm>
              <a:off x="6110140" y="1674829"/>
              <a:ext cx="2658359" cy="3315408"/>
              <a:chOff x="3139126" y="2130458"/>
              <a:chExt cx="2658359" cy="3315408"/>
            </a:xfrm>
          </p:grpSpPr>
          <p:grpSp>
            <p:nvGrpSpPr>
              <p:cNvPr id="36" name="그룹 35">
                <a:extLst>
                  <a:ext uri="{FF2B5EF4-FFF2-40B4-BE49-F238E27FC236}">
                    <a16:creationId xmlns:a16="http://schemas.microsoft.com/office/drawing/2014/main" id="{36C63028-167F-42C5-B89D-98DBBFDF5D5F}"/>
                  </a:ext>
                </a:extLst>
              </p:cNvPr>
              <p:cNvGrpSpPr/>
              <p:nvPr/>
            </p:nvGrpSpPr>
            <p:grpSpPr>
              <a:xfrm>
                <a:off x="3139126" y="2130458"/>
                <a:ext cx="2658359" cy="584462"/>
                <a:chOff x="3139126" y="1979629"/>
                <a:chExt cx="2658359" cy="584462"/>
              </a:xfrm>
            </p:grpSpPr>
            <p:sp>
              <p:nvSpPr>
                <p:cNvPr id="40" name="사각형: 둥근 모서리 39">
                  <a:extLst>
                    <a:ext uri="{FF2B5EF4-FFF2-40B4-BE49-F238E27FC236}">
                      <a16:creationId xmlns:a16="http://schemas.microsoft.com/office/drawing/2014/main" id="{BDBF53B5-B6BD-42FD-B578-637F810861FA}"/>
                    </a:ext>
                  </a:extLst>
                </p:cNvPr>
                <p:cNvSpPr/>
                <p:nvPr/>
              </p:nvSpPr>
              <p:spPr>
                <a:xfrm>
                  <a:off x="3139126" y="1979629"/>
                  <a:ext cx="2658359" cy="584462"/>
                </a:xfrm>
                <a:prstGeom prst="roundRect">
                  <a:avLst>
                    <a:gd name="adj" fmla="val 8065"/>
                  </a:avLst>
                </a:prstGeom>
                <a:solidFill>
                  <a:srgbClr val="E5F7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505E8FE3-95D0-491A-95A2-8826F2C82FF1}"/>
                    </a:ext>
                  </a:extLst>
                </p:cNvPr>
                <p:cNvSpPr txBox="1"/>
                <p:nvPr/>
              </p:nvSpPr>
              <p:spPr>
                <a:xfrm>
                  <a:off x="3517566" y="2038554"/>
                  <a:ext cx="1901483" cy="51114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ko-KR" sz="2400" b="1" dirty="0">
                      <a:solidFill>
                        <a:schemeClr val="bg1">
                          <a:lumMod val="50000"/>
                        </a:schemeClr>
                      </a:solidFill>
                      <a:latin typeface="Noto Sans CJK KR Medium" panose="020B0600000000000000" pitchFamily="34" charset="-127"/>
                      <a:ea typeface="Noto Sans CJK KR Medium" panose="020B0600000000000000" pitchFamily="34" charset="-127"/>
                    </a:rPr>
                    <a:t>2</a:t>
                  </a:r>
                  <a:r>
                    <a:rPr lang="ko-KR" altLang="en-US" sz="2400" b="1" dirty="0">
                      <a:solidFill>
                        <a:schemeClr val="bg1">
                          <a:lumMod val="50000"/>
                        </a:schemeClr>
                      </a:solidFill>
                      <a:latin typeface="Noto Sans CJK KR Medium" panose="020B0600000000000000" pitchFamily="34" charset="-127"/>
                      <a:ea typeface="Noto Sans CJK KR Medium" panose="020B0600000000000000" pitchFamily="34" charset="-127"/>
                    </a:rPr>
                    <a:t>차세계대전</a:t>
                  </a:r>
                </a:p>
              </p:txBody>
            </p:sp>
          </p:grpSp>
          <p:grpSp>
            <p:nvGrpSpPr>
              <p:cNvPr id="37" name="그룹 36">
                <a:extLst>
                  <a:ext uri="{FF2B5EF4-FFF2-40B4-BE49-F238E27FC236}">
                    <a16:creationId xmlns:a16="http://schemas.microsoft.com/office/drawing/2014/main" id="{36316118-2DD3-4384-ACFD-C45FFF2D630B}"/>
                  </a:ext>
                </a:extLst>
              </p:cNvPr>
              <p:cNvGrpSpPr/>
              <p:nvPr/>
            </p:nvGrpSpPr>
            <p:grpSpPr>
              <a:xfrm>
                <a:off x="3169195" y="2847575"/>
                <a:ext cx="2628000" cy="2598291"/>
                <a:chOff x="3169195" y="2847575"/>
                <a:chExt cx="2628000" cy="2598291"/>
              </a:xfrm>
            </p:grpSpPr>
            <p:sp>
              <p:nvSpPr>
                <p:cNvPr id="38" name="모서리가 둥근 직사각형 6">
                  <a:extLst>
                    <a:ext uri="{FF2B5EF4-FFF2-40B4-BE49-F238E27FC236}">
                      <a16:creationId xmlns:a16="http://schemas.microsoft.com/office/drawing/2014/main" id="{F6E8FD29-4105-425F-B9FF-AB47EBFCD352}"/>
                    </a:ext>
                  </a:extLst>
                </p:cNvPr>
                <p:cNvSpPr/>
                <p:nvPr/>
              </p:nvSpPr>
              <p:spPr>
                <a:xfrm>
                  <a:off x="3169195" y="2847575"/>
                  <a:ext cx="2628000" cy="2050742"/>
                </a:xfrm>
                <a:prstGeom prst="roundRect">
                  <a:avLst>
                    <a:gd name="adj" fmla="val 1323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AFC4B15F-8160-4D57-8532-727192FCB8C8}"/>
                    </a:ext>
                  </a:extLst>
                </p:cNvPr>
                <p:cNvSpPr txBox="1"/>
                <p:nvPr/>
              </p:nvSpPr>
              <p:spPr>
                <a:xfrm>
                  <a:off x="3195833" y="3083026"/>
                  <a:ext cx="2521956" cy="23628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ko-KR" altLang="en-US" sz="1200" dirty="0">
                      <a:solidFill>
                        <a:schemeClr val="bg1">
                          <a:lumMod val="5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oto Sans CJK KR Thin" panose="020B0200000000000000" pitchFamily="34" charset="-127"/>
                      <a:ea typeface="Noto Sans CJK KR Thin" panose="020B0200000000000000" pitchFamily="34" charset="-127"/>
                    </a:rPr>
                    <a:t>・학제개혁</a:t>
                  </a:r>
                  <a:endParaRPr lang="en-US" altLang="ko-KR" sz="1200" dirty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oto Sans CJK KR Thin" panose="020B0200000000000000" pitchFamily="34" charset="-127"/>
                    <a:ea typeface="Noto Sans CJK KR Thin" panose="020B0200000000000000" pitchFamily="34" charset="-127"/>
                  </a:endParaRPr>
                </a:p>
                <a:p>
                  <a:pPr algn="ctr">
                    <a:lnSpc>
                      <a:spcPct val="150000"/>
                    </a:lnSpc>
                  </a:pPr>
                  <a:r>
                    <a:rPr lang="en-US" altLang="ko-KR" sz="1100" dirty="0">
                      <a:solidFill>
                        <a:schemeClr val="bg1">
                          <a:lumMod val="50000"/>
                        </a:schemeClr>
                      </a:solidFill>
                      <a:latin typeface="Noto Sans CJK KR Thin" panose="020B0200000000000000" pitchFamily="34" charset="-127"/>
                      <a:ea typeface="Noto Sans CJK KR Thin" panose="020B0200000000000000" pitchFamily="34" charset="-127"/>
                    </a:rPr>
                    <a:t>-</a:t>
                  </a:r>
                  <a:r>
                    <a:rPr lang="ko-KR" altLang="en-US" sz="1100" dirty="0">
                      <a:solidFill>
                        <a:schemeClr val="bg1">
                          <a:lumMod val="50000"/>
                        </a:schemeClr>
                      </a:solidFill>
                      <a:latin typeface="Noto Sans CJK KR Thin" panose="020B0200000000000000" pitchFamily="34" charset="-127"/>
                      <a:ea typeface="Noto Sans CJK KR Thin" panose="020B0200000000000000" pitchFamily="34" charset="-127"/>
                    </a:rPr>
                    <a:t>일본 헌법</a:t>
                  </a:r>
                  <a:r>
                    <a:rPr lang="en-US" altLang="ko-KR" sz="1100" dirty="0">
                      <a:solidFill>
                        <a:schemeClr val="bg1">
                          <a:lumMod val="50000"/>
                        </a:schemeClr>
                      </a:solidFill>
                      <a:latin typeface="Noto Sans CJK KR Thin" panose="020B0200000000000000" pitchFamily="34" charset="-127"/>
                      <a:ea typeface="Noto Sans CJK KR Thin" panose="020B0200000000000000" pitchFamily="34" charset="-127"/>
                    </a:rPr>
                    <a:t>, </a:t>
                  </a:r>
                  <a:r>
                    <a:rPr lang="ko-KR" altLang="en-US" sz="1100" dirty="0">
                      <a:solidFill>
                        <a:schemeClr val="bg1">
                          <a:lumMod val="50000"/>
                        </a:schemeClr>
                      </a:solidFill>
                      <a:latin typeface="Noto Sans CJK KR Thin" panose="020B0200000000000000" pitchFamily="34" charset="-127"/>
                      <a:ea typeface="Noto Sans CJK KR Thin" panose="020B0200000000000000" pitchFamily="34" charset="-127"/>
                    </a:rPr>
                    <a:t>교육 기본법</a:t>
                  </a:r>
                  <a:r>
                    <a:rPr lang="en-US" altLang="ko-KR" sz="1100" dirty="0">
                      <a:solidFill>
                        <a:schemeClr val="bg1">
                          <a:lumMod val="50000"/>
                        </a:schemeClr>
                      </a:solidFill>
                      <a:latin typeface="Noto Sans CJK KR Thin" panose="020B0200000000000000" pitchFamily="34" charset="-127"/>
                      <a:ea typeface="Noto Sans CJK KR Thin" panose="020B0200000000000000" pitchFamily="34" charset="-127"/>
                    </a:rPr>
                    <a:t>, </a:t>
                  </a:r>
                  <a:r>
                    <a:rPr lang="ko-KR" altLang="en-US" sz="1100" dirty="0">
                      <a:solidFill>
                        <a:schemeClr val="bg1">
                          <a:lumMod val="50000"/>
                        </a:schemeClr>
                      </a:solidFill>
                      <a:latin typeface="Noto Sans CJK KR Thin" panose="020B0200000000000000" pitchFamily="34" charset="-127"/>
                      <a:ea typeface="Noto Sans CJK KR Thin" panose="020B0200000000000000" pitchFamily="34" charset="-127"/>
                    </a:rPr>
                    <a:t>학교 교육법에 근거</a:t>
                  </a:r>
                  <a:endParaRPr lang="en-US" altLang="ko-KR" sz="1100" dirty="0">
                    <a:solidFill>
                      <a:schemeClr val="bg1">
                        <a:lumMod val="50000"/>
                      </a:schemeClr>
                    </a:solidFill>
                    <a:latin typeface="Noto Sans CJK KR Thin" panose="020B0200000000000000" pitchFamily="34" charset="-127"/>
                    <a:ea typeface="Noto Sans CJK KR Thin" panose="020B0200000000000000" pitchFamily="34" charset="-127"/>
                  </a:endParaRPr>
                </a:p>
                <a:p>
                  <a:pPr algn="ctr">
                    <a:lnSpc>
                      <a:spcPct val="150000"/>
                    </a:lnSpc>
                  </a:pPr>
                  <a:r>
                    <a:rPr lang="ko-KR" altLang="en-US" sz="1100" dirty="0">
                      <a:solidFill>
                        <a:schemeClr val="bg1">
                          <a:lumMod val="5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oto Sans CJK KR Thin" panose="020B0200000000000000" pitchFamily="34" charset="-127"/>
                      <a:ea typeface="Noto Sans CJK KR Thin" panose="020B0200000000000000" pitchFamily="34" charset="-127"/>
                    </a:rPr>
                    <a:t>・</a:t>
                  </a:r>
                  <a:r>
                    <a:rPr lang="ko-KR" altLang="en-US" sz="1100" dirty="0" err="1">
                      <a:solidFill>
                        <a:schemeClr val="bg1">
                          <a:lumMod val="5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oto Sans CJK KR Thin" panose="020B0200000000000000" pitchFamily="34" charset="-127"/>
                      <a:ea typeface="Noto Sans CJK KR Thin" panose="020B0200000000000000" pitchFamily="34" charset="-127"/>
                    </a:rPr>
                    <a:t>식산흥업과</a:t>
                  </a:r>
                  <a:r>
                    <a:rPr lang="ko-KR" altLang="en-US" sz="1100" dirty="0">
                      <a:solidFill>
                        <a:schemeClr val="bg1">
                          <a:lumMod val="5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oto Sans CJK KR Thin" panose="020B0200000000000000" pitchFamily="34" charset="-127"/>
                      <a:ea typeface="Noto Sans CJK KR Thin" panose="020B0200000000000000" pitchFamily="34" charset="-127"/>
                    </a:rPr>
                    <a:t> </a:t>
                  </a:r>
                  <a:r>
                    <a:rPr lang="ko-KR" altLang="en-US" sz="1100" dirty="0" err="1">
                      <a:solidFill>
                        <a:schemeClr val="bg1">
                          <a:lumMod val="5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oto Sans CJK KR Thin" panose="020B0200000000000000" pitchFamily="34" charset="-127"/>
                      <a:ea typeface="Noto Sans CJK KR Thin" panose="020B0200000000000000" pitchFamily="34" charset="-127"/>
                    </a:rPr>
                    <a:t>국민개병</a:t>
                  </a:r>
                  <a:endParaRPr lang="en-US" altLang="ko-KR" sz="1100" dirty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oto Sans CJK KR Thin" panose="020B0200000000000000" pitchFamily="34" charset="-127"/>
                    <a:ea typeface="Noto Sans CJK KR Thin" panose="020B0200000000000000" pitchFamily="34" charset="-127"/>
                  </a:endParaRPr>
                </a:p>
                <a:p>
                  <a:pPr algn="ctr">
                    <a:lnSpc>
                      <a:spcPct val="150000"/>
                    </a:lnSpc>
                  </a:pPr>
                  <a:r>
                    <a:rPr lang="ko-KR" altLang="en-US" sz="1100" dirty="0">
                      <a:solidFill>
                        <a:schemeClr val="bg1">
                          <a:lumMod val="5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oto Sans CJK KR Thin" panose="020B0200000000000000" pitchFamily="34" charset="-127"/>
                      <a:ea typeface="Noto Sans CJK KR Thin" panose="020B0200000000000000" pitchFamily="34" charset="-127"/>
                    </a:rPr>
                    <a:t>・각종 국민교육제도 시행</a:t>
                  </a:r>
                  <a:endParaRPr lang="en-US" altLang="ko-KR" sz="1100" dirty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oto Sans CJK KR Thin" panose="020B0200000000000000" pitchFamily="34" charset="-127"/>
                    <a:ea typeface="Noto Sans CJK KR Thin" panose="020B0200000000000000" pitchFamily="34" charset="-127"/>
                  </a:endParaRPr>
                </a:p>
                <a:p>
                  <a:pPr algn="ctr">
                    <a:lnSpc>
                      <a:spcPct val="150000"/>
                    </a:lnSpc>
                  </a:pPr>
                  <a:endParaRPr lang="en-US" altLang="ko-KR" sz="1100" dirty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oto Sans CJK KR Thin" panose="020B0200000000000000" pitchFamily="34" charset="-127"/>
                    <a:ea typeface="Noto Sans CJK KR Thin" panose="020B0200000000000000" pitchFamily="34" charset="-127"/>
                  </a:endParaRPr>
                </a:p>
                <a:p>
                  <a:pPr algn="ctr">
                    <a:lnSpc>
                      <a:spcPct val="150000"/>
                    </a:lnSpc>
                  </a:pPr>
                  <a:endParaRPr lang="en-US" altLang="ko-KR" sz="1100" dirty="0">
                    <a:solidFill>
                      <a:schemeClr val="bg1">
                        <a:lumMod val="50000"/>
                      </a:schemeClr>
                    </a:solidFill>
                    <a:latin typeface="Noto Sans CJK KR Thin" panose="020B0200000000000000" pitchFamily="34" charset="-127"/>
                    <a:ea typeface="Noto Sans CJK KR Thin" panose="020B0200000000000000" pitchFamily="34" charset="-127"/>
                  </a:endParaRPr>
                </a:p>
                <a:p>
                  <a:pPr algn="ctr">
                    <a:lnSpc>
                      <a:spcPct val="150000"/>
                    </a:lnSpc>
                  </a:pPr>
                  <a:endParaRPr lang="ko-KR" altLang="en-US" sz="1200" dirty="0">
                    <a:solidFill>
                      <a:schemeClr val="bg1">
                        <a:lumMod val="50000"/>
                      </a:schemeClr>
                    </a:solidFill>
                    <a:latin typeface="Noto Sans CJK KR Thin" panose="020B0200000000000000" pitchFamily="34" charset="-127"/>
                    <a:ea typeface="Noto Sans CJK KR Thin" panose="020B0200000000000000" pitchFamily="34" charset="-127"/>
                  </a:endParaRPr>
                </a:p>
              </p:txBody>
            </p:sp>
          </p:grpSp>
        </p:grpSp>
        <p:grpSp>
          <p:nvGrpSpPr>
            <p:cNvPr id="42" name="그룹 41">
              <a:extLst>
                <a:ext uri="{FF2B5EF4-FFF2-40B4-BE49-F238E27FC236}">
                  <a16:creationId xmlns:a16="http://schemas.microsoft.com/office/drawing/2014/main" id="{D46F2C41-BCE7-4B4C-87CB-9E3A58445163}"/>
                </a:ext>
              </a:extLst>
            </p:cNvPr>
            <p:cNvGrpSpPr/>
            <p:nvPr/>
          </p:nvGrpSpPr>
          <p:grpSpPr>
            <a:xfrm>
              <a:off x="9081155" y="1219201"/>
              <a:ext cx="2658359" cy="2767859"/>
              <a:chOff x="3139126" y="2130458"/>
              <a:chExt cx="2658359" cy="2767859"/>
            </a:xfrm>
          </p:grpSpPr>
          <p:grpSp>
            <p:nvGrpSpPr>
              <p:cNvPr id="43" name="그룹 42">
                <a:extLst>
                  <a:ext uri="{FF2B5EF4-FFF2-40B4-BE49-F238E27FC236}">
                    <a16:creationId xmlns:a16="http://schemas.microsoft.com/office/drawing/2014/main" id="{298D1240-B4F4-4B77-9D38-1E12C916F583}"/>
                  </a:ext>
                </a:extLst>
              </p:cNvPr>
              <p:cNvGrpSpPr/>
              <p:nvPr/>
            </p:nvGrpSpPr>
            <p:grpSpPr>
              <a:xfrm>
                <a:off x="3139126" y="2130458"/>
                <a:ext cx="2658359" cy="584462"/>
                <a:chOff x="3139126" y="1979629"/>
                <a:chExt cx="2658359" cy="584462"/>
              </a:xfrm>
            </p:grpSpPr>
            <p:sp>
              <p:nvSpPr>
                <p:cNvPr id="47" name="사각형: 둥근 모서리 46">
                  <a:extLst>
                    <a:ext uri="{FF2B5EF4-FFF2-40B4-BE49-F238E27FC236}">
                      <a16:creationId xmlns:a16="http://schemas.microsoft.com/office/drawing/2014/main" id="{50B587A0-7AC8-4B5C-A265-4F6C93BCBB01}"/>
                    </a:ext>
                  </a:extLst>
                </p:cNvPr>
                <p:cNvSpPr/>
                <p:nvPr/>
              </p:nvSpPr>
              <p:spPr>
                <a:xfrm>
                  <a:off x="3139126" y="1979629"/>
                  <a:ext cx="2658359" cy="584462"/>
                </a:xfrm>
                <a:prstGeom prst="roundRect">
                  <a:avLst>
                    <a:gd name="adj" fmla="val 8065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2400" b="1" dirty="0">
                      <a:solidFill>
                        <a:schemeClr val="bg1">
                          <a:lumMod val="50000"/>
                        </a:schemeClr>
                      </a:solidFill>
                      <a:ea typeface="Noto Sans CJK KR Regular" panose="020B0500000000000000"/>
                    </a:rPr>
                    <a:t>2</a:t>
                  </a:r>
                  <a:r>
                    <a:rPr lang="ko-KR" altLang="en-US" sz="2400" b="1" dirty="0">
                      <a:solidFill>
                        <a:schemeClr val="bg1">
                          <a:lumMod val="50000"/>
                        </a:schemeClr>
                      </a:solidFill>
                      <a:ea typeface="Noto Sans CJK KR Regular" panose="020B0500000000000000"/>
                    </a:rPr>
                    <a:t>차세계대전이후</a:t>
                  </a:r>
                </a:p>
              </p:txBody>
            </p:sp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ECF978D3-B3C5-4AB6-81D3-93DF5E72332E}"/>
                    </a:ext>
                  </a:extLst>
                </p:cNvPr>
                <p:cNvSpPr txBox="1"/>
                <p:nvPr/>
              </p:nvSpPr>
              <p:spPr>
                <a:xfrm>
                  <a:off x="4375940" y="2038554"/>
                  <a:ext cx="18473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endParaRPr lang="ko-KR" altLang="en-US" sz="2400" dirty="0">
                    <a:solidFill>
                      <a:schemeClr val="bg1">
                        <a:lumMod val="50000"/>
                      </a:schemeClr>
                    </a:solidFill>
                    <a:latin typeface="Noto Sans CJK KR Medium" panose="020B0600000000000000" pitchFamily="34" charset="-127"/>
                    <a:ea typeface="Noto Sans CJK KR Medium" panose="020B0600000000000000" pitchFamily="34" charset="-127"/>
                  </a:endParaRPr>
                </a:p>
              </p:txBody>
            </p:sp>
          </p:grpSp>
          <p:grpSp>
            <p:nvGrpSpPr>
              <p:cNvPr id="44" name="그룹 43">
                <a:extLst>
                  <a:ext uri="{FF2B5EF4-FFF2-40B4-BE49-F238E27FC236}">
                    <a16:creationId xmlns:a16="http://schemas.microsoft.com/office/drawing/2014/main" id="{C750E112-6D06-4E0C-8A85-4B1A1FC7A954}"/>
                  </a:ext>
                </a:extLst>
              </p:cNvPr>
              <p:cNvGrpSpPr/>
              <p:nvPr/>
            </p:nvGrpSpPr>
            <p:grpSpPr>
              <a:xfrm>
                <a:off x="3169195" y="2847575"/>
                <a:ext cx="2628000" cy="2050742"/>
                <a:chOff x="3169195" y="2847575"/>
                <a:chExt cx="2628000" cy="2050742"/>
              </a:xfrm>
            </p:grpSpPr>
            <p:sp>
              <p:nvSpPr>
                <p:cNvPr id="45" name="모서리가 둥근 직사각형 6">
                  <a:extLst>
                    <a:ext uri="{FF2B5EF4-FFF2-40B4-BE49-F238E27FC236}">
                      <a16:creationId xmlns:a16="http://schemas.microsoft.com/office/drawing/2014/main" id="{B5D9D606-704F-4728-9265-52CD9B570D7C}"/>
                    </a:ext>
                  </a:extLst>
                </p:cNvPr>
                <p:cNvSpPr/>
                <p:nvPr/>
              </p:nvSpPr>
              <p:spPr>
                <a:xfrm>
                  <a:off x="3169195" y="2847575"/>
                  <a:ext cx="2628000" cy="2050742"/>
                </a:xfrm>
                <a:prstGeom prst="roundRect">
                  <a:avLst>
                    <a:gd name="adj" fmla="val 1323"/>
                  </a:avLst>
                </a:prstGeom>
                <a:solidFill>
                  <a:srgbClr val="E5F7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23BA2F82-9BFD-4AFB-A3CB-7D5DDB212B2F}"/>
                    </a:ext>
                  </a:extLst>
                </p:cNvPr>
                <p:cNvSpPr txBox="1"/>
                <p:nvPr/>
              </p:nvSpPr>
              <p:spPr>
                <a:xfrm>
                  <a:off x="3233502" y="3176705"/>
                  <a:ext cx="2499402" cy="14972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ko-KR" altLang="en-US" sz="1200" dirty="0">
                      <a:solidFill>
                        <a:schemeClr val="bg1">
                          <a:lumMod val="5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oto Sans CJK KR Thin" panose="020B0200000000000000" pitchFamily="34" charset="-127"/>
                      <a:ea typeface="Noto Sans CJK KR Thin" panose="020B0200000000000000" pitchFamily="34" charset="-127"/>
                    </a:rPr>
                    <a:t>・민주적</a:t>
                  </a:r>
                  <a:r>
                    <a:rPr lang="en-US" altLang="ko-KR" sz="1200" dirty="0">
                      <a:solidFill>
                        <a:schemeClr val="bg1">
                          <a:lumMod val="5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oto Sans CJK KR Thin" panose="020B0200000000000000" pitchFamily="34" charset="-127"/>
                      <a:ea typeface="Noto Sans CJK KR Thin" panose="020B0200000000000000" pitchFamily="34" charset="-127"/>
                    </a:rPr>
                    <a:t>, </a:t>
                  </a:r>
                  <a:r>
                    <a:rPr lang="ko-KR" altLang="en-US" sz="1200" dirty="0">
                      <a:solidFill>
                        <a:schemeClr val="bg1">
                          <a:lumMod val="5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oto Sans CJK KR Thin" panose="020B0200000000000000" pitchFamily="34" charset="-127"/>
                      <a:ea typeface="Noto Sans CJK KR Thin" panose="020B0200000000000000" pitchFamily="34" charset="-127"/>
                    </a:rPr>
                    <a:t>평화적 국가 창조</a:t>
                  </a:r>
                  <a:endParaRPr lang="en-US" altLang="ko-KR" sz="1200" dirty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oto Sans CJK KR Thin" panose="020B0200000000000000" pitchFamily="34" charset="-127"/>
                    <a:ea typeface="Noto Sans CJK KR Thin" panose="020B0200000000000000" pitchFamily="34" charset="-127"/>
                  </a:endParaRPr>
                </a:p>
                <a:p>
                  <a:pPr algn="ctr">
                    <a:lnSpc>
                      <a:spcPct val="150000"/>
                    </a:lnSpc>
                  </a:pPr>
                  <a:r>
                    <a:rPr lang="en-US" altLang="ko-KR" sz="1100" dirty="0">
                      <a:solidFill>
                        <a:schemeClr val="bg1">
                          <a:lumMod val="50000"/>
                        </a:schemeClr>
                      </a:solidFill>
                      <a:latin typeface="Noto Sans CJK KR Thin" panose="020B0200000000000000" pitchFamily="34" charset="-127"/>
                      <a:ea typeface="Noto Sans CJK KR Thin" panose="020B0200000000000000" pitchFamily="34" charset="-127"/>
                    </a:rPr>
                    <a:t>-</a:t>
                  </a:r>
                  <a:r>
                    <a:rPr lang="ko-KR" altLang="en-US" sz="1100" dirty="0">
                      <a:solidFill>
                        <a:schemeClr val="bg1">
                          <a:lumMod val="50000"/>
                        </a:schemeClr>
                      </a:solidFill>
                      <a:latin typeface="Noto Sans CJK KR Thin" panose="020B0200000000000000" pitchFamily="34" charset="-127"/>
                      <a:ea typeface="Noto Sans CJK KR Thin" panose="020B0200000000000000" pitchFamily="34" charset="-127"/>
                    </a:rPr>
                    <a:t>교육 기회 균등</a:t>
                  </a:r>
                  <a:endParaRPr lang="en-US" altLang="ko-KR" sz="1100" dirty="0">
                    <a:solidFill>
                      <a:schemeClr val="bg1">
                        <a:lumMod val="50000"/>
                      </a:schemeClr>
                    </a:solidFill>
                    <a:latin typeface="Noto Sans CJK KR Thin" panose="020B0200000000000000" pitchFamily="34" charset="-127"/>
                    <a:ea typeface="Noto Sans CJK KR Thin" panose="020B0200000000000000" pitchFamily="34" charset="-127"/>
                  </a:endParaRPr>
                </a:p>
                <a:p>
                  <a:pPr algn="ctr">
                    <a:lnSpc>
                      <a:spcPct val="150000"/>
                    </a:lnSpc>
                  </a:pPr>
                  <a:r>
                    <a:rPr lang="en-US" altLang="ko-KR" sz="1100" dirty="0">
                      <a:solidFill>
                        <a:schemeClr val="bg1">
                          <a:lumMod val="50000"/>
                        </a:schemeClr>
                      </a:solidFill>
                      <a:latin typeface="Noto Sans CJK KR Thin" panose="020B0200000000000000" pitchFamily="34" charset="-127"/>
                      <a:ea typeface="Noto Sans CJK KR Thin" panose="020B0200000000000000" pitchFamily="34" charset="-127"/>
                    </a:rPr>
                    <a:t>-</a:t>
                  </a:r>
                  <a:r>
                    <a:rPr lang="ko-KR" altLang="en-US" sz="1100" dirty="0">
                      <a:solidFill>
                        <a:schemeClr val="bg1">
                          <a:lumMod val="50000"/>
                        </a:schemeClr>
                      </a:solidFill>
                      <a:latin typeface="Noto Sans CJK KR Thin" panose="020B0200000000000000" pitchFamily="34" charset="-127"/>
                      <a:ea typeface="Noto Sans CJK KR Thin" panose="020B0200000000000000" pitchFamily="34" charset="-127"/>
                    </a:rPr>
                    <a:t>남녀공학 원칙</a:t>
                  </a:r>
                  <a:endParaRPr lang="en-US" altLang="ko-KR" sz="1100" dirty="0">
                    <a:solidFill>
                      <a:schemeClr val="bg1">
                        <a:lumMod val="50000"/>
                      </a:schemeClr>
                    </a:solidFill>
                    <a:latin typeface="Noto Sans CJK KR Thin" panose="020B0200000000000000" pitchFamily="34" charset="-127"/>
                    <a:ea typeface="Noto Sans CJK KR Thin" panose="020B0200000000000000" pitchFamily="34" charset="-127"/>
                  </a:endParaRPr>
                </a:p>
                <a:p>
                  <a:pPr algn="ctr">
                    <a:lnSpc>
                      <a:spcPct val="150000"/>
                    </a:lnSpc>
                  </a:pPr>
                  <a:r>
                    <a:rPr lang="ko-KR" altLang="en-US" sz="1100" dirty="0">
                      <a:solidFill>
                        <a:schemeClr val="bg1">
                          <a:lumMod val="5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oto Sans CJK KR Thin" panose="020B0200000000000000" pitchFamily="34" charset="-127"/>
                      <a:ea typeface="Noto Sans CJK KR Thin" panose="020B0200000000000000" pitchFamily="34" charset="-127"/>
                    </a:rPr>
                    <a:t>・미국을 모방한 자유주의 교육 도입</a:t>
                  </a:r>
                  <a:endParaRPr lang="en-US" altLang="ko-KR" sz="1200" dirty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oto Sans CJK KR Thin" panose="020B0200000000000000" pitchFamily="34" charset="-127"/>
                    <a:ea typeface="Noto Sans CJK KR Thin" panose="020B0200000000000000" pitchFamily="34" charset="-127"/>
                  </a:endParaRPr>
                </a:p>
                <a:p>
                  <a:pPr algn="ctr">
                    <a:lnSpc>
                      <a:spcPct val="150000"/>
                    </a:lnSpc>
                  </a:pPr>
                  <a:r>
                    <a:rPr lang="en-US" altLang="ko-KR" sz="1100" dirty="0">
                      <a:solidFill>
                        <a:schemeClr val="bg1">
                          <a:lumMod val="50000"/>
                        </a:schemeClr>
                      </a:solidFill>
                      <a:latin typeface="Noto Sans CJK KR Thin" panose="020B0200000000000000" pitchFamily="34" charset="-127"/>
                      <a:ea typeface="Noto Sans CJK KR Thin" panose="020B0200000000000000" pitchFamily="34" charset="-127"/>
                    </a:rPr>
                    <a:t>-</a:t>
                  </a:r>
                  <a:endParaRPr lang="ko-KR" altLang="en-US" sz="1200" dirty="0">
                    <a:solidFill>
                      <a:schemeClr val="bg1">
                        <a:lumMod val="50000"/>
                      </a:schemeClr>
                    </a:solidFill>
                    <a:latin typeface="Noto Sans CJK KR Thin" panose="020B0200000000000000" pitchFamily="34" charset="-127"/>
                    <a:ea typeface="Noto Sans CJK KR Thin" panose="020B0200000000000000" pitchFamily="34" charset="-127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521568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E7DE134-F6A1-4052-A02E-A12496383E1E}"/>
              </a:ext>
            </a:extLst>
          </p:cNvPr>
          <p:cNvSpPr txBox="1"/>
          <p:nvPr/>
        </p:nvSpPr>
        <p:spPr>
          <a:xfrm>
            <a:off x="115747" y="889352"/>
            <a:ext cx="22814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>
                <a:solidFill>
                  <a:schemeClr val="bg1">
                    <a:lumMod val="50000"/>
                  </a:schemeClr>
                </a:solidFill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02.</a:t>
            </a:r>
            <a:r>
              <a:rPr lang="ko-KR" altLang="en-US" sz="2400">
                <a:solidFill>
                  <a:schemeClr val="bg1">
                    <a:lumMod val="50000"/>
                  </a:schemeClr>
                </a:solidFill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교육 단계</a:t>
            </a:r>
            <a:endParaRPr lang="en-US" altLang="ko-KR" sz="2400">
              <a:solidFill>
                <a:schemeClr val="bg1">
                  <a:lumMod val="50000"/>
                </a:schemeClr>
              </a:solidFill>
              <a:latin typeface="Noto Sans CJK KR Thin" panose="020B0200000000000000" pitchFamily="34" charset="-127"/>
              <a:ea typeface="Noto Sans CJK KR Thin" panose="020B0200000000000000" pitchFamily="34" charset="-127"/>
            </a:endParaRPr>
          </a:p>
          <a:p>
            <a:r>
              <a:rPr lang="en-US" altLang="ko-KR" sz="2400">
                <a:solidFill>
                  <a:schemeClr val="bg1">
                    <a:lumMod val="50000"/>
                  </a:schemeClr>
                </a:solidFill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        &amp;</a:t>
            </a:r>
          </a:p>
          <a:p>
            <a:r>
              <a:rPr lang="en-US" altLang="ko-KR" sz="2400">
                <a:solidFill>
                  <a:schemeClr val="bg1">
                    <a:lumMod val="50000"/>
                  </a:schemeClr>
                </a:solidFill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    </a:t>
            </a:r>
            <a:r>
              <a:rPr lang="ko-KR" altLang="en-US" sz="2400">
                <a:solidFill>
                  <a:schemeClr val="bg1">
                    <a:lumMod val="50000"/>
                  </a:schemeClr>
                </a:solidFill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교육 내용</a:t>
            </a:r>
            <a:endParaRPr lang="ko-KR" altLang="en-US" sz="2400" dirty="0">
              <a:solidFill>
                <a:schemeClr val="bg1">
                  <a:lumMod val="50000"/>
                </a:schemeClr>
              </a:solidFill>
              <a:latin typeface="Noto Sans CJK KR Thin" panose="020B0200000000000000" pitchFamily="34" charset="-127"/>
              <a:ea typeface="Noto Sans CJK KR Thin" panose="020B0200000000000000" pitchFamily="34" charset="-127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D82E79DC-F0C4-4808-A285-30B0E57A4C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795" y="936457"/>
            <a:ext cx="5955631" cy="5217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330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A8FB7777-1CC7-4283-B170-D1F7ADB4E8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17845" y="819686"/>
            <a:ext cx="8841543" cy="521862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2797F02-FA34-4963-8FCA-4D2A9B4AF336}"/>
              </a:ext>
            </a:extLst>
          </p:cNvPr>
          <p:cNvSpPr txBox="1"/>
          <p:nvPr/>
        </p:nvSpPr>
        <p:spPr>
          <a:xfrm>
            <a:off x="377317" y="889352"/>
            <a:ext cx="19607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solidFill>
                  <a:schemeClr val="bg1">
                    <a:lumMod val="50000"/>
                  </a:schemeClr>
                </a:solidFill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02.</a:t>
            </a:r>
            <a:r>
              <a:rPr lang="ko-KR" altLang="en-US" sz="2400" dirty="0">
                <a:solidFill>
                  <a:schemeClr val="bg1">
                    <a:lumMod val="50000"/>
                  </a:schemeClr>
                </a:solidFill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교육 단계</a:t>
            </a:r>
            <a:endParaRPr lang="en-US" altLang="ko-KR" sz="2400" dirty="0">
              <a:solidFill>
                <a:schemeClr val="bg1">
                  <a:lumMod val="50000"/>
                </a:schemeClr>
              </a:solidFill>
              <a:latin typeface="Noto Sans CJK KR Thin" panose="020B0200000000000000" pitchFamily="34" charset="-127"/>
              <a:ea typeface="Noto Sans CJK KR Thin" panose="020B0200000000000000" pitchFamily="34" charset="-127"/>
            </a:endParaRPr>
          </a:p>
          <a:p>
            <a:r>
              <a:rPr lang="en-US" altLang="ko-KR" sz="2400" dirty="0">
                <a:solidFill>
                  <a:schemeClr val="bg1">
                    <a:lumMod val="50000"/>
                  </a:schemeClr>
                </a:solidFill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        &amp;</a:t>
            </a:r>
          </a:p>
          <a:p>
            <a:r>
              <a:rPr lang="en-US" altLang="ko-KR" sz="2400" dirty="0">
                <a:solidFill>
                  <a:schemeClr val="bg1">
                    <a:lumMod val="50000"/>
                  </a:schemeClr>
                </a:solidFill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    </a:t>
            </a:r>
            <a:r>
              <a:rPr lang="ko-KR" altLang="en-US" sz="2400" dirty="0">
                <a:solidFill>
                  <a:schemeClr val="bg1">
                    <a:lumMod val="50000"/>
                  </a:schemeClr>
                </a:solidFill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교육 내용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7FC71B-D45D-4707-A2DF-688BB8228CC7}"/>
              </a:ext>
            </a:extLst>
          </p:cNvPr>
          <p:cNvSpPr txBox="1"/>
          <p:nvPr/>
        </p:nvSpPr>
        <p:spPr>
          <a:xfrm>
            <a:off x="3117845" y="302259"/>
            <a:ext cx="8320133" cy="6788397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ko-KR" altLang="en-US" sz="1100" b="0" i="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 panose="020B0502040504020204" pitchFamily="34" charset="0"/>
              </a:rPr>
              <a:t>국제 표준 교육 분류</a:t>
            </a:r>
            <a:r>
              <a:rPr lang="en-US" altLang="ko-KR" sz="1100" b="0" i="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 panose="020B0502040504020204" pitchFamily="34" charset="0"/>
              </a:rPr>
              <a:t>(ISCED 1997</a:t>
            </a:r>
            <a:r>
              <a:rPr lang="ko-KR" altLang="en-US" sz="1100" b="0" i="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 panose="020B0502040504020204" pitchFamily="34" charset="0"/>
              </a:rPr>
              <a:t>판</a:t>
            </a:r>
            <a:endParaRPr lang="en-US" altLang="ko-KR" sz="1100" b="0" i="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ans" panose="020B0502040504020204" pitchFamily="34" charset="0"/>
            </a:endParaRPr>
          </a:p>
          <a:p>
            <a:pPr>
              <a:lnSpc>
                <a:spcPct val="250000"/>
              </a:lnSpc>
            </a:pPr>
            <a:r>
              <a:rPr lang="ko-KR" altLang="en-US" sz="11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 panose="020B0502040504020204" pitchFamily="34" charset="0"/>
              </a:rPr>
              <a:t>일본의 교육 단계 분류</a:t>
            </a:r>
            <a:br>
              <a:rPr lang="ko-KR" altLang="en-US" sz="11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o-KR" altLang="en-US" sz="1100" b="0" i="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 panose="020B0502040504020204" pitchFamily="34" charset="0"/>
              </a:rPr>
              <a:t>초등교육</a:t>
            </a:r>
            <a:r>
              <a:rPr lang="en-US" altLang="ko-KR" sz="1100" b="0" i="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 panose="020B0502040504020204" pitchFamily="34" charset="0"/>
              </a:rPr>
              <a:t>·</a:t>
            </a:r>
            <a:r>
              <a:rPr lang="ko-KR" altLang="en-US" sz="1100" b="0" i="0" dirty="0" err="1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 panose="020B0502040504020204" pitchFamily="34" charset="0"/>
              </a:rPr>
              <a:t>전기중등교육</a:t>
            </a:r>
            <a:r>
              <a:rPr lang="en-US" altLang="ko-KR" sz="1100" b="0" i="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 panose="020B0502040504020204" pitchFamily="34" charset="0"/>
              </a:rPr>
              <a:t>(</a:t>
            </a:r>
            <a:r>
              <a:rPr lang="ko-KR" altLang="en-US" sz="1100" b="0" i="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 panose="020B0502040504020204" pitchFamily="34" charset="0"/>
              </a:rPr>
              <a:t>의무교육</a:t>
            </a:r>
            <a:r>
              <a:rPr lang="en-US" altLang="ko-KR" sz="1100" b="0" i="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 panose="020B0502040504020204" pitchFamily="34" charset="0"/>
              </a:rPr>
              <a:t>)</a:t>
            </a:r>
            <a:br>
              <a:rPr lang="ko-KR" altLang="en-US" sz="11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1100" b="0" i="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 panose="020B0502040504020204" pitchFamily="34" charset="0"/>
              </a:rPr>
              <a:t>ISCED-0 - </a:t>
            </a:r>
            <a:r>
              <a:rPr lang="ko-KR" altLang="en-US" sz="1100" b="0" i="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 panose="020B0502040504020204" pitchFamily="34" charset="0"/>
              </a:rPr>
              <a:t>유치원</a:t>
            </a:r>
            <a:br>
              <a:rPr lang="ko-KR" altLang="en-US" sz="11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1100" b="0" i="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 panose="020B0502040504020204" pitchFamily="34" charset="0"/>
              </a:rPr>
              <a:t>ISCED-1 - </a:t>
            </a:r>
            <a:r>
              <a:rPr lang="ko-KR" altLang="en-US" sz="1100" b="0" i="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 panose="020B0502040504020204" pitchFamily="34" charset="0"/>
              </a:rPr>
              <a:t>초등학교</a:t>
            </a:r>
            <a:br>
              <a:rPr lang="ko-KR" altLang="en-US" sz="11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1100" b="0" i="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 panose="020B0502040504020204" pitchFamily="34" charset="0"/>
              </a:rPr>
              <a:t>ISCED-2A - </a:t>
            </a:r>
            <a:r>
              <a:rPr lang="ko-KR" altLang="en-US" sz="1100" b="0" i="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 panose="020B0502040504020204" pitchFamily="34" charset="0"/>
              </a:rPr>
              <a:t>중학교</a:t>
            </a:r>
            <a:br>
              <a:rPr lang="ko-KR" altLang="en-US" sz="11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o-KR" altLang="en-US" sz="1100" b="0" i="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 panose="020B0502040504020204" pitchFamily="34" charset="0"/>
              </a:rPr>
              <a:t>후기 중등 교육</a:t>
            </a:r>
            <a:br>
              <a:rPr lang="ko-KR" altLang="en-US" sz="11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1100" b="0" i="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 panose="020B0502040504020204" pitchFamily="34" charset="0"/>
              </a:rPr>
              <a:t>ISCED-3A - </a:t>
            </a:r>
            <a:r>
              <a:rPr lang="ko-KR" altLang="en-US" sz="1100" b="0" i="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 panose="020B0502040504020204" pitchFamily="34" charset="0"/>
              </a:rPr>
              <a:t>고등학교 보통과</a:t>
            </a:r>
            <a:r>
              <a:rPr lang="en-US" altLang="ko-KR" sz="1100" b="0" i="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 panose="020B0502040504020204" pitchFamily="34" charset="0"/>
              </a:rPr>
              <a:t>, </a:t>
            </a:r>
            <a:r>
              <a:rPr lang="ko-KR" altLang="en-US" sz="1100" b="0" i="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 panose="020B0502040504020204" pitchFamily="34" charset="0"/>
              </a:rPr>
              <a:t>중등교육학교</a:t>
            </a:r>
            <a:br>
              <a:rPr lang="ko-KR" altLang="en-US" sz="11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1100" b="0" i="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 panose="020B0502040504020204" pitchFamily="34" charset="0"/>
              </a:rPr>
              <a:t>ISCED-3B - </a:t>
            </a:r>
            <a:r>
              <a:rPr lang="ko-KR" altLang="en-US" sz="1100" b="0" i="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 panose="020B0502040504020204" pitchFamily="34" charset="0"/>
              </a:rPr>
              <a:t>고등전문학교</a:t>
            </a:r>
            <a:r>
              <a:rPr lang="en-US" altLang="ko-KR" sz="1100" b="0" i="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 panose="020B0502040504020204" pitchFamily="34" charset="0"/>
              </a:rPr>
              <a:t>(1-3</a:t>
            </a:r>
            <a:r>
              <a:rPr lang="ko-KR" altLang="en-US" sz="1100" b="0" i="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 panose="020B0502040504020204" pitchFamily="34" charset="0"/>
              </a:rPr>
              <a:t>학년</a:t>
            </a:r>
            <a:r>
              <a:rPr lang="en-US" altLang="ko-KR" sz="1100" b="0" i="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 panose="020B0502040504020204" pitchFamily="34" charset="0"/>
              </a:rPr>
              <a:t>)</a:t>
            </a:r>
            <a:br>
              <a:rPr lang="ko-KR" altLang="en-US" sz="11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1100" b="0" i="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 panose="020B0502040504020204" pitchFamily="34" charset="0"/>
              </a:rPr>
              <a:t>ISCED-3C - </a:t>
            </a:r>
            <a:r>
              <a:rPr lang="ko-KR" altLang="en-US" sz="1100" b="0" i="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 panose="020B0502040504020204" pitchFamily="34" charset="0"/>
              </a:rPr>
              <a:t>고등학교 전문과</a:t>
            </a:r>
            <a:r>
              <a:rPr lang="en-US" altLang="ko-KR" sz="1100" b="0" i="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 panose="020B0502040504020204" pitchFamily="34" charset="0"/>
              </a:rPr>
              <a:t>, </a:t>
            </a:r>
            <a:r>
              <a:rPr lang="ko-KR" altLang="en-US" sz="1100" b="0" i="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 panose="020B0502040504020204" pitchFamily="34" charset="0"/>
              </a:rPr>
              <a:t>전수학교 고등과정 </a:t>
            </a:r>
            <a:r>
              <a:rPr lang="en-US" altLang="ko-KR" sz="1100" b="0" i="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 panose="020B0502040504020204" pitchFamily="34" charset="0"/>
              </a:rPr>
              <a:t>(</a:t>
            </a:r>
            <a:r>
              <a:rPr lang="ko-KR" altLang="en-US" sz="1100" b="0" i="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 panose="020B0502040504020204" pitchFamily="34" charset="0"/>
              </a:rPr>
              <a:t>고등전수학교</a:t>
            </a:r>
            <a:r>
              <a:rPr lang="en-US" altLang="ko-KR" sz="1100" b="0" i="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 panose="020B0502040504020204" pitchFamily="34" charset="0"/>
              </a:rPr>
              <a:t>)</a:t>
            </a:r>
            <a:br>
              <a:rPr lang="ko-KR" altLang="en-US" sz="11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1100" b="0" i="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 panose="020B0502040504020204" pitchFamily="34" charset="0"/>
              </a:rPr>
              <a:t>ISCED-4 - </a:t>
            </a:r>
            <a:r>
              <a:rPr lang="ko-KR" altLang="en-US" sz="1100" b="0" i="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 panose="020B0502040504020204" pitchFamily="34" charset="0"/>
              </a:rPr>
              <a:t>고등학교 전공과</a:t>
            </a:r>
            <a:br>
              <a:rPr lang="ko-KR" altLang="en-US" sz="11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o-KR" altLang="en-US" sz="1100" b="0" i="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 panose="020B0502040504020204" pitchFamily="34" charset="0"/>
              </a:rPr>
              <a:t>고등 교육</a:t>
            </a:r>
            <a:br>
              <a:rPr lang="ko-KR" altLang="en-US" sz="11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1100" b="0" i="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 panose="020B0502040504020204" pitchFamily="34" charset="0"/>
              </a:rPr>
              <a:t>ISCED-5B - </a:t>
            </a:r>
            <a:r>
              <a:rPr lang="ko-KR" altLang="en-US" sz="1100" b="0" i="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 panose="020B0502040504020204" pitchFamily="34" charset="0"/>
              </a:rPr>
              <a:t>전문대학</a:t>
            </a:r>
            <a:r>
              <a:rPr lang="en-US" altLang="ko-KR" sz="1100" b="0" i="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 panose="020B0502040504020204" pitchFamily="34" charset="0"/>
              </a:rPr>
              <a:t>, </a:t>
            </a:r>
            <a:r>
              <a:rPr lang="ko-KR" altLang="en-US" sz="1100" b="0" i="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 panose="020B0502040504020204" pitchFamily="34" charset="0"/>
              </a:rPr>
              <a:t>고등전문학교</a:t>
            </a:r>
            <a:r>
              <a:rPr lang="en-US" altLang="ko-KR" sz="1100" b="0" i="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 panose="020B0502040504020204" pitchFamily="34" charset="0"/>
              </a:rPr>
              <a:t>(4-5</a:t>
            </a:r>
            <a:r>
              <a:rPr lang="ko-KR" altLang="en-US" sz="1100" b="0" i="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 panose="020B0502040504020204" pitchFamily="34" charset="0"/>
              </a:rPr>
              <a:t>학년 및 전공과</a:t>
            </a:r>
            <a:r>
              <a:rPr lang="en-US" altLang="ko-KR" sz="1100" b="0" i="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 panose="020B0502040504020204" pitchFamily="34" charset="0"/>
              </a:rPr>
              <a:t>), </a:t>
            </a:r>
            <a:r>
              <a:rPr lang="ko-KR" altLang="en-US" sz="1100" b="0" i="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 panose="020B0502040504020204" pitchFamily="34" charset="0"/>
              </a:rPr>
              <a:t>전수학교전문과정</a:t>
            </a:r>
            <a:r>
              <a:rPr lang="en-US" altLang="ko-KR" sz="1100" b="0" i="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 panose="020B0502040504020204" pitchFamily="34" charset="0"/>
              </a:rPr>
              <a:t>(</a:t>
            </a:r>
            <a:r>
              <a:rPr lang="ko-KR" altLang="en-US" sz="1100" b="0" i="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 panose="020B0502040504020204" pitchFamily="34" charset="0"/>
              </a:rPr>
              <a:t>전문학교</a:t>
            </a:r>
            <a:r>
              <a:rPr lang="en-US" altLang="ko-KR" sz="1100" b="0" i="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 panose="020B0502040504020204" pitchFamily="34" charset="0"/>
              </a:rPr>
              <a:t>)</a:t>
            </a:r>
            <a:br>
              <a:rPr lang="ko-KR" altLang="en-US" sz="11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1100" b="0" i="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 panose="020B0502040504020204" pitchFamily="34" charset="0"/>
              </a:rPr>
              <a:t>ISCED-5A - </a:t>
            </a:r>
            <a:r>
              <a:rPr lang="ko-KR" altLang="en-US" sz="1100" b="0" i="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 panose="020B0502040504020204" pitchFamily="34" charset="0"/>
              </a:rPr>
              <a:t>대학 학부</a:t>
            </a:r>
            <a:br>
              <a:rPr lang="ko-KR" altLang="en-US" sz="11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1100" b="0" i="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 panose="020B0502040504020204" pitchFamily="34" charset="0"/>
              </a:rPr>
              <a:t>ISCED-6 - </a:t>
            </a:r>
            <a:r>
              <a:rPr lang="ko-KR" altLang="en-US" sz="1100" b="0" i="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 panose="020B0502040504020204" pitchFamily="34" charset="0"/>
              </a:rPr>
              <a:t>대학원</a:t>
            </a:r>
            <a:br>
              <a:rPr lang="ko-KR" altLang="en-US" sz="11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altLang="ko-KR" sz="11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ans CJK KR Regular" panose="020B0500000000000000" pitchFamily="34" charset="-127"/>
              <a:ea typeface="Noto Sans CJK KR Regular" panose="020B0500000000000000" pitchFamily="34" charset="-127"/>
            </a:endParaRPr>
          </a:p>
        </p:txBody>
      </p:sp>
      <p:sp>
        <p:nvSpPr>
          <p:cNvPr id="3" name="화살표: 오른쪽 2">
            <a:extLst>
              <a:ext uri="{FF2B5EF4-FFF2-40B4-BE49-F238E27FC236}">
                <a16:creationId xmlns:a16="http://schemas.microsoft.com/office/drawing/2014/main" id="{C6741DC5-3004-4A32-BEDE-2D0DC9D59E02}"/>
              </a:ext>
            </a:extLst>
          </p:cNvPr>
          <p:cNvSpPr/>
          <p:nvPr/>
        </p:nvSpPr>
        <p:spPr>
          <a:xfrm>
            <a:off x="6442681" y="2833942"/>
            <a:ext cx="1249447" cy="54445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28C98E-7058-450E-99B0-2CABEC8D297F}"/>
              </a:ext>
            </a:extLst>
          </p:cNvPr>
          <p:cNvSpPr txBox="1"/>
          <p:nvPr/>
        </p:nvSpPr>
        <p:spPr>
          <a:xfrm>
            <a:off x="8099393" y="2416203"/>
            <a:ext cx="3054920" cy="1631216"/>
          </a:xfrm>
          <a:prstGeom prst="rect">
            <a:avLst/>
          </a:prstGeom>
          <a:solidFill>
            <a:srgbClr val="E5F7FF"/>
          </a:solidFill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solidFill>
                  <a:schemeClr val="bg1">
                    <a:lumMod val="50000"/>
                  </a:schemeClr>
                </a:solidFill>
                <a:ea typeface="Noto Sans CJK KR Regular" panose="020B0500000000000000"/>
              </a:rPr>
              <a:t>초등교육</a:t>
            </a:r>
            <a:r>
              <a:rPr lang="en-US" altLang="ko-KR" sz="2000" b="1" dirty="0">
                <a:solidFill>
                  <a:schemeClr val="bg1">
                    <a:lumMod val="50000"/>
                  </a:schemeClr>
                </a:solidFill>
                <a:ea typeface="Noto Sans CJK KR Regular" panose="020B0500000000000000"/>
              </a:rPr>
              <a:t>, </a:t>
            </a:r>
            <a:r>
              <a:rPr lang="ko-KR" altLang="en-US" sz="2000" b="1" dirty="0">
                <a:solidFill>
                  <a:schemeClr val="bg1">
                    <a:lumMod val="50000"/>
                  </a:schemeClr>
                </a:solidFill>
                <a:ea typeface="Noto Sans CJK KR Regular" panose="020B0500000000000000"/>
              </a:rPr>
              <a:t>중등 교육의 취학률은 높음</a:t>
            </a:r>
            <a:endParaRPr lang="en-US" altLang="ko-KR" sz="2000" b="1" dirty="0">
              <a:solidFill>
                <a:schemeClr val="bg1">
                  <a:lumMod val="50000"/>
                </a:schemeClr>
              </a:solidFill>
              <a:ea typeface="Noto Sans CJK KR Regular" panose="020B0500000000000000"/>
            </a:endParaRPr>
          </a:p>
          <a:p>
            <a:r>
              <a:rPr lang="ko-KR" altLang="en-US" sz="2000" b="1" dirty="0">
                <a:solidFill>
                  <a:schemeClr val="bg1">
                    <a:lumMod val="50000"/>
                  </a:schemeClr>
                </a:solidFill>
                <a:ea typeface="Noto Sans CJK KR Regular" panose="020B0500000000000000"/>
              </a:rPr>
              <a:t>일본의 </a:t>
            </a:r>
            <a:r>
              <a:rPr lang="en-US" altLang="ko-KR" sz="2000" b="1" dirty="0">
                <a:solidFill>
                  <a:schemeClr val="bg1">
                    <a:lumMod val="50000"/>
                  </a:schemeClr>
                </a:solidFill>
                <a:ea typeface="Noto Sans CJK KR Regular" panose="020B0500000000000000"/>
              </a:rPr>
              <a:t>25-64</a:t>
            </a:r>
            <a:r>
              <a:rPr lang="ko-KR" altLang="en-US" sz="2000" b="1" dirty="0">
                <a:solidFill>
                  <a:schemeClr val="bg1">
                    <a:lumMod val="50000"/>
                  </a:schemeClr>
                </a:solidFill>
                <a:ea typeface="Noto Sans CJK KR Regular" panose="020B0500000000000000"/>
              </a:rPr>
              <a:t>세 인구의 </a:t>
            </a:r>
            <a:r>
              <a:rPr lang="en-US" altLang="ko-KR" sz="2000" b="1" dirty="0">
                <a:solidFill>
                  <a:schemeClr val="bg1">
                    <a:lumMod val="50000"/>
                  </a:schemeClr>
                </a:solidFill>
                <a:ea typeface="Noto Sans CJK KR Regular" panose="020B0500000000000000"/>
              </a:rPr>
              <a:t>53%</a:t>
            </a:r>
            <a:r>
              <a:rPr lang="ko-KR" altLang="en-US" sz="2000" b="1" dirty="0">
                <a:solidFill>
                  <a:schemeClr val="bg1">
                    <a:lumMod val="50000"/>
                  </a:schemeClr>
                </a:solidFill>
                <a:ea typeface="Noto Sans CJK KR Regular" panose="020B0500000000000000"/>
              </a:rPr>
              <a:t>는 중등 교육</a:t>
            </a:r>
            <a:endParaRPr lang="en-US" altLang="ko-KR" sz="2000" b="1" dirty="0">
              <a:solidFill>
                <a:schemeClr val="bg1">
                  <a:lumMod val="50000"/>
                </a:schemeClr>
              </a:solidFill>
              <a:ea typeface="Noto Sans CJK KR Regular" panose="020B0500000000000000"/>
            </a:endParaRPr>
          </a:p>
          <a:p>
            <a:r>
              <a:rPr lang="ko-KR" altLang="en-US" sz="2000" b="1" dirty="0">
                <a:solidFill>
                  <a:schemeClr val="bg1">
                    <a:lumMod val="50000"/>
                  </a:schemeClr>
                </a:solidFill>
                <a:ea typeface="Noto Sans CJK KR Regular" panose="020B0500000000000000"/>
              </a:rPr>
              <a:t>레벨 이상 수료</a:t>
            </a:r>
            <a:endParaRPr lang="en-US" altLang="ko-KR" sz="2000" b="1" dirty="0">
              <a:solidFill>
                <a:schemeClr val="bg1">
                  <a:lumMod val="50000"/>
                </a:schemeClr>
              </a:solidFill>
              <a:ea typeface="Noto Sans CJK KR Regular" panose="020B05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1059331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3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2797F02-FA34-4963-8FCA-4D2A9B4AF336}"/>
              </a:ext>
            </a:extLst>
          </p:cNvPr>
          <p:cNvSpPr txBox="1"/>
          <p:nvPr/>
        </p:nvSpPr>
        <p:spPr>
          <a:xfrm>
            <a:off x="377317" y="889352"/>
            <a:ext cx="19607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solidFill>
                  <a:schemeClr val="bg1">
                    <a:lumMod val="50000"/>
                  </a:schemeClr>
                </a:solidFill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02.</a:t>
            </a:r>
            <a:r>
              <a:rPr lang="ko-KR" altLang="en-US" sz="2400" dirty="0">
                <a:solidFill>
                  <a:schemeClr val="bg1">
                    <a:lumMod val="50000"/>
                  </a:schemeClr>
                </a:solidFill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교육 단계</a:t>
            </a:r>
            <a:endParaRPr lang="en-US" altLang="ko-KR" sz="2400" dirty="0">
              <a:solidFill>
                <a:schemeClr val="bg1">
                  <a:lumMod val="50000"/>
                </a:schemeClr>
              </a:solidFill>
              <a:latin typeface="Noto Sans CJK KR Thin" panose="020B0200000000000000" pitchFamily="34" charset="-127"/>
              <a:ea typeface="Noto Sans CJK KR Thin" panose="020B0200000000000000" pitchFamily="34" charset="-127"/>
            </a:endParaRPr>
          </a:p>
          <a:p>
            <a:r>
              <a:rPr lang="en-US" altLang="ko-KR" sz="2400" dirty="0">
                <a:solidFill>
                  <a:schemeClr val="bg1">
                    <a:lumMod val="50000"/>
                  </a:schemeClr>
                </a:solidFill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        &amp;</a:t>
            </a:r>
          </a:p>
          <a:p>
            <a:r>
              <a:rPr lang="en-US" altLang="ko-KR" sz="2400" dirty="0">
                <a:solidFill>
                  <a:schemeClr val="bg1">
                    <a:lumMod val="50000"/>
                  </a:schemeClr>
                </a:solidFill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    </a:t>
            </a:r>
            <a:r>
              <a:rPr lang="ko-KR" altLang="en-US" sz="2400" dirty="0">
                <a:solidFill>
                  <a:schemeClr val="bg1">
                    <a:lumMod val="50000"/>
                  </a:schemeClr>
                </a:solidFill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교육 내용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70E0B8E9-016E-4BCD-82D5-3020C68ADC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7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22553" y="763845"/>
            <a:ext cx="8492131" cy="52186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01E9AD-BB1D-474F-8FC7-409C1E38316D}"/>
              </a:ext>
            </a:extLst>
          </p:cNvPr>
          <p:cNvSpPr txBox="1"/>
          <p:nvPr/>
        </p:nvSpPr>
        <p:spPr>
          <a:xfrm>
            <a:off x="3099188" y="505122"/>
            <a:ext cx="8715495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8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・ 일본에서 아동은 </a:t>
            </a:r>
            <a:r>
              <a:rPr lang="en-US" altLang="ko-KR" sz="18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9</a:t>
            </a:r>
            <a:r>
              <a:rPr lang="ko-KR" altLang="en-US" sz="18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년간의 보통 교육</a:t>
            </a:r>
            <a:endParaRPr lang="en-US" altLang="ko-KR" sz="18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ans CJK KR Thin" panose="020B0200000000000000" pitchFamily="34" charset="-127"/>
              <a:ea typeface="Noto Sans CJK KR Thin" panose="020B0200000000000000" pitchFamily="34" charset="-127"/>
            </a:endParaRPr>
          </a:p>
          <a:p>
            <a:endParaRPr lang="en-US" altLang="ko-KR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Noto Sans CJK KR Thin" panose="020B0200000000000000" pitchFamily="34" charset="-127"/>
            </a:endParaRPr>
          </a:p>
          <a:p>
            <a:r>
              <a:rPr lang="en-US" altLang="ko-KR" sz="1600" dirty="0">
                <a:solidFill>
                  <a:schemeClr val="bg1">
                    <a:lumMod val="50000"/>
                  </a:schemeClr>
                </a:solidFill>
                <a:ea typeface="Noto Sans CJK KR Thin" panose="020B0200000000000000" pitchFamily="34" charset="-127"/>
              </a:rPr>
              <a:t>- </a:t>
            </a:r>
            <a:r>
              <a:rPr lang="ko-KR" altLang="en-US" sz="1600" dirty="0">
                <a:solidFill>
                  <a:schemeClr val="bg1">
                    <a:lumMod val="50000"/>
                  </a:schemeClr>
                </a:solidFill>
                <a:ea typeface="Noto Sans CJK KR Thin" panose="020B0200000000000000" pitchFamily="34" charset="-127"/>
              </a:rPr>
              <a:t>  초등학교</a:t>
            </a:r>
            <a:r>
              <a:rPr lang="en-US" altLang="ko-KR" sz="1600" dirty="0">
                <a:solidFill>
                  <a:schemeClr val="bg1">
                    <a:lumMod val="50000"/>
                  </a:schemeClr>
                </a:solidFill>
                <a:ea typeface="Noto Sans CJK KR Thin" panose="020B0200000000000000" pitchFamily="34" charset="-127"/>
              </a:rPr>
              <a:t> 6</a:t>
            </a:r>
            <a:r>
              <a:rPr lang="ko-KR" altLang="en-US" sz="1600" dirty="0">
                <a:solidFill>
                  <a:schemeClr val="bg1">
                    <a:lumMod val="50000"/>
                  </a:schemeClr>
                </a:solidFill>
                <a:ea typeface="Noto Sans CJK KR Thin" panose="020B0200000000000000" pitchFamily="34" charset="-127"/>
              </a:rPr>
              <a:t>년</a:t>
            </a:r>
            <a:r>
              <a:rPr lang="en-US" altLang="ko-KR" sz="1600" dirty="0">
                <a:solidFill>
                  <a:schemeClr val="bg1">
                    <a:lumMod val="50000"/>
                  </a:schemeClr>
                </a:solidFill>
                <a:ea typeface="Noto Sans CJK KR Thin" panose="020B0200000000000000" pitchFamily="34" charset="-127"/>
              </a:rPr>
              <a:t>, </a:t>
            </a:r>
            <a:r>
              <a:rPr lang="ko-KR" altLang="en-US" sz="1600" dirty="0">
                <a:solidFill>
                  <a:schemeClr val="bg1">
                    <a:lumMod val="50000"/>
                  </a:schemeClr>
                </a:solidFill>
                <a:ea typeface="Noto Sans CJK KR Thin" panose="020B0200000000000000" pitchFamily="34" charset="-127"/>
              </a:rPr>
              <a:t>중학교 </a:t>
            </a:r>
            <a:r>
              <a:rPr lang="en-US" altLang="ko-KR" sz="1600" dirty="0">
                <a:solidFill>
                  <a:schemeClr val="bg1">
                    <a:lumMod val="50000"/>
                  </a:schemeClr>
                </a:solidFill>
                <a:ea typeface="Noto Sans CJK KR Thin" panose="020B0200000000000000" pitchFamily="34" charset="-127"/>
              </a:rPr>
              <a:t>3</a:t>
            </a:r>
            <a:r>
              <a:rPr lang="ko-KR" altLang="en-US" sz="1600" dirty="0">
                <a:solidFill>
                  <a:schemeClr val="bg1">
                    <a:lumMod val="50000"/>
                  </a:schemeClr>
                </a:solidFill>
                <a:ea typeface="Noto Sans CJK KR Thin" panose="020B0200000000000000" pitchFamily="34" charset="-127"/>
              </a:rPr>
              <a:t>년</a:t>
            </a:r>
            <a:endParaRPr lang="en-US" altLang="ko-KR" sz="1600" dirty="0">
              <a:solidFill>
                <a:schemeClr val="bg1">
                  <a:lumMod val="50000"/>
                </a:schemeClr>
              </a:solidFill>
              <a:ea typeface="Noto Sans CJK KR Thin" panose="020B0200000000000000" pitchFamily="34" charset="-127"/>
            </a:endParaRPr>
          </a:p>
          <a:p>
            <a:pPr marL="285750" indent="-285750">
              <a:buFontTx/>
              <a:buChar char="-"/>
            </a:pPr>
            <a:r>
              <a:rPr lang="ko-KR" altLang="en-US" sz="1600" dirty="0">
                <a:solidFill>
                  <a:schemeClr val="bg1">
                    <a:lumMod val="50000"/>
                  </a:schemeClr>
                </a:solidFill>
                <a:ea typeface="Noto Sans CJK KR Thin" panose="020B0200000000000000" pitchFamily="34" charset="-127"/>
              </a:rPr>
              <a:t>취학 유예와 취학 면제는 예외</a:t>
            </a:r>
            <a:endParaRPr lang="en-US" altLang="ko-KR" sz="1600" dirty="0">
              <a:solidFill>
                <a:schemeClr val="bg1">
                  <a:lumMod val="50000"/>
                </a:schemeClr>
              </a:solidFill>
              <a:ea typeface="Noto Sans CJK KR Thin" panose="020B0200000000000000" pitchFamily="34" charset="-127"/>
            </a:endParaRPr>
          </a:p>
          <a:p>
            <a:pPr marL="285750" indent="-285750">
              <a:buFontTx/>
              <a:buChar char="-"/>
            </a:pPr>
            <a:endParaRPr lang="en-US" altLang="ko-KR" sz="1600" dirty="0">
              <a:solidFill>
                <a:schemeClr val="bg1">
                  <a:lumMod val="50000"/>
                </a:schemeClr>
              </a:solidFill>
              <a:ea typeface="Noto Sans CJK KR Thin" panose="020B0200000000000000" pitchFamily="34" charset="-127"/>
            </a:endParaRPr>
          </a:p>
          <a:p>
            <a:r>
              <a:rPr lang="ko-KR" altLang="en-US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・ 서구 선진국애 비해 연령주의 사고가 강함</a:t>
            </a:r>
            <a:endParaRPr lang="en-US" altLang="ko-KR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ans CJK KR Thin" panose="020B0200000000000000" pitchFamily="34" charset="-127"/>
              <a:ea typeface="Noto Sans CJK KR Thin" panose="020B0200000000000000" pitchFamily="34" charset="-127"/>
            </a:endParaRPr>
          </a:p>
          <a:p>
            <a:endParaRPr lang="en-US" altLang="ko-KR" sz="16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Noto Sans CJK KR Thin" panose="020B0200000000000000" pitchFamily="34" charset="-127"/>
            </a:endParaRPr>
          </a:p>
          <a:p>
            <a:pPr marL="285750" indent="-285750">
              <a:buFontTx/>
              <a:buChar char="-"/>
            </a:pPr>
            <a:r>
              <a:rPr lang="ko-KR" altLang="en-US" sz="1600" dirty="0">
                <a:solidFill>
                  <a:schemeClr val="bg1">
                    <a:lumMod val="50000"/>
                  </a:schemeClr>
                </a:solidFill>
                <a:ea typeface="Noto Sans CJK KR Thin" panose="020B0200000000000000" pitchFamily="34" charset="-127"/>
              </a:rPr>
              <a:t>월반은 일부를 제외하고 존재 </a:t>
            </a:r>
            <a:r>
              <a:rPr lang="en-US" altLang="ko-KR" sz="1600" dirty="0">
                <a:solidFill>
                  <a:srgbClr val="C00000"/>
                </a:solidFill>
                <a:ea typeface="Noto Sans CJK KR Thin" panose="020B0200000000000000" pitchFamily="34" charset="-127"/>
              </a:rPr>
              <a:t>X</a:t>
            </a:r>
          </a:p>
          <a:p>
            <a:pPr marL="285750" indent="-285750">
              <a:buFontTx/>
              <a:buChar char="-"/>
            </a:pPr>
            <a:r>
              <a:rPr lang="ko-KR" altLang="en-US" sz="1600" dirty="0">
                <a:solidFill>
                  <a:schemeClr val="bg1">
                    <a:lumMod val="50000"/>
                  </a:schemeClr>
                </a:solidFill>
                <a:ea typeface="Noto Sans CJK KR Thin" panose="020B0200000000000000" pitchFamily="34" charset="-127"/>
              </a:rPr>
              <a:t>취학</a:t>
            </a:r>
            <a:r>
              <a:rPr lang="en-US" altLang="ko-KR" sz="1600" dirty="0">
                <a:solidFill>
                  <a:schemeClr val="bg1">
                    <a:lumMod val="50000"/>
                  </a:schemeClr>
                </a:solidFill>
                <a:ea typeface="Noto Sans CJK KR Thin" panose="020B0200000000000000" pitchFamily="34" charset="-127"/>
              </a:rPr>
              <a:t> </a:t>
            </a:r>
            <a:r>
              <a:rPr lang="ko-KR" altLang="en-US" sz="1600" dirty="0">
                <a:solidFill>
                  <a:schemeClr val="bg1">
                    <a:lumMod val="50000"/>
                  </a:schemeClr>
                </a:solidFill>
                <a:ea typeface="Noto Sans CJK KR Thin" panose="020B0200000000000000" pitchFamily="34" charset="-127"/>
              </a:rPr>
              <a:t>유예나 </a:t>
            </a:r>
            <a:r>
              <a:rPr lang="ko-KR" altLang="en-US" sz="1600" dirty="0" err="1">
                <a:solidFill>
                  <a:schemeClr val="bg1">
                    <a:lumMod val="50000"/>
                  </a:schemeClr>
                </a:solidFill>
                <a:ea typeface="Noto Sans CJK KR Thin" panose="020B0200000000000000" pitchFamily="34" charset="-127"/>
              </a:rPr>
              <a:t>원급</a:t>
            </a:r>
            <a:r>
              <a:rPr lang="ko-KR" altLang="en-US" sz="1600" dirty="0">
                <a:solidFill>
                  <a:schemeClr val="bg1">
                    <a:lumMod val="50000"/>
                  </a:schemeClr>
                </a:solidFill>
                <a:ea typeface="Noto Sans CJK KR Thin" panose="020B0200000000000000" pitchFamily="34" charset="-127"/>
              </a:rPr>
              <a:t> 유치도 상당히 적음</a:t>
            </a:r>
            <a:endParaRPr lang="en-US" altLang="ko-KR" sz="1600" dirty="0">
              <a:solidFill>
                <a:schemeClr val="bg1">
                  <a:lumMod val="50000"/>
                </a:schemeClr>
              </a:solidFill>
              <a:ea typeface="Noto Sans CJK KR Thin" panose="020B0200000000000000" pitchFamily="34" charset="-127"/>
            </a:endParaRPr>
          </a:p>
          <a:p>
            <a:r>
              <a:rPr lang="en-US" altLang="ko-KR" sz="1600" dirty="0">
                <a:solidFill>
                  <a:schemeClr val="bg1">
                    <a:lumMod val="50000"/>
                  </a:schemeClr>
                </a:solidFill>
                <a:ea typeface="Noto Sans CJK KR Thin" panose="020B0200000000000000" pitchFamily="34" charset="-127"/>
              </a:rPr>
              <a:t>-   </a:t>
            </a:r>
            <a:r>
              <a:rPr lang="ko-KR" altLang="en-US" sz="1600" dirty="0">
                <a:solidFill>
                  <a:schemeClr val="bg1">
                    <a:lumMod val="50000"/>
                  </a:schemeClr>
                </a:solidFill>
                <a:ea typeface="Noto Sans CJK KR Thin" panose="020B0200000000000000" pitchFamily="34" charset="-127"/>
              </a:rPr>
              <a:t>학년 내 또래 비율이 매우 높음</a:t>
            </a:r>
            <a:r>
              <a:rPr lang="en-US" altLang="ko-KR" sz="1600" dirty="0">
                <a:solidFill>
                  <a:schemeClr val="bg1">
                    <a:lumMod val="50000"/>
                  </a:schemeClr>
                </a:solidFill>
                <a:ea typeface="Noto Sans CJK KR Thin" panose="020B0200000000000000" pitchFamily="34" charset="-127"/>
              </a:rPr>
              <a:t> </a:t>
            </a:r>
          </a:p>
          <a:p>
            <a:endParaRPr lang="en-US" altLang="ko-KR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Noto Sans CJK KR Thin" panose="020B0200000000000000" pitchFamily="34" charset="-127"/>
            </a:endParaRPr>
          </a:p>
          <a:p>
            <a:r>
              <a:rPr lang="ko-KR" altLang="en-US" sz="18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・전 아동</a:t>
            </a:r>
            <a:r>
              <a:rPr lang="en-US" altLang="ko-KR" sz="18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, </a:t>
            </a:r>
            <a:r>
              <a:rPr lang="ko-KR" altLang="en-US" sz="18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학생에게 평등한 교육을 실시하는 것을 중시</a:t>
            </a:r>
            <a:endParaRPr lang="en-US" altLang="ko-KR" sz="18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ans CJK KR Thin" panose="020B0200000000000000" pitchFamily="34" charset="-127"/>
              <a:ea typeface="Noto Sans CJK KR Thin" panose="020B0200000000000000" pitchFamily="34" charset="-127"/>
            </a:endParaRPr>
          </a:p>
          <a:p>
            <a:endParaRPr lang="en-US" altLang="ko-KR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Noto Sans CJK KR Thin" panose="020B0200000000000000" pitchFamily="34" charset="-127"/>
            </a:endParaRPr>
          </a:p>
          <a:p>
            <a:pPr marL="285750" indent="-285750">
              <a:buFontTx/>
              <a:buChar char="-"/>
            </a:pPr>
            <a:r>
              <a:rPr lang="ko-KR" altLang="en-US" sz="1600" dirty="0">
                <a:solidFill>
                  <a:schemeClr val="bg1">
                    <a:lumMod val="50000"/>
                  </a:schemeClr>
                </a:solidFill>
                <a:ea typeface="Noto Sans CJK KR Thin" panose="020B0200000000000000" pitchFamily="34" charset="-127"/>
              </a:rPr>
              <a:t>일부에서는 </a:t>
            </a:r>
            <a:r>
              <a:rPr lang="ko-KR" altLang="en-US" sz="1600" dirty="0" err="1">
                <a:solidFill>
                  <a:schemeClr val="bg1">
                    <a:lumMod val="50000"/>
                  </a:schemeClr>
                </a:solidFill>
                <a:ea typeface="Noto Sans CJK KR Thin" panose="020B0200000000000000" pitchFamily="34" charset="-127"/>
              </a:rPr>
              <a:t>숙달도별</a:t>
            </a:r>
            <a:r>
              <a:rPr lang="ko-KR" altLang="en-US" sz="1600" dirty="0">
                <a:solidFill>
                  <a:schemeClr val="bg1">
                    <a:lumMod val="50000"/>
                  </a:schemeClr>
                </a:solidFill>
                <a:ea typeface="Noto Sans CJK KR Thin" panose="020B0200000000000000" pitchFamily="34" charset="-127"/>
              </a:rPr>
              <a:t> 교육이 이루어짐</a:t>
            </a:r>
            <a:endParaRPr lang="en-US" altLang="ko-KR" sz="1600" dirty="0">
              <a:solidFill>
                <a:schemeClr val="bg1">
                  <a:lumMod val="50000"/>
                </a:schemeClr>
              </a:solidFill>
              <a:ea typeface="Noto Sans CJK KR Thin" panose="020B0200000000000000" pitchFamily="34" charset="-127"/>
            </a:endParaRPr>
          </a:p>
          <a:p>
            <a:pPr marL="285750" indent="-285750">
              <a:buFontTx/>
              <a:buChar char="-"/>
            </a:pPr>
            <a:endParaRPr lang="en-US" altLang="ko-KR" sz="1600" dirty="0">
              <a:solidFill>
                <a:schemeClr val="bg1">
                  <a:lumMod val="50000"/>
                </a:schemeClr>
              </a:solidFill>
              <a:ea typeface="Noto Sans CJK KR Thin" panose="020B0200000000000000" pitchFamily="34" charset="-127"/>
            </a:endParaRPr>
          </a:p>
          <a:p>
            <a:r>
              <a:rPr lang="ko-KR" altLang="en-US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・ 고등학교</a:t>
            </a:r>
            <a:r>
              <a:rPr lang="en-US" altLang="ko-KR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, </a:t>
            </a:r>
            <a:r>
              <a:rPr lang="ko-KR" altLang="en-US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 대학교 입학시험 경쟁이 치열</a:t>
            </a:r>
            <a:r>
              <a:rPr lang="en-US" altLang="ko-KR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 ‘</a:t>
            </a:r>
            <a:r>
              <a:rPr lang="ko-KR" altLang="en-US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입시 전쟁</a:t>
            </a:r>
            <a:r>
              <a:rPr lang="en-US" altLang="ko-KR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’</a:t>
            </a:r>
          </a:p>
          <a:p>
            <a:endParaRPr lang="en-US" altLang="ko-KR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ans CJK KR Thin" panose="020B0200000000000000" pitchFamily="34" charset="-127"/>
              <a:ea typeface="Noto Sans CJK KR Thin" panose="020B0200000000000000" pitchFamily="34" charset="-127"/>
            </a:endParaRPr>
          </a:p>
          <a:p>
            <a:r>
              <a:rPr lang="ko-KR" altLang="en-US" sz="18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・</a:t>
            </a:r>
            <a:r>
              <a:rPr lang="en-US" altLang="ko-KR" sz="18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 </a:t>
            </a:r>
            <a:r>
              <a:rPr lang="ko-KR" altLang="en-US" sz="18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학교 밖의 교육기관이 발달</a:t>
            </a:r>
            <a:endParaRPr lang="en-US" altLang="ko-KR" sz="18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ans CJK KR Thin" panose="020B0200000000000000" pitchFamily="34" charset="-127"/>
              <a:ea typeface="Noto Sans CJK KR Thin" panose="020B0200000000000000" pitchFamily="34" charset="-127"/>
            </a:endParaRPr>
          </a:p>
          <a:p>
            <a:endParaRPr lang="en-US" altLang="ko-KR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ans CJK KR Thin" panose="020B0200000000000000" pitchFamily="34" charset="-127"/>
              <a:ea typeface="Noto Sans CJK KR Thin" panose="020B0200000000000000" pitchFamily="34" charset="-127"/>
            </a:endParaRPr>
          </a:p>
          <a:p>
            <a:pPr marL="285750" indent="-285750">
              <a:buFontTx/>
              <a:buChar char="-"/>
            </a:pPr>
            <a:r>
              <a:rPr lang="ko-KR" altLang="en-US" sz="1600" dirty="0">
                <a:solidFill>
                  <a:schemeClr val="bg1">
                    <a:lumMod val="50000"/>
                  </a:schemeClr>
                </a:solidFill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학원</a:t>
            </a:r>
            <a:r>
              <a:rPr lang="en-US" altLang="ko-KR" sz="1600" dirty="0">
                <a:solidFill>
                  <a:schemeClr val="bg1">
                    <a:lumMod val="50000"/>
                  </a:schemeClr>
                </a:solidFill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, </a:t>
            </a:r>
            <a:r>
              <a:rPr lang="ko-KR" altLang="en-US" sz="1600" dirty="0">
                <a:solidFill>
                  <a:schemeClr val="bg1">
                    <a:lumMod val="50000"/>
                  </a:schemeClr>
                </a:solidFill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예비 학교 등</a:t>
            </a:r>
            <a:endParaRPr lang="en-US" altLang="ko-KR" sz="1600" dirty="0">
              <a:solidFill>
                <a:schemeClr val="bg1">
                  <a:lumMod val="50000"/>
                </a:schemeClr>
              </a:solidFill>
              <a:latin typeface="Noto Sans CJK KR Thin" panose="020B0200000000000000" pitchFamily="34" charset="-127"/>
              <a:ea typeface="Noto Sans CJK KR Thin" panose="020B0200000000000000" pitchFamily="34" charset="-127"/>
            </a:endParaRPr>
          </a:p>
          <a:p>
            <a:pPr marL="285750" indent="-285750">
              <a:buFontTx/>
              <a:buChar char="-"/>
            </a:pPr>
            <a:r>
              <a:rPr lang="ko-KR" altLang="en-US" sz="1600" dirty="0">
                <a:solidFill>
                  <a:schemeClr val="bg1">
                    <a:lumMod val="50000"/>
                  </a:schemeClr>
                </a:solidFill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입시전쟁의 원인이라 비판했지만 현재는 학력향상의 역할이라 재인식</a:t>
            </a:r>
            <a:endParaRPr lang="en-US" altLang="ko-KR" sz="1600" dirty="0">
              <a:solidFill>
                <a:schemeClr val="bg1">
                  <a:lumMod val="50000"/>
                </a:schemeClr>
              </a:solidFill>
              <a:latin typeface="Noto Sans CJK KR Thin" panose="020B0200000000000000" pitchFamily="34" charset="-127"/>
              <a:ea typeface="Noto Sans CJK KR Thin" panose="020B0200000000000000" pitchFamily="34" charset="-127"/>
            </a:endParaRPr>
          </a:p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61850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2797F02-FA34-4963-8FCA-4D2A9B4AF336}"/>
              </a:ext>
            </a:extLst>
          </p:cNvPr>
          <p:cNvSpPr txBox="1"/>
          <p:nvPr/>
        </p:nvSpPr>
        <p:spPr>
          <a:xfrm>
            <a:off x="377317" y="889352"/>
            <a:ext cx="19607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solidFill>
                  <a:schemeClr val="bg1">
                    <a:lumMod val="50000"/>
                  </a:schemeClr>
                </a:solidFill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02.</a:t>
            </a:r>
            <a:r>
              <a:rPr lang="ko-KR" altLang="en-US" sz="2400" dirty="0">
                <a:solidFill>
                  <a:schemeClr val="bg1">
                    <a:lumMod val="50000"/>
                  </a:schemeClr>
                </a:solidFill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교육 단계</a:t>
            </a:r>
            <a:endParaRPr lang="en-US" altLang="ko-KR" sz="2400" dirty="0">
              <a:solidFill>
                <a:schemeClr val="bg1">
                  <a:lumMod val="50000"/>
                </a:schemeClr>
              </a:solidFill>
              <a:latin typeface="Noto Sans CJK KR Thin" panose="020B0200000000000000" pitchFamily="34" charset="-127"/>
              <a:ea typeface="Noto Sans CJK KR Thin" panose="020B0200000000000000" pitchFamily="34" charset="-127"/>
            </a:endParaRPr>
          </a:p>
          <a:p>
            <a:r>
              <a:rPr lang="en-US" altLang="ko-KR" sz="2400" dirty="0">
                <a:solidFill>
                  <a:schemeClr val="bg1">
                    <a:lumMod val="50000"/>
                  </a:schemeClr>
                </a:solidFill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        &amp;</a:t>
            </a:r>
          </a:p>
          <a:p>
            <a:r>
              <a:rPr lang="en-US" altLang="ko-KR" sz="2400" dirty="0">
                <a:solidFill>
                  <a:schemeClr val="bg1">
                    <a:lumMod val="50000"/>
                  </a:schemeClr>
                </a:solidFill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    </a:t>
            </a:r>
            <a:r>
              <a:rPr lang="ko-KR" altLang="en-US" sz="2400" dirty="0">
                <a:solidFill>
                  <a:schemeClr val="bg1">
                    <a:lumMod val="50000"/>
                  </a:schemeClr>
                </a:solidFill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교육 내용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70E0B8E9-016E-4BCD-82D5-3020C68ADC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7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10870" y="889352"/>
            <a:ext cx="8492131" cy="52186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01E9AD-BB1D-474F-8FC7-409C1E38316D}"/>
              </a:ext>
            </a:extLst>
          </p:cNvPr>
          <p:cNvSpPr txBox="1"/>
          <p:nvPr/>
        </p:nvSpPr>
        <p:spPr>
          <a:xfrm>
            <a:off x="3210870" y="1113397"/>
            <a:ext cx="8715495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8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・고등학교는 의무교육 과정</a:t>
            </a:r>
            <a:r>
              <a:rPr lang="en-US" altLang="ko-KR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X</a:t>
            </a:r>
            <a:endParaRPr lang="en-US" altLang="ko-KR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Noto Sans CJK KR Thin" panose="020B0200000000000000" pitchFamily="34" charset="-127"/>
            </a:endParaRPr>
          </a:p>
          <a:p>
            <a:endParaRPr lang="en-US" altLang="ko-KR" sz="1600" dirty="0">
              <a:solidFill>
                <a:schemeClr val="bg1">
                  <a:lumMod val="50000"/>
                </a:schemeClr>
              </a:solidFill>
              <a:ea typeface="Noto Sans CJK KR Thin" panose="020B0200000000000000" pitchFamily="34" charset="-127"/>
            </a:endParaRPr>
          </a:p>
          <a:p>
            <a:r>
              <a:rPr lang="en-US" altLang="ko-KR" sz="1600" dirty="0">
                <a:solidFill>
                  <a:schemeClr val="bg1">
                    <a:lumMod val="50000"/>
                  </a:schemeClr>
                </a:solidFill>
                <a:ea typeface="Noto Sans CJK KR Thin" panose="020B0200000000000000" pitchFamily="34" charset="-127"/>
              </a:rPr>
              <a:t>- </a:t>
            </a:r>
            <a:r>
              <a:rPr lang="ko-KR" altLang="en-US" sz="1600" dirty="0">
                <a:solidFill>
                  <a:schemeClr val="bg1">
                    <a:lumMod val="50000"/>
                  </a:schemeClr>
                </a:solidFill>
                <a:ea typeface="Noto Sans CJK KR Thin" panose="020B0200000000000000" pitchFamily="34" charset="-127"/>
              </a:rPr>
              <a:t>  학년에 따른 학교 간 계층화</a:t>
            </a:r>
            <a:endParaRPr lang="en-US" altLang="ko-KR" sz="1600" dirty="0">
              <a:solidFill>
                <a:schemeClr val="bg1">
                  <a:lumMod val="50000"/>
                </a:schemeClr>
              </a:solidFill>
              <a:ea typeface="Noto Sans CJK KR Thin" panose="020B0200000000000000" pitchFamily="34" charset="-127"/>
            </a:endParaRPr>
          </a:p>
          <a:p>
            <a:r>
              <a:rPr lang="en-US" altLang="ko-KR" sz="1600" dirty="0">
                <a:solidFill>
                  <a:schemeClr val="bg1">
                    <a:lumMod val="50000"/>
                  </a:schemeClr>
                </a:solidFill>
                <a:ea typeface="Noto Sans CJK KR Thin" panose="020B0200000000000000" pitchFamily="34" charset="-127"/>
              </a:rPr>
              <a:t>-   </a:t>
            </a:r>
            <a:r>
              <a:rPr lang="ko-KR" altLang="en-US" sz="1600" dirty="0">
                <a:solidFill>
                  <a:schemeClr val="bg1">
                    <a:lumMod val="50000"/>
                  </a:schemeClr>
                </a:solidFill>
                <a:ea typeface="Noto Sans CJK KR Thin" panose="020B0200000000000000" pitchFamily="34" charset="-127"/>
              </a:rPr>
              <a:t>학교가 가정 생활 현장에 개입</a:t>
            </a:r>
            <a:endParaRPr lang="en-US" altLang="ko-KR" sz="16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Noto Sans CJK KR Thin" panose="020B0200000000000000" pitchFamily="34" charset="-127"/>
            </a:endParaRPr>
          </a:p>
          <a:p>
            <a:endParaRPr lang="en-US" altLang="ko-KR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Noto Sans CJK KR Thin" panose="020B0200000000000000" pitchFamily="34" charset="-127"/>
            </a:endParaRPr>
          </a:p>
          <a:p>
            <a:r>
              <a:rPr lang="ko-KR" altLang="en-US" sz="18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・전기</a:t>
            </a:r>
            <a:r>
              <a:rPr lang="en-US" altLang="ko-KR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 </a:t>
            </a:r>
            <a:r>
              <a:rPr lang="ko-KR" altLang="en-US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중등 교육 수료 단계에서 취직 상정되지 않음 </a:t>
            </a:r>
            <a:endParaRPr lang="en-US" altLang="ko-KR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Noto Sans CJK KR Thin" panose="020B0200000000000000" pitchFamily="34" charset="-127"/>
            </a:endParaRPr>
          </a:p>
          <a:p>
            <a:endParaRPr lang="en-US" altLang="ko-KR" sz="1600" dirty="0">
              <a:solidFill>
                <a:schemeClr val="bg1">
                  <a:lumMod val="50000"/>
                </a:schemeClr>
              </a:solidFill>
              <a:ea typeface="Noto Sans CJK KR Thin" panose="020B0200000000000000" pitchFamily="34" charset="-127"/>
            </a:endParaRPr>
          </a:p>
          <a:p>
            <a:r>
              <a:rPr lang="ko-KR" altLang="en-US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・인재평가를 입학</a:t>
            </a:r>
            <a:r>
              <a:rPr lang="en-US" altLang="ko-KR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, </a:t>
            </a:r>
            <a:r>
              <a:rPr lang="ko-KR" altLang="en-US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졸업 학교 브랜드에 따라 측정</a:t>
            </a:r>
            <a:endParaRPr lang="en-US" altLang="ko-KR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ans CJK KR Thin" panose="020B0200000000000000" pitchFamily="34" charset="-127"/>
              <a:ea typeface="Noto Sans CJK KR Thin" panose="020B0200000000000000" pitchFamily="34" charset="-127"/>
            </a:endParaRPr>
          </a:p>
          <a:p>
            <a:endParaRPr lang="en-US" altLang="ko-KR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ans CJK KR Thin" panose="020B0200000000000000" pitchFamily="34" charset="-127"/>
              <a:ea typeface="Noto Sans CJK KR Thin" panose="020B0200000000000000" pitchFamily="34" charset="-127"/>
            </a:endParaRPr>
          </a:p>
          <a:p>
            <a:r>
              <a:rPr lang="en-US" altLang="ko-KR" sz="1600" dirty="0">
                <a:solidFill>
                  <a:schemeClr val="bg1">
                    <a:lumMod val="50000"/>
                  </a:schemeClr>
                </a:solidFill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-  </a:t>
            </a:r>
            <a:r>
              <a:rPr lang="ko-KR" altLang="en-US" sz="1600" dirty="0">
                <a:solidFill>
                  <a:schemeClr val="bg1">
                    <a:lumMod val="50000"/>
                  </a:schemeClr>
                </a:solidFill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학력고사 성적 </a:t>
            </a:r>
            <a:r>
              <a:rPr lang="en-US" altLang="ko-KR" sz="1600" b="1" dirty="0">
                <a:solidFill>
                  <a:srgbClr val="C00000"/>
                </a:solidFill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X</a:t>
            </a:r>
            <a:endParaRPr lang="en-US" altLang="ko-KR" sz="1600" dirty="0">
              <a:solidFill>
                <a:schemeClr val="bg1">
                  <a:lumMod val="50000"/>
                </a:schemeClr>
              </a:solidFill>
              <a:latin typeface="Noto Sans CJK KR Thin" panose="020B0200000000000000" pitchFamily="34" charset="-127"/>
              <a:ea typeface="Noto Sans CJK KR Thin" panose="020B0200000000000000" pitchFamily="34" charset="-127"/>
            </a:endParaRPr>
          </a:p>
          <a:p>
            <a:endParaRPr lang="en-US" altLang="ko-KR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ans CJK KR Thin" panose="020B0200000000000000" pitchFamily="34" charset="-127"/>
              <a:ea typeface="Noto Sans CJK KR Thin" panose="020B0200000000000000" pitchFamily="34" charset="-127"/>
            </a:endParaRPr>
          </a:p>
          <a:p>
            <a:r>
              <a:rPr lang="ko-KR" altLang="en-US" sz="18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・논문박사 제도</a:t>
            </a:r>
            <a:endParaRPr lang="en-US" altLang="ko-KR" sz="18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ans CJK KR Thin" panose="020B0200000000000000" pitchFamily="34" charset="-127"/>
              <a:ea typeface="Noto Sans CJK KR Thin" panose="020B0200000000000000" pitchFamily="34" charset="-127"/>
            </a:endParaRPr>
          </a:p>
          <a:p>
            <a:endParaRPr lang="en-US" altLang="ko-KR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ans CJK KR Thin" panose="020B0200000000000000" pitchFamily="34" charset="-127"/>
              <a:ea typeface="Noto Sans CJK KR Thin" panose="020B0200000000000000" pitchFamily="34" charset="-127"/>
            </a:endParaRPr>
          </a:p>
          <a:p>
            <a:pPr marL="285750" indent="-285750">
              <a:buFontTx/>
              <a:buChar char="-"/>
            </a:pPr>
            <a:r>
              <a:rPr lang="ko-KR" altLang="en-US" sz="1600" dirty="0">
                <a:solidFill>
                  <a:schemeClr val="bg1">
                    <a:lumMod val="50000"/>
                  </a:schemeClr>
                </a:solidFill>
              </a:rPr>
              <a:t>유례가 없음</a:t>
            </a:r>
            <a:endParaRPr lang="en-US" altLang="ko-KR" sz="16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endParaRPr lang="en-US" altLang="ko-KR" sz="16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ko-KR" altLang="en-US" sz="16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・사회전체에 학교교육 비중이 높음</a:t>
            </a:r>
            <a:endParaRPr lang="en-US" altLang="ko-KR" sz="16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ans CJK KR Thin" panose="020B0200000000000000" pitchFamily="34" charset="-127"/>
              <a:ea typeface="Noto Sans CJK KR Thin" panose="020B0200000000000000" pitchFamily="34" charset="-127"/>
            </a:endParaRPr>
          </a:p>
          <a:p>
            <a:endParaRPr lang="en-US" altLang="ko-KR" sz="16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Noto Sans CJK KR Thin" panose="020B0200000000000000" pitchFamily="34" charset="-127"/>
            </a:endParaRPr>
          </a:p>
          <a:p>
            <a:r>
              <a:rPr lang="en-US" altLang="ko-KR" sz="1600" dirty="0">
                <a:solidFill>
                  <a:schemeClr val="bg1">
                    <a:lumMod val="50000"/>
                  </a:schemeClr>
                </a:solidFill>
                <a:ea typeface="Noto Sans CJK KR Thin" panose="020B0200000000000000" pitchFamily="34" charset="-127"/>
              </a:rPr>
              <a:t>- </a:t>
            </a:r>
            <a:r>
              <a:rPr lang="ko-KR" altLang="en-US" sz="1600" dirty="0">
                <a:solidFill>
                  <a:schemeClr val="bg1">
                    <a:lumMod val="50000"/>
                  </a:schemeClr>
                </a:solidFill>
                <a:ea typeface="Noto Sans CJK KR Thin" panose="020B0200000000000000" pitchFamily="34" charset="-127"/>
              </a:rPr>
              <a:t>가정교육</a:t>
            </a:r>
            <a:r>
              <a:rPr lang="en-US" altLang="ko-KR" sz="1600" dirty="0">
                <a:solidFill>
                  <a:schemeClr val="bg1">
                    <a:lumMod val="50000"/>
                  </a:schemeClr>
                </a:solidFill>
                <a:ea typeface="Noto Sans CJK KR Thin" panose="020B0200000000000000" pitchFamily="34" charset="-127"/>
              </a:rPr>
              <a:t>, </a:t>
            </a:r>
            <a:r>
              <a:rPr lang="ko-KR" altLang="en-US" sz="1600" dirty="0">
                <a:solidFill>
                  <a:schemeClr val="bg1">
                    <a:lumMod val="50000"/>
                  </a:schemeClr>
                </a:solidFill>
                <a:ea typeface="Noto Sans CJK KR Thin" panose="020B0200000000000000" pitchFamily="34" charset="-127"/>
              </a:rPr>
              <a:t>사회교육 주목받기 어려움</a:t>
            </a:r>
            <a:endParaRPr lang="en-US" altLang="ko-KR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34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718</TotalTime>
  <Words>598</Words>
  <Application>Microsoft Office PowerPoint</Application>
  <PresentationFormat>와이드스크린</PresentationFormat>
  <Paragraphs>150</Paragraphs>
  <Slides>10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9" baseType="lpstr">
      <vt:lpstr>Noto Sans CJK KR Black</vt:lpstr>
      <vt:lpstr>Noto Sans CJK KR Bold</vt:lpstr>
      <vt:lpstr>Noto Sans CJK KR Medium</vt:lpstr>
      <vt:lpstr>Noto Sans CJK KR Regular</vt:lpstr>
      <vt:lpstr>Noto Sans CJK KR Thin</vt:lpstr>
      <vt:lpstr>맑은 고딕</vt:lpstr>
      <vt:lpstr>Arial</vt:lpstr>
      <vt:lpstr>Noto Sans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치키홍</dc:creator>
  <cp:lastModifiedBy>윤 혜정</cp:lastModifiedBy>
  <cp:revision>78</cp:revision>
  <dcterms:created xsi:type="dcterms:W3CDTF">2020-01-05T08:04:12Z</dcterms:created>
  <dcterms:modified xsi:type="dcterms:W3CDTF">2021-10-10T14:19:05Z</dcterms:modified>
</cp:coreProperties>
</file>