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4" r:id="rId20"/>
    <p:sldId id="273" r:id="rId21"/>
    <p:sldId id="278" r:id="rId22"/>
    <p:sldId id="275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5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5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3/31/2021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3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2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18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7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2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6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3600" b="1" kern="1200" spc="7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2000" b="0" kern="1200" spc="1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800" kern="1200" spc="1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600" i="1" kern="1200" spc="1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600" kern="1200" spc="1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600" i="1" kern="1200" spc="1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wWRR_NEDc&amp;ab_channel=SakuraMemori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kd9y9N-HmA&amp;ab_channel=TFEn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A66B1-7A30-4972-9E01-49D8C46B8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7" r="-1" b="1264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2ADC12B-5543-45EB-A7F2-97D793432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7200" dirty="0"/>
              <a:t>일본의 문화와 전통놀이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5CDD555-4DFF-42CA-A5DC-7A97D46F3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 altLang="ko-KR" dirty="0"/>
              <a:t>22101588 </a:t>
            </a:r>
            <a:r>
              <a:rPr lang="ko-KR" altLang="en-US" dirty="0" err="1"/>
              <a:t>이동주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79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2E6A3-56B2-4513-8520-0A074BD8AAB0}"/>
              </a:ext>
            </a:extLst>
          </p:cNvPr>
          <p:cNvSpPr txBox="1"/>
          <p:nvPr/>
        </p:nvSpPr>
        <p:spPr>
          <a:xfrm>
            <a:off x="4612341" y="2905780"/>
            <a:ext cx="29673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정월 놀이</a:t>
            </a:r>
            <a:endParaRPr lang="en-US" altLang="ko-KR" sz="44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51BC212-2D72-4151-9ED4-502B92328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20" y="443939"/>
            <a:ext cx="3071126" cy="30254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4011EDE-25DC-48A1-BCB0-8C28A324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100" y="3028950"/>
            <a:ext cx="3301907" cy="32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EAAFD20-2C41-47C6-BB9D-CC367722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1) </a:t>
            </a:r>
            <a:r>
              <a:rPr lang="ko-KR" altLang="en-US" dirty="0" err="1"/>
              <a:t>후쿠와라이</a:t>
            </a:r>
            <a:endParaRPr lang="ko-KR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576E3C-8AF4-4A50-834C-DB5D29F2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눈가리개를 한 뒤 얼굴형만 있는 그림 위에 눈</a:t>
            </a:r>
            <a:r>
              <a:rPr lang="en-US" altLang="ko-KR" dirty="0"/>
              <a:t>, </a:t>
            </a:r>
            <a:r>
              <a:rPr lang="ko-KR" altLang="en-US" dirty="0"/>
              <a:t>코</a:t>
            </a:r>
            <a:r>
              <a:rPr lang="en-US" altLang="ko-KR" dirty="0"/>
              <a:t>, </a:t>
            </a:r>
            <a:r>
              <a:rPr lang="ko-KR" altLang="en-US" dirty="0"/>
              <a:t>입</a:t>
            </a:r>
            <a:r>
              <a:rPr lang="en-US" altLang="ko-KR" dirty="0"/>
              <a:t>, </a:t>
            </a:r>
            <a:r>
              <a:rPr lang="ko-KR" altLang="en-US" dirty="0"/>
              <a:t>귀 등 얼굴의 나머지 부위를 그리는 놀이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새해에 복을 기원하는 놀이라 할 수 있음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그리고나서 이상한 얼굴이 나오는데</a:t>
            </a:r>
            <a:r>
              <a:rPr lang="en-US" altLang="ko-KR" dirty="0"/>
              <a:t>, </a:t>
            </a:r>
            <a:r>
              <a:rPr lang="ko-KR" altLang="en-US" dirty="0"/>
              <a:t>그 우스운 얼굴 보며 다 같이 웃고 즐김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7F31980-2F9B-4AFE-95F0-E2C79D5D3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6" r="14214" b="3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80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B2EB41D-7756-4486-8F03-B864E72DB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59" r="-1" b="12205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1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6F5ABBB-E5D6-4A67-8430-A84401F6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2) </a:t>
            </a:r>
            <a:r>
              <a:rPr lang="ko-KR" altLang="en-US" dirty="0" err="1"/>
              <a:t>다루마오토시</a:t>
            </a:r>
            <a:endParaRPr lang="ko-KR" altLang="en-US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8FF78FEB-D673-4564-9DC7-AF379022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여러 단으로 쌓은 블록의 맨 </a:t>
            </a:r>
            <a:r>
              <a:rPr lang="ko-KR" altLang="en-US" dirty="0" err="1"/>
              <a:t>윗단은</a:t>
            </a:r>
            <a:r>
              <a:rPr lang="ko-KR" altLang="en-US" dirty="0"/>
              <a:t> 그대로 둔 채 무너지지 않도록 아래 블록은 작은 망치로 하나씩 쳐서 빼내는 놀이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블록을 떨어뜨리는 사람이 패배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FC3FCF2-EA32-4CAC-9FFF-F42D9CF3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3) </a:t>
            </a:r>
            <a:r>
              <a:rPr lang="ko-KR" altLang="en-US" dirty="0" err="1"/>
              <a:t>스고로쿠</a:t>
            </a:r>
            <a:endParaRPr lang="ko-KR" alt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EF374F6-5559-4801-9841-D9B710019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1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AE0C30-FD3A-4E81-9928-90218F45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주사위를 던져 지도나 그림이 그려진 판 위에 말을 진행시키는 놀이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우리나라 윷놀이와 비슷함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규칙이 간단하고 여럿이 참여할 수 있어 온 가족이 모이는 정월에 잘 어울림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E9F9C26-8FE8-42C9-9DAE-AB48B9651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67" b="10611"/>
          <a:stretch/>
        </p:blipFill>
        <p:spPr>
          <a:xfrm>
            <a:off x="20" y="10"/>
            <a:ext cx="9947062" cy="6857990"/>
          </a:xfrm>
          <a:prstGeom prst="rect">
            <a:avLst/>
          </a:prstGeom>
          <a:noFill/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B16EF64-19FB-47EB-AF2B-BDFB97A3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4) </a:t>
            </a:r>
            <a:r>
              <a:rPr lang="ko-KR" altLang="en-US" dirty="0" err="1"/>
              <a:t>가루타</a:t>
            </a:r>
            <a:endParaRPr lang="ko-KR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AAB3DD-F6A1-49FB-AD92-4BB151ED6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50</a:t>
            </a:r>
            <a:r>
              <a:rPr lang="ko-KR" altLang="en-US" dirty="0"/>
              <a:t>장의 그림 카드와 </a:t>
            </a:r>
            <a:r>
              <a:rPr lang="en-US" altLang="ko-KR" dirty="0"/>
              <a:t>50</a:t>
            </a:r>
            <a:r>
              <a:rPr lang="ko-KR" altLang="en-US" dirty="0"/>
              <a:t>장의 설명 카드를 </a:t>
            </a:r>
            <a:r>
              <a:rPr lang="ko-KR" altLang="en-US" dirty="0" err="1"/>
              <a:t>펼쳐놓고</a:t>
            </a:r>
            <a:r>
              <a:rPr lang="ko-KR" altLang="en-US" dirty="0"/>
              <a:t> 맞는 짝을 재빨리 찾아내는 놀이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많은 카드를 차지한 사람이 승리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일본 고유의 시나 속담이 </a:t>
            </a:r>
            <a:r>
              <a:rPr lang="ko-KR" altLang="en-US" dirty="0" err="1"/>
              <a:t>적혀있는</a:t>
            </a:r>
            <a:r>
              <a:rPr lang="ko-KR" altLang="en-US" dirty="0"/>
              <a:t> 카드들을 많이 사용함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374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96496-0607-4B88-9B56-D0F1E4F3D588}"/>
              </a:ext>
            </a:extLst>
          </p:cNvPr>
          <p:cNvSpPr txBox="1"/>
          <p:nvPr/>
        </p:nvSpPr>
        <p:spPr>
          <a:xfrm>
            <a:off x="1180531" y="1346268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latinLnBrk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60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추석</a:t>
            </a:r>
            <a:r>
              <a:rPr lang="en-US" altLang="ko-KR" sz="60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ko-KR" altLang="en-US" sz="60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오봉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EF196DC-22DD-4FCD-87FF-8B1A8118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677" y="1197628"/>
            <a:ext cx="3220279" cy="1827938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E6BDC60B-D8A3-4E9C-B62C-E704A2D52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587" y="3589867"/>
            <a:ext cx="3104794" cy="23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1DC848B-C0A7-4635-9928-628B6F827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458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647C375-8F03-46EB-BCDE-D4A3AFE8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1) </a:t>
            </a:r>
            <a:r>
              <a:rPr lang="ko-KR" altLang="en-US" dirty="0" err="1"/>
              <a:t>츠키미</a:t>
            </a:r>
            <a:r>
              <a:rPr lang="ko-KR" altLang="en-US" dirty="0"/>
              <a:t> 도둑 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73CC34E-864D-473D-977D-F702E8CC2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다른 집 툇마루에 마련해 놓은 음식을 훔쳐먹어도 용서해주는 풍습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</a:t>
            </a:r>
            <a:r>
              <a:rPr lang="ko-KR" altLang="en-US" dirty="0"/>
              <a:t>도둑맞으면 그 집의 농사는 풍년이 든다</a:t>
            </a:r>
            <a:r>
              <a:rPr lang="en-US" altLang="ko-KR" dirty="0"/>
              <a:t>＂</a:t>
            </a:r>
            <a:r>
              <a:rPr lang="ko-KR" altLang="en-US" dirty="0"/>
              <a:t>라는 속신이 생김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일본판 할로윈 데이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3C5B64F-A6EB-4A4E-AF83-A7D1651C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2) </a:t>
            </a:r>
            <a:r>
              <a:rPr lang="ko-KR" altLang="en-US" dirty="0"/>
              <a:t>줄다리기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40F77AF-4A0D-4491-833A-F9093D448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9" r="24577" b="-1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4D7776-E342-44D1-9CBE-8B9923489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규슈 남부와 오키나와에 걸치는 지역에서 많이 함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뱀이 똬리를 튼 것처럼 놓아두고 양쪽에서 당기는 경기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줄다리기가 오봉에 행해지는 의미는 </a:t>
            </a:r>
            <a:r>
              <a:rPr lang="en-US" altLang="ko-KR" dirty="0"/>
              <a:t> ‘</a:t>
            </a:r>
            <a:r>
              <a:rPr lang="ko-KR" altLang="en-US" dirty="0"/>
              <a:t>달은 물을 상징</a:t>
            </a:r>
            <a:r>
              <a:rPr lang="en-US" altLang="ko-KR" dirty="0"/>
              <a:t>‘</a:t>
            </a:r>
            <a:r>
              <a:rPr lang="ko-KR" altLang="en-US" dirty="0"/>
              <a:t> 하는 것으로 생각 할 수 있음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줄다리기의 줄은 물은 관장하는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용사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龍蛇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의미함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24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AAF4E9C-33C2-4DEA-B97A-3EC4F1B6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3) </a:t>
            </a:r>
            <a:r>
              <a:rPr lang="ko-KR" altLang="en-US" dirty="0"/>
              <a:t>원무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19E10-7A9A-48D1-8E1B-A7D01C9C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과거에는 해변에서 추었으나</a:t>
            </a:r>
            <a:r>
              <a:rPr lang="en-US" altLang="ko-KR" dirty="0"/>
              <a:t>, </a:t>
            </a:r>
            <a:r>
              <a:rPr lang="ko-KR" altLang="en-US" dirty="0"/>
              <a:t>현재는 공민관 옆 마당에서 춤을 춤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가끔 남자아이들이 그 춤을 방해하는 </a:t>
            </a:r>
            <a:r>
              <a:rPr lang="en-US" altLang="ko-KR" dirty="0"/>
              <a:t>‘</a:t>
            </a:r>
            <a:r>
              <a:rPr lang="ko-KR" altLang="en-US" dirty="0" err="1"/>
              <a:t>오도리고와시</a:t>
            </a:r>
            <a:r>
              <a:rPr lang="en-US" altLang="ko-KR" dirty="0"/>
              <a:t>＇</a:t>
            </a:r>
            <a:r>
              <a:rPr lang="ko-KR" altLang="en-US" dirty="0"/>
              <a:t>라는 놀이를 하기도 함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altLang="ko-KR" dirty="0"/>
              <a:t>8</a:t>
            </a:r>
            <a:r>
              <a:rPr lang="ko-KR" altLang="en-US" dirty="0"/>
              <a:t>월 보름에 춤을 추는 주체가 남성이 아닌 여성인 점은 한일의 공통된 특징을 보여줌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줄다리기와 마찬가지로 수확을 축하하는 의미에서 달과 같은 모양의 춤을 추는 것</a:t>
            </a:r>
            <a:r>
              <a:rPr lang="en-US" altLang="ko-KR" dirty="0"/>
              <a:t>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5D0BB86-4E27-4B8A-B400-506C50DCE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3" r="24585" b="2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3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1E0FC6-B0E7-4CAF-9769-344CE2FB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9C1329-D1FD-40E7-BAD9-C2B5E93FF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26924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사진출처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 https://blog.naver.com/siwonjapan/222185158337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26924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사진출처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 https://blog.naver.com/siwonjapan/222185158337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40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508F44-BC39-4817-9FE7-D95D8D3D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8B936D-1E93-45CD-9E71-9F50B2FA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ko-KR" altLang="en-US" sz="3600" dirty="0"/>
              <a:t>설날</a:t>
            </a:r>
            <a:r>
              <a:rPr lang="en-US" altLang="ko-KR" sz="3600" dirty="0"/>
              <a:t>(</a:t>
            </a:r>
            <a:r>
              <a:rPr lang="ko-KR" altLang="en-US" sz="3600" dirty="0"/>
              <a:t>신해</a:t>
            </a:r>
            <a:r>
              <a:rPr lang="en-US" altLang="ko-KR" sz="3600" dirty="0"/>
              <a:t>), </a:t>
            </a:r>
            <a:r>
              <a:rPr lang="ko-KR" altLang="en-US" sz="3600" dirty="0" err="1"/>
              <a:t>쇼가츠</a:t>
            </a:r>
            <a:r>
              <a:rPr lang="ko-KR" altLang="en-US" sz="3600" dirty="0"/>
              <a:t> 놀이 종류</a:t>
            </a:r>
            <a:endParaRPr lang="en-US" altLang="ko-KR" sz="3600" dirty="0"/>
          </a:p>
          <a:p>
            <a:pPr marL="457200" indent="-457200">
              <a:buAutoNum type="arabicPeriod"/>
            </a:pPr>
            <a:r>
              <a:rPr lang="ko-KR" altLang="en-US" sz="3600" dirty="0"/>
              <a:t>정월 놀이 종류</a:t>
            </a:r>
            <a:endParaRPr lang="en-US" altLang="ko-KR" sz="3600" dirty="0"/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ko-KR" altLang="en-US" sz="3600" dirty="0"/>
              <a:t>추석</a:t>
            </a:r>
            <a:r>
              <a:rPr lang="en-US" altLang="ko-KR" sz="3600" dirty="0"/>
              <a:t>, </a:t>
            </a:r>
            <a:r>
              <a:rPr lang="ko-KR" altLang="en-US" sz="3600" dirty="0"/>
              <a:t>오봉 놀이 종류</a:t>
            </a:r>
            <a:endParaRPr lang="en-US" altLang="ko-KR" sz="3600" dirty="0"/>
          </a:p>
          <a:p>
            <a:pPr marL="457200" indent="-457200">
              <a:buAutoNum type="arabicPeriod"/>
            </a:pP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04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DBDFAC-AC7D-4CDD-ABDB-EB77B12B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전통놀이 관련 한일부부 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AE3E75-8394-430F-9C77-E7C7BD26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https://www.youtube.com/watch?v=hFwWRR_NEDc&amp;ab_channel=SakuraMemories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727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FBCF3C-4725-430B-9D21-1B6A15D8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</a:t>
            </a:r>
            <a:r>
              <a:rPr lang="ko-KR" altLang="en-US" dirty="0" err="1"/>
              <a:t>게이샤의</a:t>
            </a:r>
            <a:r>
              <a:rPr lang="ko-KR" altLang="en-US" dirty="0"/>
              <a:t> 전통 춤</a:t>
            </a:r>
            <a:r>
              <a:rPr lang="en-US" altLang="ko-KR" dirty="0"/>
              <a:t>(</a:t>
            </a:r>
            <a:r>
              <a:rPr lang="ko-KR" altLang="en-US" dirty="0"/>
              <a:t>원무</a:t>
            </a:r>
            <a:r>
              <a:rPr lang="en-US" altLang="ko-KR" dirty="0"/>
              <a:t>) </a:t>
            </a:r>
            <a:r>
              <a:rPr lang="ko-KR" altLang="en-US"/>
              <a:t>영상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928286-1264-4B90-AAF4-4BA62022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https://www.youtube.com/watch?v=Jkd9y9N-HmA&amp;ab_channel=TFEno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9452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24CBFB-D803-467F-960F-B6A30F82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8A79DB-0941-4518-9D63-CF67CDF7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823" y="1346268"/>
            <a:ext cx="8868354" cy="246366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6600" spc="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감사합니다</a:t>
            </a:r>
            <a:r>
              <a:rPr lang="en-US" altLang="ko-KR" sz="6600" spc="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br>
              <a:rPr lang="en-US" altLang="ko-KR" sz="6600" spc="1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ja-JP" altLang="en-US" sz="4000" b="0" i="0" dirty="0">
                <a:solidFill>
                  <a:srgbClr val="424242"/>
                </a:solidFill>
                <a:effectLst/>
                <a:latin typeface="-apple-system"/>
              </a:rPr>
              <a:t>ありがとうございました！</a:t>
            </a:r>
            <a:endParaRPr lang="en-US" altLang="ko-KR" sz="6600" spc="1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026B71D-5A6F-48FE-AC6A-D7AAA018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6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AAFAFB-6E3B-4E6B-A49A-1E21545255B3}"/>
              </a:ext>
            </a:extLst>
          </p:cNvPr>
          <p:cNvSpPr txBox="1"/>
          <p:nvPr/>
        </p:nvSpPr>
        <p:spPr>
          <a:xfrm>
            <a:off x="3742764" y="2936557"/>
            <a:ext cx="47064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설날</a:t>
            </a:r>
            <a:r>
              <a:rPr lang="en-US" altLang="ko-KR" sz="4000" b="1" dirty="0"/>
              <a:t>(</a:t>
            </a:r>
            <a:r>
              <a:rPr lang="ko-KR" altLang="en-US" sz="4000" b="1" dirty="0"/>
              <a:t>신해</a:t>
            </a:r>
            <a:r>
              <a:rPr lang="en-US" altLang="ko-KR" sz="4000" b="1" dirty="0"/>
              <a:t>), </a:t>
            </a:r>
            <a:r>
              <a:rPr lang="ko-KR" altLang="en-US" sz="4000" b="1" dirty="0" err="1"/>
              <a:t>쇼가츠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FA02DE2-15D4-4CF5-95E0-C9CA0451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12" y="364053"/>
            <a:ext cx="3016203" cy="293159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78D54A5-C656-41A5-9521-DA38D5AA1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364" y="3921442"/>
            <a:ext cx="3024799" cy="293159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4B0D33-CA45-4498-AD42-994A812FD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653" y="992703"/>
            <a:ext cx="3525963" cy="34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581ED71-53A5-4957-8A92-B4425309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1) </a:t>
            </a:r>
            <a:r>
              <a:rPr lang="ko-KR" altLang="en-US" dirty="0"/>
              <a:t>연날리기</a:t>
            </a:r>
            <a:r>
              <a:rPr lang="en-US" altLang="ko-KR" dirty="0"/>
              <a:t>(</a:t>
            </a:r>
            <a:r>
              <a:rPr lang="ko-KR" altLang="en-US" dirty="0" err="1"/>
              <a:t>타코아게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9A75ED6-EEB0-468E-A36E-126EC119B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r="5663" b="3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6DC9FA-BDA4-491F-9C89-B79A97D7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아들의 출생을 축하하고 건강한 성장을 기원하는 의례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실이 끊겨 피해를 주는 일이 많이 금지령까지 내렸었음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 err="1"/>
              <a:t>가쿠코</a:t>
            </a:r>
            <a:r>
              <a:rPr lang="en-US" altLang="ko-KR" dirty="0"/>
              <a:t>, </a:t>
            </a:r>
            <a:r>
              <a:rPr lang="ko-KR" altLang="en-US" dirty="0" err="1"/>
              <a:t>야코연</a:t>
            </a:r>
            <a:r>
              <a:rPr lang="en-US" altLang="ko-KR" dirty="0"/>
              <a:t>, </a:t>
            </a:r>
            <a:r>
              <a:rPr lang="ko-KR" altLang="en-US" dirty="0" err="1"/>
              <a:t>롯카쿠연</a:t>
            </a:r>
            <a:r>
              <a:rPr lang="ko-KR" altLang="en-US" dirty="0"/>
              <a:t> 등등 다양한 연들이 있음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75F9A5C-97A2-4278-BE29-55F9FF15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2) </a:t>
            </a:r>
            <a:r>
              <a:rPr lang="ko-KR" altLang="en-US" dirty="0"/>
              <a:t>팽이치기</a:t>
            </a:r>
            <a:r>
              <a:rPr lang="en-US" altLang="ko-KR" dirty="0"/>
              <a:t>(</a:t>
            </a:r>
            <a:r>
              <a:rPr lang="ko-KR" altLang="en-US" dirty="0" err="1"/>
              <a:t>코마마와시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그림 5" descr="텍스트, 인형, 장난감, 클립아트이(가) 표시된 사진&#10;&#10;자동 생성된 설명">
            <a:extLst>
              <a:ext uri="{FF2B5EF4-FFF2-40B4-BE49-F238E27FC236}">
                <a16:creationId xmlns:a16="http://schemas.microsoft.com/office/drawing/2014/main" id="{4A4488DA-C48F-45DA-A61F-A79FF423A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4" r="7530" b="-3"/>
          <a:stretch/>
        </p:blipFill>
        <p:spPr>
          <a:xfrm>
            <a:off x="1183732" y="1304007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064AB0-CD4B-4540-9947-5A6771FE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궁중 연중행사의 여흥인 놀이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헤이안 후기에 아이들의 놀이 도구가 됨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altLang="ko-KR" dirty="0"/>
              <a:t>‘</a:t>
            </a:r>
            <a:r>
              <a:rPr lang="ko-KR" altLang="en-US" dirty="0"/>
              <a:t>던지는 팽이</a:t>
            </a:r>
            <a:r>
              <a:rPr lang="en-US" altLang="ko-KR" dirty="0"/>
              <a:t>‘ </a:t>
            </a:r>
            <a:r>
              <a:rPr lang="ko-KR" altLang="en-US" dirty="0"/>
              <a:t>와 </a:t>
            </a:r>
            <a:r>
              <a:rPr lang="en-US" altLang="ko-KR" dirty="0"/>
              <a:t>‘</a:t>
            </a:r>
            <a:r>
              <a:rPr lang="ko-KR" altLang="en-US" dirty="0"/>
              <a:t>비트 팽이</a:t>
            </a:r>
            <a:r>
              <a:rPr lang="en-US" altLang="ko-KR" dirty="0"/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17491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23D45FE-0707-48D7-8F27-C0AE6665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3) </a:t>
            </a:r>
            <a:r>
              <a:rPr lang="ko-KR" altLang="en-US" dirty="0"/>
              <a:t>공치기</a:t>
            </a:r>
            <a:r>
              <a:rPr lang="en-US" altLang="ko-KR" dirty="0"/>
              <a:t>(</a:t>
            </a:r>
            <a:r>
              <a:rPr lang="ko-KR" altLang="en-US" dirty="0" err="1"/>
              <a:t>마리츠키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내용 개체 틀 4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1FBA707A-BE15-451F-B5E8-414F9E00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0" r="8329" b="-2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A7C03D-3C91-4114-9899-AA9278AE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공기놀이처럼 여자아이가 손으로 놀기 시작함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새해가 되면 어머니나 조부모가 새로운 공을 여자아이에게 보내는 풍습이 있음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/>
              <a:t>‘</a:t>
            </a:r>
            <a:r>
              <a:rPr lang="ko-KR" altLang="en-US" dirty="0" err="1"/>
              <a:t>데마리우타</a:t>
            </a:r>
            <a:r>
              <a:rPr lang="en-US" altLang="ko-KR" dirty="0"/>
              <a:t>＇</a:t>
            </a:r>
            <a:r>
              <a:rPr lang="ko-KR" altLang="en-US" dirty="0"/>
              <a:t>라는 노래에 맞추어 여자들이 공을 치고 놈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7BBFA7-A16E-485C-90BE-997B4817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4) </a:t>
            </a:r>
            <a:r>
              <a:rPr lang="ko-KR" altLang="en-US" dirty="0" err="1"/>
              <a:t>하네츠키</a:t>
            </a:r>
            <a:endParaRPr lang="ko-KR" alt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7EA916F-7F36-4B04-8966-142912BFB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1" b="2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AC0C82-7E0D-4BCA-89E2-8E897430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한국 제기 비슷한 것을 배드민턴처럼 치는 놀이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/>
              <a:t>1</a:t>
            </a:r>
            <a:r>
              <a:rPr lang="ko-KR" altLang="en-US" dirty="0"/>
              <a:t>년의 액을 물리치고 아이의 성장을 바라는 것으로서 사랑을 </a:t>
            </a:r>
            <a:r>
              <a:rPr lang="ko-KR" altLang="en-US" dirty="0" err="1"/>
              <a:t>받아옴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 err="1"/>
              <a:t>하네츠키</a:t>
            </a:r>
            <a:r>
              <a:rPr lang="ko-KR" altLang="en-US" dirty="0"/>
              <a:t> 방법 중 </a:t>
            </a:r>
            <a:r>
              <a:rPr lang="en-US" altLang="ko-KR" dirty="0"/>
              <a:t>‘</a:t>
            </a:r>
            <a:r>
              <a:rPr lang="ko-KR" altLang="en-US" dirty="0" err="1"/>
              <a:t>아게바네</a:t>
            </a:r>
            <a:r>
              <a:rPr lang="en-US" altLang="ko-KR" dirty="0"/>
              <a:t>‘</a:t>
            </a:r>
            <a:r>
              <a:rPr lang="ko-KR" altLang="en-US" dirty="0"/>
              <a:t> 와 </a:t>
            </a:r>
            <a:r>
              <a:rPr lang="en-US" altLang="ko-KR" dirty="0"/>
              <a:t>‘</a:t>
            </a:r>
            <a:r>
              <a:rPr lang="ko-KR" altLang="en-US" dirty="0" err="1"/>
              <a:t>오이바네</a:t>
            </a:r>
            <a:r>
              <a:rPr lang="en-US" altLang="ko-KR" dirty="0"/>
              <a:t>＇</a:t>
            </a:r>
            <a:r>
              <a:rPr lang="ko-KR" altLang="en-US" dirty="0"/>
              <a:t>두 종류가 있음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0D5C685-810F-418A-A96C-EE7F947F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691478" cy="1587444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5) </a:t>
            </a:r>
            <a:r>
              <a:rPr lang="ko-KR" altLang="en-US" dirty="0" err="1"/>
              <a:t>대잠자리</a:t>
            </a:r>
            <a:r>
              <a:rPr lang="en-US" altLang="ko-KR" dirty="0"/>
              <a:t>(</a:t>
            </a:r>
            <a:r>
              <a:rPr lang="ko-KR" altLang="en-US" dirty="0" err="1"/>
              <a:t>타케톤보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00E7F64-EC35-4A9D-B372-E83B72E0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40" y="2004028"/>
            <a:ext cx="3217333" cy="274062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1F7B47-88E0-47C4-9228-DD77196C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손바닥으로 축을 끼고 회전시키면 하늘 높이 나는 </a:t>
            </a:r>
            <a:r>
              <a:rPr lang="ko-KR" altLang="en-US" dirty="0" err="1"/>
              <a:t>대잠자리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축이 분리되는 타입과 떨어지지 않는 두 가지 타입이 있음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주로 야외에서 놀이를 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3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E61B876-25C3-43BE-A0C4-367D9253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38" y="442913"/>
            <a:ext cx="5197655" cy="1639888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6) </a:t>
            </a:r>
            <a:r>
              <a:rPr lang="ko-KR" altLang="en-US" dirty="0"/>
              <a:t>죽마</a:t>
            </a:r>
            <a:r>
              <a:rPr lang="en-US" altLang="ko-KR" dirty="0"/>
              <a:t>(</a:t>
            </a:r>
            <a:r>
              <a:rPr lang="ko-KR" altLang="en-US" dirty="0" err="1"/>
              <a:t>타케우마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5075AA4-3FDB-4E42-AAE8-EE0DCA41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845126"/>
            <a:ext cx="3519315" cy="483523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59DEB6-87C2-4014-8F2B-C6D92716A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38" y="2312988"/>
            <a:ext cx="5197655" cy="365125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ko-KR" altLang="en-US" dirty="0"/>
              <a:t>원래는 중국에서 일어난 놀이로 헤이안 시대에 일본에 </a:t>
            </a:r>
            <a:r>
              <a:rPr lang="ko-KR" altLang="en-US" dirty="0" err="1"/>
              <a:t>전해짐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대나무 위에서 균형을 잡고 내 발처럼 대나무를 움직여 앞으로 나아가는 놀이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아이부터 어른까지 많은 사랑을 </a:t>
            </a:r>
            <a:r>
              <a:rPr lang="ko-KR" altLang="en-US" dirty="0" err="1"/>
              <a:t>받고있는</a:t>
            </a:r>
            <a:r>
              <a:rPr lang="ko-KR" altLang="en-US" dirty="0"/>
              <a:t> 놀이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588</Words>
  <Application>Microsoft Office PowerPoint</Application>
  <PresentationFormat>와이드스크린</PresentationFormat>
  <Paragraphs>69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-apple-system</vt:lpstr>
      <vt:lpstr>HY엽서M</vt:lpstr>
      <vt:lpstr>Meiryo</vt:lpstr>
      <vt:lpstr>Microsoft GothicNeo</vt:lpstr>
      <vt:lpstr>함초롬바탕</vt:lpstr>
      <vt:lpstr>Corbel</vt:lpstr>
      <vt:lpstr>SketchLinesVTI</vt:lpstr>
      <vt:lpstr>일본의 문화와 전통놀이</vt:lpstr>
      <vt:lpstr>목차</vt:lpstr>
      <vt:lpstr>PowerPoint 프레젠테이션</vt:lpstr>
      <vt:lpstr>1) 연날리기(타코아게)</vt:lpstr>
      <vt:lpstr>2) 팽이치기(코마마와시)</vt:lpstr>
      <vt:lpstr>3) 공치기(마리츠키)</vt:lpstr>
      <vt:lpstr>4) 하네츠키</vt:lpstr>
      <vt:lpstr>5) 대잠자리(타케톤보)</vt:lpstr>
      <vt:lpstr>6) 죽마(타케우마)</vt:lpstr>
      <vt:lpstr>PowerPoint 프레젠테이션</vt:lpstr>
      <vt:lpstr>1) 후쿠와라이</vt:lpstr>
      <vt:lpstr>2) 다루마오토시</vt:lpstr>
      <vt:lpstr>3) 스고로쿠</vt:lpstr>
      <vt:lpstr>4) 가루타</vt:lpstr>
      <vt:lpstr>PowerPoint 프레젠테이션</vt:lpstr>
      <vt:lpstr>1) 츠키미 도둑 </vt:lpstr>
      <vt:lpstr>2) 줄다리기</vt:lpstr>
      <vt:lpstr>3) 원무</vt:lpstr>
      <vt:lpstr>PowerPoint 프레젠테이션</vt:lpstr>
      <vt:lpstr>일본 전통놀이 관련 한일부부 영상</vt:lpstr>
      <vt:lpstr>일본 게이샤의 전통 춤(원무) 영상</vt:lpstr>
      <vt:lpstr>감사합니다! ありがとうございました！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동주</dc:creator>
  <cp:lastModifiedBy>이 동주</cp:lastModifiedBy>
  <cp:revision>24</cp:revision>
  <dcterms:created xsi:type="dcterms:W3CDTF">2021-03-30T09:04:24Z</dcterms:created>
  <dcterms:modified xsi:type="dcterms:W3CDTF">2021-03-31T04:52:11Z</dcterms:modified>
</cp:coreProperties>
</file>