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12188825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41E79-B531-4BA4-AA99-644F7C70FB4B}" v="822" dt="2020-09-26T08:07:34.197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9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 홍규" userId="21d75a11f6916284" providerId="LiveId" clId="{AEF41E79-B531-4BA4-AA99-644F7C70FB4B}"/>
    <pc:docChg chg="undo redo custSel addSld modSld">
      <pc:chgData name="이 홍규" userId="21d75a11f6916284" providerId="LiveId" clId="{AEF41E79-B531-4BA4-AA99-644F7C70FB4B}" dt="2020-09-28T05:18:07.358" v="5674" actId="20577"/>
      <pc:docMkLst>
        <pc:docMk/>
      </pc:docMkLst>
      <pc:sldChg chg="modSp mod">
        <pc:chgData name="이 홍규" userId="21d75a11f6916284" providerId="LiveId" clId="{AEF41E79-B531-4BA4-AA99-644F7C70FB4B}" dt="2020-09-28T05:18:07.358" v="5674" actId="20577"/>
        <pc:sldMkLst>
          <pc:docMk/>
          <pc:sldMk cId="4025013544" sldId="256"/>
        </pc:sldMkLst>
        <pc:spChg chg="mod">
          <ac:chgData name="이 홍규" userId="21d75a11f6916284" providerId="LiveId" clId="{AEF41E79-B531-4BA4-AA99-644F7C70FB4B}" dt="2020-09-28T05:18:07.358" v="5674" actId="20577"/>
          <ac:spMkLst>
            <pc:docMk/>
            <pc:sldMk cId="4025013544" sldId="256"/>
            <ac:spMk id="3" creationId="{00000000-0000-0000-0000-000000000000}"/>
          </ac:spMkLst>
        </pc:spChg>
      </pc:sldChg>
      <pc:sldChg chg="addSp delSp modSp mod">
        <pc:chgData name="이 홍규" userId="21d75a11f6916284" providerId="LiveId" clId="{AEF41E79-B531-4BA4-AA99-644F7C70FB4B}" dt="2020-09-26T08:08:23.178" v="5664" actId="20577"/>
        <pc:sldMkLst>
          <pc:docMk/>
          <pc:sldMk cId="1872299431" sldId="276"/>
        </pc:sldMkLst>
        <pc:spChg chg="mod">
          <ac:chgData name="이 홍규" userId="21d75a11f6916284" providerId="LiveId" clId="{AEF41E79-B531-4BA4-AA99-644F7C70FB4B}" dt="2020-09-23T15:28:13.465" v="2124" actId="1076"/>
          <ac:spMkLst>
            <pc:docMk/>
            <pc:sldMk cId="1872299431" sldId="276"/>
            <ac:spMk id="2" creationId="{2E1A8E89-E9E3-4230-AF4C-FB859D1BBCAF}"/>
          </ac:spMkLst>
        </pc:spChg>
        <pc:spChg chg="mod">
          <ac:chgData name="이 홍규" userId="21d75a11f6916284" providerId="LiveId" clId="{AEF41E79-B531-4BA4-AA99-644F7C70FB4B}" dt="2020-09-26T08:07:57.055" v="5657" actId="20577"/>
          <ac:spMkLst>
            <pc:docMk/>
            <pc:sldMk cId="1872299431" sldId="276"/>
            <ac:spMk id="3" creationId="{9ED5B4D8-4817-4160-A2DA-F199494C5E2B}"/>
          </ac:spMkLst>
        </pc:spChg>
        <pc:spChg chg="add del mod">
          <ac:chgData name="이 홍규" userId="21d75a11f6916284" providerId="LiveId" clId="{AEF41E79-B531-4BA4-AA99-644F7C70FB4B}" dt="2020-09-26T08:05:41.619" v="5530" actId="20577"/>
          <ac:spMkLst>
            <pc:docMk/>
            <pc:sldMk cId="1872299431" sldId="276"/>
            <ac:spMk id="4" creationId="{B9D13207-AAF5-499B-A591-2C9731942154}"/>
          </ac:spMkLst>
        </pc:spChg>
        <pc:spChg chg="add mod">
          <ac:chgData name="이 홍규" userId="21d75a11f6916284" providerId="LiveId" clId="{AEF41E79-B531-4BA4-AA99-644F7C70FB4B}" dt="2020-09-26T08:08:23.178" v="5664" actId="20577"/>
          <ac:spMkLst>
            <pc:docMk/>
            <pc:sldMk cId="1872299431" sldId="276"/>
            <ac:spMk id="5" creationId="{2EF03B49-58AE-4866-A43B-FCDC206C3765}"/>
          </ac:spMkLst>
        </pc:spChg>
      </pc:sldChg>
      <pc:sldChg chg="addSp modSp mod modAnim">
        <pc:chgData name="이 홍규" userId="21d75a11f6916284" providerId="LiveId" clId="{AEF41E79-B531-4BA4-AA99-644F7C70FB4B}" dt="2020-09-24T03:29:40.843" v="2455" actId="20577"/>
        <pc:sldMkLst>
          <pc:docMk/>
          <pc:sldMk cId="1137126035" sldId="277"/>
        </pc:sldMkLst>
        <pc:spChg chg="mod">
          <ac:chgData name="이 홍규" userId="21d75a11f6916284" providerId="LiveId" clId="{AEF41E79-B531-4BA4-AA99-644F7C70FB4B}" dt="2020-09-23T15:18:19.060" v="1858" actId="207"/>
          <ac:spMkLst>
            <pc:docMk/>
            <pc:sldMk cId="1137126035" sldId="277"/>
            <ac:spMk id="2" creationId="{E1113821-F9D7-413B-9F30-EA71882370A6}"/>
          </ac:spMkLst>
        </pc:spChg>
        <pc:spChg chg="mod">
          <ac:chgData name="이 홍규" userId="21d75a11f6916284" providerId="LiveId" clId="{AEF41E79-B531-4BA4-AA99-644F7C70FB4B}" dt="2020-09-24T03:29:40.843" v="2455" actId="20577"/>
          <ac:spMkLst>
            <pc:docMk/>
            <pc:sldMk cId="1137126035" sldId="277"/>
            <ac:spMk id="6" creationId="{4AA22773-E25D-4B2D-BB0B-CB2D19A2BCBE}"/>
          </ac:spMkLst>
        </pc:spChg>
        <pc:picChg chg="mod">
          <ac:chgData name="이 홍규" userId="21d75a11f6916284" providerId="LiveId" clId="{AEF41E79-B531-4BA4-AA99-644F7C70FB4B}" dt="2020-09-23T14:13:18.511" v="409" actId="14100"/>
          <ac:picMkLst>
            <pc:docMk/>
            <pc:sldMk cId="1137126035" sldId="277"/>
            <ac:picMk id="5" creationId="{F4B15100-DAFB-467B-B3FA-A8FA1CC22AC6}"/>
          </ac:picMkLst>
        </pc:picChg>
        <pc:cxnChg chg="add mod">
          <ac:chgData name="이 홍규" userId="21d75a11f6916284" providerId="LiveId" clId="{AEF41E79-B531-4BA4-AA99-644F7C70FB4B}" dt="2020-09-24T03:29:28.898" v="2452" actId="1076"/>
          <ac:cxnSpMkLst>
            <pc:docMk/>
            <pc:sldMk cId="1137126035" sldId="277"/>
            <ac:cxnSpMk id="8" creationId="{FF6E9221-F21E-4BD7-866D-FE6A7597EC77}"/>
          </ac:cxnSpMkLst>
        </pc:cxnChg>
      </pc:sldChg>
      <pc:sldChg chg="addSp delSp modSp mod modAnim">
        <pc:chgData name="이 홍규" userId="21d75a11f6916284" providerId="LiveId" clId="{AEF41E79-B531-4BA4-AA99-644F7C70FB4B}" dt="2020-09-24T03:29:22.808" v="2451" actId="1076"/>
        <pc:sldMkLst>
          <pc:docMk/>
          <pc:sldMk cId="2445057451" sldId="278"/>
        </pc:sldMkLst>
        <pc:spChg chg="mod">
          <ac:chgData name="이 홍규" userId="21d75a11f6916284" providerId="LiveId" clId="{AEF41E79-B531-4BA4-AA99-644F7C70FB4B}" dt="2020-09-23T15:18:24.076" v="1859" actId="207"/>
          <ac:spMkLst>
            <pc:docMk/>
            <pc:sldMk cId="2445057451" sldId="278"/>
            <ac:spMk id="2" creationId="{392461DD-3135-4015-B966-2A042F2FCA8A}"/>
          </ac:spMkLst>
        </pc:spChg>
        <pc:spChg chg="del">
          <ac:chgData name="이 홍규" userId="21d75a11f6916284" providerId="LiveId" clId="{AEF41E79-B531-4BA4-AA99-644F7C70FB4B}" dt="2020-09-23T14:06:16.279" v="90"/>
          <ac:spMkLst>
            <pc:docMk/>
            <pc:sldMk cId="2445057451" sldId="278"/>
            <ac:spMk id="3" creationId="{B254CB74-D2F0-41A6-BC10-40F847771C21}"/>
          </ac:spMkLst>
        </pc:spChg>
        <pc:spChg chg="add del mod">
          <ac:chgData name="이 홍규" userId="21d75a11f6916284" providerId="LiveId" clId="{AEF41E79-B531-4BA4-AA99-644F7C70FB4B}" dt="2020-09-23T14:07:35.555" v="105"/>
          <ac:spMkLst>
            <pc:docMk/>
            <pc:sldMk cId="2445057451" sldId="278"/>
            <ac:spMk id="6" creationId="{BF0976D8-D1EB-4D11-ABA0-2E4F47538B71}"/>
          </ac:spMkLst>
        </pc:spChg>
        <pc:spChg chg="add del mod">
          <ac:chgData name="이 홍규" userId="21d75a11f6916284" providerId="LiveId" clId="{AEF41E79-B531-4BA4-AA99-644F7C70FB4B}" dt="2020-09-23T14:07:35.555" v="107"/>
          <ac:spMkLst>
            <pc:docMk/>
            <pc:sldMk cId="2445057451" sldId="278"/>
            <ac:spMk id="7" creationId="{36D9B464-47D6-445D-A800-28FF307DD413}"/>
          </ac:spMkLst>
        </pc:spChg>
        <pc:spChg chg="add del mod">
          <ac:chgData name="이 홍규" userId="21d75a11f6916284" providerId="LiveId" clId="{AEF41E79-B531-4BA4-AA99-644F7C70FB4B}" dt="2020-09-23T14:07:43.164" v="112"/>
          <ac:spMkLst>
            <pc:docMk/>
            <pc:sldMk cId="2445057451" sldId="278"/>
            <ac:spMk id="8" creationId="{E82E1949-26A3-473E-8EB8-FFE09523DFE0}"/>
          </ac:spMkLst>
        </pc:spChg>
        <pc:spChg chg="add del mod">
          <ac:chgData name="이 홍규" userId="21d75a11f6916284" providerId="LiveId" clId="{AEF41E79-B531-4BA4-AA99-644F7C70FB4B}" dt="2020-09-23T14:08:36.672" v="172"/>
          <ac:spMkLst>
            <pc:docMk/>
            <pc:sldMk cId="2445057451" sldId="278"/>
            <ac:spMk id="9" creationId="{AF017DBB-3D49-4210-BD87-3E64BEB4EDD1}"/>
          </ac:spMkLst>
        </pc:spChg>
        <pc:spChg chg="add mod">
          <ac:chgData name="이 홍규" userId="21d75a11f6916284" providerId="LiveId" clId="{AEF41E79-B531-4BA4-AA99-644F7C70FB4B}" dt="2020-09-23T14:34:22.446" v="888" actId="2711"/>
          <ac:spMkLst>
            <pc:docMk/>
            <pc:sldMk cId="2445057451" sldId="278"/>
            <ac:spMk id="10" creationId="{F0061C2D-1D35-49AC-9ECC-D0194A7BCD5A}"/>
          </ac:spMkLst>
        </pc:spChg>
        <pc:picChg chg="add mod">
          <ac:chgData name="이 홍규" userId="21d75a11f6916284" providerId="LiveId" clId="{AEF41E79-B531-4BA4-AA99-644F7C70FB4B}" dt="2020-09-23T14:53:10.131" v="1208" actId="14100"/>
          <ac:picMkLst>
            <pc:docMk/>
            <pc:sldMk cId="2445057451" sldId="278"/>
            <ac:picMk id="5" creationId="{022B9262-4970-40D8-8030-7F3068295DB8}"/>
          </ac:picMkLst>
        </pc:picChg>
        <pc:cxnChg chg="add mod">
          <ac:chgData name="이 홍규" userId="21d75a11f6916284" providerId="LiveId" clId="{AEF41E79-B531-4BA4-AA99-644F7C70FB4B}" dt="2020-09-24T03:29:22.808" v="2451" actId="1076"/>
          <ac:cxnSpMkLst>
            <pc:docMk/>
            <pc:sldMk cId="2445057451" sldId="278"/>
            <ac:cxnSpMk id="12" creationId="{BFE4192F-8187-4569-A3CD-9DB55A2F6802}"/>
          </ac:cxnSpMkLst>
        </pc:cxnChg>
      </pc:sldChg>
      <pc:sldChg chg="addSp delSp modSp new mod modAnim">
        <pc:chgData name="이 홍규" userId="21d75a11f6916284" providerId="LiveId" clId="{AEF41E79-B531-4BA4-AA99-644F7C70FB4B}" dt="2020-09-24T03:29:16.569" v="2450" actId="1076"/>
        <pc:sldMkLst>
          <pc:docMk/>
          <pc:sldMk cId="1228685334" sldId="279"/>
        </pc:sldMkLst>
        <pc:spChg chg="mod">
          <ac:chgData name="이 홍규" userId="21d75a11f6916284" providerId="LiveId" clId="{AEF41E79-B531-4BA4-AA99-644F7C70FB4B}" dt="2020-09-23T15:18:27.513" v="1860" actId="207"/>
          <ac:spMkLst>
            <pc:docMk/>
            <pc:sldMk cId="1228685334" sldId="279"/>
            <ac:spMk id="2" creationId="{92842030-1DD9-40E2-AACE-ECE5038604BA}"/>
          </ac:spMkLst>
        </pc:spChg>
        <pc:spChg chg="del">
          <ac:chgData name="이 홍규" userId="21d75a11f6916284" providerId="LiveId" clId="{AEF41E79-B531-4BA4-AA99-644F7C70FB4B}" dt="2020-09-23T14:16:46.443" v="454"/>
          <ac:spMkLst>
            <pc:docMk/>
            <pc:sldMk cId="1228685334" sldId="279"/>
            <ac:spMk id="3" creationId="{7A94AC87-1BF9-43AD-8AB0-26986BEE56FA}"/>
          </ac:spMkLst>
        </pc:spChg>
        <pc:spChg chg="add del mod">
          <ac:chgData name="이 홍규" userId="21d75a11f6916284" providerId="LiveId" clId="{AEF41E79-B531-4BA4-AA99-644F7C70FB4B}" dt="2020-09-23T14:18:16.451" v="473"/>
          <ac:spMkLst>
            <pc:docMk/>
            <pc:sldMk cId="1228685334" sldId="279"/>
            <ac:spMk id="10" creationId="{C40C0BA5-4E6F-483C-A9D4-26FC6DD72A8F}"/>
          </ac:spMkLst>
        </pc:spChg>
        <pc:spChg chg="add mod">
          <ac:chgData name="이 홍규" userId="21d75a11f6916284" providerId="LiveId" clId="{AEF41E79-B531-4BA4-AA99-644F7C70FB4B}" dt="2020-09-24T03:29:09.647" v="2449" actId="1076"/>
          <ac:spMkLst>
            <pc:docMk/>
            <pc:sldMk cId="1228685334" sldId="279"/>
            <ac:spMk id="11" creationId="{B27B7D52-C35B-4295-8947-8DAF8984DC6F}"/>
          </ac:spMkLst>
        </pc:spChg>
        <pc:picChg chg="add mod">
          <ac:chgData name="이 홍규" userId="21d75a11f6916284" providerId="LiveId" clId="{AEF41E79-B531-4BA4-AA99-644F7C70FB4B}" dt="2020-09-23T14:53:19.810" v="1211" actId="14100"/>
          <ac:picMkLst>
            <pc:docMk/>
            <pc:sldMk cId="1228685334" sldId="279"/>
            <ac:picMk id="5" creationId="{33F79FAD-9184-4AD4-81BC-A5E0235E57C7}"/>
          </ac:picMkLst>
        </pc:picChg>
        <pc:picChg chg="add mod">
          <ac:chgData name="이 홍규" userId="21d75a11f6916284" providerId="LiveId" clId="{AEF41E79-B531-4BA4-AA99-644F7C70FB4B}" dt="2020-09-23T14:25:22.596" v="694" actId="14100"/>
          <ac:picMkLst>
            <pc:docMk/>
            <pc:sldMk cId="1228685334" sldId="279"/>
            <ac:picMk id="9" creationId="{B0C29883-22E4-40E7-9521-EF1FD059D293}"/>
          </ac:picMkLst>
        </pc:picChg>
        <pc:cxnChg chg="add mod">
          <ac:chgData name="이 홍규" userId="21d75a11f6916284" providerId="LiveId" clId="{AEF41E79-B531-4BA4-AA99-644F7C70FB4B}" dt="2020-09-24T03:29:16.569" v="2450" actId="1076"/>
          <ac:cxnSpMkLst>
            <pc:docMk/>
            <pc:sldMk cId="1228685334" sldId="279"/>
            <ac:cxnSpMk id="7" creationId="{22FACF59-5490-4DE8-BC35-9BFF0C034298}"/>
          </ac:cxnSpMkLst>
        </pc:cxnChg>
      </pc:sldChg>
      <pc:sldChg chg="addSp delSp modSp new mod modAnim">
        <pc:chgData name="이 홍규" userId="21d75a11f6916284" providerId="LiveId" clId="{AEF41E79-B531-4BA4-AA99-644F7C70FB4B}" dt="2020-09-23T15:18:31.575" v="1861" actId="207"/>
        <pc:sldMkLst>
          <pc:docMk/>
          <pc:sldMk cId="347667486" sldId="280"/>
        </pc:sldMkLst>
        <pc:spChg chg="mod">
          <ac:chgData name="이 홍규" userId="21d75a11f6916284" providerId="LiveId" clId="{AEF41E79-B531-4BA4-AA99-644F7C70FB4B}" dt="2020-09-23T15:18:31.575" v="1861" actId="207"/>
          <ac:spMkLst>
            <pc:docMk/>
            <pc:sldMk cId="347667486" sldId="280"/>
            <ac:spMk id="2" creationId="{3CB35F18-6109-4274-A959-A769B98F57DC}"/>
          </ac:spMkLst>
        </pc:spChg>
        <pc:spChg chg="mod">
          <ac:chgData name="이 홍규" userId="21d75a11f6916284" providerId="LiveId" clId="{AEF41E79-B531-4BA4-AA99-644F7C70FB4B}" dt="2020-09-23T14:49:32.261" v="1191" actId="2711"/>
          <ac:spMkLst>
            <pc:docMk/>
            <pc:sldMk cId="347667486" sldId="280"/>
            <ac:spMk id="3" creationId="{A086EE49-8C70-4073-A3E8-1AE70B6F4881}"/>
          </ac:spMkLst>
        </pc:spChg>
        <pc:spChg chg="add del">
          <ac:chgData name="이 홍규" userId="21d75a11f6916284" providerId="LiveId" clId="{AEF41E79-B531-4BA4-AA99-644F7C70FB4B}" dt="2020-09-23T14:49:51.780" v="1193" actId="22"/>
          <ac:spMkLst>
            <pc:docMk/>
            <pc:sldMk cId="347667486" sldId="280"/>
            <ac:spMk id="9" creationId="{5B4F9149-DBE7-455E-9536-7EBE5AD5D81D}"/>
          </ac:spMkLst>
        </pc:spChg>
        <pc:spChg chg="add del">
          <ac:chgData name="이 홍규" userId="21d75a11f6916284" providerId="LiveId" clId="{AEF41E79-B531-4BA4-AA99-644F7C70FB4B}" dt="2020-09-23T14:50:01.373" v="1195" actId="22"/>
          <ac:spMkLst>
            <pc:docMk/>
            <pc:sldMk cId="347667486" sldId="280"/>
            <ac:spMk id="11" creationId="{AA60AFA5-9A0A-4BB1-8BC5-D33FE09F6B1E}"/>
          </ac:spMkLst>
        </pc:spChg>
        <pc:spChg chg="add del">
          <ac:chgData name="이 홍규" userId="21d75a11f6916284" providerId="LiveId" clId="{AEF41E79-B531-4BA4-AA99-644F7C70FB4B}" dt="2020-09-23T14:50:07.482" v="1197" actId="22"/>
          <ac:spMkLst>
            <pc:docMk/>
            <pc:sldMk cId="347667486" sldId="280"/>
            <ac:spMk id="13" creationId="{E993AE37-E29B-4819-B580-C41F6EAAB58E}"/>
          </ac:spMkLst>
        </pc:spChg>
        <pc:spChg chg="add del">
          <ac:chgData name="이 홍규" userId="21d75a11f6916284" providerId="LiveId" clId="{AEF41E79-B531-4BA4-AA99-644F7C70FB4B}" dt="2020-09-23T14:50:26.457" v="1199" actId="22"/>
          <ac:spMkLst>
            <pc:docMk/>
            <pc:sldMk cId="347667486" sldId="280"/>
            <ac:spMk id="15" creationId="{4661903D-2B71-4230-B9E2-F504AD54FE19}"/>
          </ac:spMkLst>
        </pc:spChg>
        <pc:picChg chg="add mod">
          <ac:chgData name="이 홍규" userId="21d75a11f6916284" providerId="LiveId" clId="{AEF41E79-B531-4BA4-AA99-644F7C70FB4B}" dt="2020-09-23T14:42:42.102" v="1098" actId="14100"/>
          <ac:picMkLst>
            <pc:docMk/>
            <pc:sldMk cId="347667486" sldId="280"/>
            <ac:picMk id="5" creationId="{87A54509-F4DD-429D-B640-52B2C7725D08}"/>
          </ac:picMkLst>
        </pc:picChg>
        <pc:picChg chg="add mod">
          <ac:chgData name="이 홍규" userId="21d75a11f6916284" providerId="LiveId" clId="{AEF41E79-B531-4BA4-AA99-644F7C70FB4B}" dt="2020-09-23T14:52:19.603" v="1203" actId="1076"/>
          <ac:picMkLst>
            <pc:docMk/>
            <pc:sldMk cId="347667486" sldId="280"/>
            <ac:picMk id="17" creationId="{AEC668C5-C1A7-49A2-873D-5BD2FEE7C3AF}"/>
          </ac:picMkLst>
        </pc:picChg>
        <pc:cxnChg chg="add mod">
          <ac:chgData name="이 홍규" userId="21d75a11f6916284" providerId="LiveId" clId="{AEF41E79-B531-4BA4-AA99-644F7C70FB4B}" dt="2020-09-23T14:36:15.310" v="946" actId="1076"/>
          <ac:cxnSpMkLst>
            <pc:docMk/>
            <pc:sldMk cId="347667486" sldId="280"/>
            <ac:cxnSpMk id="7" creationId="{76E6BD16-8D6E-42C2-BBDC-8A2D7594F382}"/>
          </ac:cxnSpMkLst>
        </pc:cxnChg>
      </pc:sldChg>
      <pc:sldChg chg="addSp delSp modSp new mod modAnim">
        <pc:chgData name="이 홍규" userId="21d75a11f6916284" providerId="LiveId" clId="{AEF41E79-B531-4BA4-AA99-644F7C70FB4B}" dt="2020-09-24T03:28:55.986" v="2446" actId="14100"/>
        <pc:sldMkLst>
          <pc:docMk/>
          <pc:sldMk cId="313243176" sldId="281"/>
        </pc:sldMkLst>
        <pc:spChg chg="mod">
          <ac:chgData name="이 홍규" userId="21d75a11f6916284" providerId="LiveId" clId="{AEF41E79-B531-4BA4-AA99-644F7C70FB4B}" dt="2020-09-24T03:28:48.116" v="2445" actId="207"/>
          <ac:spMkLst>
            <pc:docMk/>
            <pc:sldMk cId="313243176" sldId="281"/>
            <ac:spMk id="2" creationId="{0E80BD3F-E47F-413D-B7E5-6846F4A3BE9E}"/>
          </ac:spMkLst>
        </pc:spChg>
        <pc:spChg chg="mod">
          <ac:chgData name="이 홍규" userId="21d75a11f6916284" providerId="LiveId" clId="{AEF41E79-B531-4BA4-AA99-644F7C70FB4B}" dt="2020-09-23T15:08:48.146" v="1666"/>
          <ac:spMkLst>
            <pc:docMk/>
            <pc:sldMk cId="313243176" sldId="281"/>
            <ac:spMk id="3" creationId="{C33BBA6F-7716-45AA-92E8-7598528B175F}"/>
          </ac:spMkLst>
        </pc:spChg>
        <pc:spChg chg="add del mod">
          <ac:chgData name="이 홍규" userId="21d75a11f6916284" providerId="LiveId" clId="{AEF41E79-B531-4BA4-AA99-644F7C70FB4B}" dt="2020-09-23T15:00:42.445" v="1362" actId="21"/>
          <ac:spMkLst>
            <pc:docMk/>
            <pc:sldMk cId="313243176" sldId="281"/>
            <ac:spMk id="8" creationId="{59B656BB-32FA-47E8-9F5F-6FCFFC9840F2}"/>
          </ac:spMkLst>
        </pc:spChg>
        <pc:spChg chg="add mod">
          <ac:chgData name="이 홍규" userId="21d75a11f6916284" providerId="LiveId" clId="{AEF41E79-B531-4BA4-AA99-644F7C70FB4B}" dt="2020-09-23T15:04:33.906" v="1530" actId="14100"/>
          <ac:spMkLst>
            <pc:docMk/>
            <pc:sldMk cId="313243176" sldId="281"/>
            <ac:spMk id="9" creationId="{F3382023-A62E-4B62-B8AB-23EB7ED59F6F}"/>
          </ac:spMkLst>
        </pc:spChg>
        <pc:graphicFrameChg chg="add mod modGraphic">
          <ac:chgData name="이 홍규" userId="21d75a11f6916284" providerId="LiveId" clId="{AEF41E79-B531-4BA4-AA99-644F7C70FB4B}" dt="2020-09-23T15:15:00.540" v="1795"/>
          <ac:graphicFrameMkLst>
            <pc:docMk/>
            <pc:sldMk cId="313243176" sldId="281"/>
            <ac:graphicFrameMk id="14" creationId="{984E6809-B14A-4634-A80D-E3F6520AFDD3}"/>
          </ac:graphicFrameMkLst>
        </pc:graphicFrameChg>
        <pc:picChg chg="add mod">
          <ac:chgData name="이 홍규" userId="21d75a11f6916284" providerId="LiveId" clId="{AEF41E79-B531-4BA4-AA99-644F7C70FB4B}" dt="2020-09-23T15:05:12.604" v="1549" actId="1076"/>
          <ac:picMkLst>
            <pc:docMk/>
            <pc:sldMk cId="313243176" sldId="281"/>
            <ac:picMk id="5" creationId="{0670E1BD-BC85-487A-AF24-F03C90EF9912}"/>
          </ac:picMkLst>
        </pc:picChg>
        <pc:picChg chg="add del mod">
          <ac:chgData name="이 홍규" userId="21d75a11f6916284" providerId="LiveId" clId="{AEF41E79-B531-4BA4-AA99-644F7C70FB4B}" dt="2020-09-23T15:06:29.366" v="1568" actId="21"/>
          <ac:picMkLst>
            <pc:docMk/>
            <pc:sldMk cId="313243176" sldId="281"/>
            <ac:picMk id="11" creationId="{FC90C551-AFEF-478E-9FF3-B9EC1D2D7D45}"/>
          </ac:picMkLst>
        </pc:picChg>
        <pc:picChg chg="add mod">
          <ac:chgData name="이 홍규" userId="21d75a11f6916284" providerId="LiveId" clId="{AEF41E79-B531-4BA4-AA99-644F7C70FB4B}" dt="2020-09-23T15:07:44.860" v="1587" actId="1076"/>
          <ac:picMkLst>
            <pc:docMk/>
            <pc:sldMk cId="313243176" sldId="281"/>
            <ac:picMk id="13" creationId="{CF6217E0-BBF6-4BC5-95F6-84F69E77E421}"/>
          </ac:picMkLst>
        </pc:picChg>
        <pc:cxnChg chg="add mod">
          <ac:chgData name="이 홍규" userId="21d75a11f6916284" providerId="LiveId" clId="{AEF41E79-B531-4BA4-AA99-644F7C70FB4B}" dt="2020-09-24T03:28:55.986" v="2446" actId="14100"/>
          <ac:cxnSpMkLst>
            <pc:docMk/>
            <pc:sldMk cId="313243176" sldId="281"/>
            <ac:cxnSpMk id="7" creationId="{3AFF01C0-7876-46D1-8AF7-2CAF95AC2213}"/>
          </ac:cxnSpMkLst>
        </pc:cxnChg>
      </pc:sldChg>
      <pc:sldChg chg="addSp delSp modSp new mod modAnim">
        <pc:chgData name="이 홍규" userId="21d75a11f6916284" providerId="LiveId" clId="{AEF41E79-B531-4BA4-AA99-644F7C70FB4B}" dt="2020-09-24T03:10:37.904" v="2145"/>
        <pc:sldMkLst>
          <pc:docMk/>
          <pc:sldMk cId="1284949265" sldId="282"/>
        </pc:sldMkLst>
        <pc:spChg chg="mod">
          <ac:chgData name="이 홍규" userId="21d75a11f6916284" providerId="LiveId" clId="{AEF41E79-B531-4BA4-AA99-644F7C70FB4B}" dt="2020-09-24T03:10:37.904" v="2145"/>
          <ac:spMkLst>
            <pc:docMk/>
            <pc:sldMk cId="1284949265" sldId="282"/>
            <ac:spMk id="2" creationId="{23083B67-24C1-4049-ADEF-B732C5B81388}"/>
          </ac:spMkLst>
        </pc:spChg>
        <pc:spChg chg="mod">
          <ac:chgData name="이 홍규" userId="21d75a11f6916284" providerId="LiveId" clId="{AEF41E79-B531-4BA4-AA99-644F7C70FB4B}" dt="2020-09-23T15:27:05.063" v="2085" actId="2711"/>
          <ac:spMkLst>
            <pc:docMk/>
            <pc:sldMk cId="1284949265" sldId="282"/>
            <ac:spMk id="3" creationId="{3BFB7507-A92B-48A3-8583-874B0EEF6DE1}"/>
          </ac:spMkLst>
        </pc:spChg>
        <pc:spChg chg="add del">
          <ac:chgData name="이 홍규" userId="21d75a11f6916284" providerId="LiveId" clId="{AEF41E79-B531-4BA4-AA99-644F7C70FB4B}" dt="2020-09-23T15:23:09.075" v="1934" actId="22"/>
          <ac:spMkLst>
            <pc:docMk/>
            <pc:sldMk cId="1284949265" sldId="282"/>
            <ac:spMk id="10" creationId="{00765336-3FDC-4E6A-8041-DDF6BB0A7AC2}"/>
          </ac:spMkLst>
        </pc:spChg>
        <pc:spChg chg="add del">
          <ac:chgData name="이 홍규" userId="21d75a11f6916284" providerId="LiveId" clId="{AEF41E79-B531-4BA4-AA99-644F7C70FB4B}" dt="2020-09-23T15:23:12.293" v="1936" actId="22"/>
          <ac:spMkLst>
            <pc:docMk/>
            <pc:sldMk cId="1284949265" sldId="282"/>
            <ac:spMk id="12" creationId="{AB674E29-A01C-4BEB-9B5B-D339C4BB4C2D}"/>
          </ac:spMkLst>
        </pc:spChg>
        <pc:picChg chg="add mod">
          <ac:chgData name="이 홍규" userId="21d75a11f6916284" providerId="LiveId" clId="{AEF41E79-B531-4BA4-AA99-644F7C70FB4B}" dt="2020-09-24T02:52:22.561" v="2134" actId="14100"/>
          <ac:picMkLst>
            <pc:docMk/>
            <pc:sldMk cId="1284949265" sldId="282"/>
            <ac:picMk id="5" creationId="{D009F98E-861A-4002-BF17-AB400C2542D4}"/>
          </ac:picMkLst>
        </pc:picChg>
        <pc:picChg chg="add mod">
          <ac:chgData name="이 홍규" userId="21d75a11f6916284" providerId="LiveId" clId="{AEF41E79-B531-4BA4-AA99-644F7C70FB4B}" dt="2020-09-23T15:24:33.155" v="1943" actId="1076"/>
          <ac:picMkLst>
            <pc:docMk/>
            <pc:sldMk cId="1284949265" sldId="282"/>
            <ac:picMk id="14" creationId="{0AD15332-EF41-479D-BE8B-D0CD96E77BE5}"/>
          </ac:picMkLst>
        </pc:picChg>
        <pc:cxnChg chg="add mod">
          <ac:chgData name="이 홍규" userId="21d75a11f6916284" providerId="LiveId" clId="{AEF41E79-B531-4BA4-AA99-644F7C70FB4B}" dt="2020-09-23T15:20:05.513" v="1875" actId="14100"/>
          <ac:cxnSpMkLst>
            <pc:docMk/>
            <pc:sldMk cId="1284949265" sldId="282"/>
            <ac:cxnSpMk id="7" creationId="{E295F88E-49BF-4DB9-B7DF-B3CB3CCFE4D9}"/>
          </ac:cxnSpMkLst>
        </pc:cxnChg>
      </pc:sldChg>
      <pc:sldChg chg="addSp modSp new mod modAnim">
        <pc:chgData name="이 홍규" userId="21d75a11f6916284" providerId="LiveId" clId="{AEF41E79-B531-4BA4-AA99-644F7C70FB4B}" dt="2020-09-24T03:27:50.715" v="2444"/>
        <pc:sldMkLst>
          <pc:docMk/>
          <pc:sldMk cId="200882573" sldId="283"/>
        </pc:sldMkLst>
        <pc:spChg chg="mod">
          <ac:chgData name="이 홍규" userId="21d75a11f6916284" providerId="LiveId" clId="{AEF41E79-B531-4BA4-AA99-644F7C70FB4B}" dt="2020-09-24T03:11:38.663" v="2185" actId="255"/>
          <ac:spMkLst>
            <pc:docMk/>
            <pc:sldMk cId="200882573" sldId="283"/>
            <ac:spMk id="2" creationId="{174AAC5F-3FA7-4E53-8024-844F8ED6442D}"/>
          </ac:spMkLst>
        </pc:spChg>
        <pc:spChg chg="mod">
          <ac:chgData name="이 홍규" userId="21d75a11f6916284" providerId="LiveId" clId="{AEF41E79-B531-4BA4-AA99-644F7C70FB4B}" dt="2020-09-24T03:27:26.909" v="2439"/>
          <ac:spMkLst>
            <pc:docMk/>
            <pc:sldMk cId="200882573" sldId="283"/>
            <ac:spMk id="3" creationId="{CED16B5D-9603-4F78-9436-04B4A298BEA3}"/>
          </ac:spMkLst>
        </pc:spChg>
        <pc:picChg chg="add mod">
          <ac:chgData name="이 홍규" userId="21d75a11f6916284" providerId="LiveId" clId="{AEF41E79-B531-4BA4-AA99-644F7C70FB4B}" dt="2020-09-24T03:15:33.435" v="2202" actId="14100"/>
          <ac:picMkLst>
            <pc:docMk/>
            <pc:sldMk cId="200882573" sldId="283"/>
            <ac:picMk id="8" creationId="{2EF4013E-12FF-4303-9789-5D60EC80336B}"/>
          </ac:picMkLst>
        </pc:picChg>
        <pc:cxnChg chg="add mod">
          <ac:chgData name="이 홍규" userId="21d75a11f6916284" providerId="LiveId" clId="{AEF41E79-B531-4BA4-AA99-644F7C70FB4B}" dt="2020-09-24T03:25:23.304" v="2358" actId="1076"/>
          <ac:cxnSpMkLst>
            <pc:docMk/>
            <pc:sldMk cId="200882573" sldId="283"/>
            <ac:cxnSpMk id="5" creationId="{E39AAF7A-7E5F-4EE6-BCA2-AD8F457F01F1}"/>
          </ac:cxnSpMkLst>
        </pc:cxnChg>
      </pc:sldChg>
      <pc:sldChg chg="addSp delSp modSp new mod modAnim">
        <pc:chgData name="이 홍규" userId="21d75a11f6916284" providerId="LiveId" clId="{AEF41E79-B531-4BA4-AA99-644F7C70FB4B}" dt="2020-09-24T03:46:45.618" v="2956"/>
        <pc:sldMkLst>
          <pc:docMk/>
          <pc:sldMk cId="2617970055" sldId="284"/>
        </pc:sldMkLst>
        <pc:spChg chg="mod">
          <ac:chgData name="이 홍규" userId="21d75a11f6916284" providerId="LiveId" clId="{AEF41E79-B531-4BA4-AA99-644F7C70FB4B}" dt="2020-09-24T03:33:14.270" v="2608" actId="207"/>
          <ac:spMkLst>
            <pc:docMk/>
            <pc:sldMk cId="2617970055" sldId="284"/>
            <ac:spMk id="2" creationId="{4180CA92-2DE3-4B4B-A96A-A35613304043}"/>
          </ac:spMkLst>
        </pc:spChg>
        <pc:spChg chg="del mod">
          <ac:chgData name="이 홍규" userId="21d75a11f6916284" providerId="LiveId" clId="{AEF41E79-B531-4BA4-AA99-644F7C70FB4B}" dt="2020-09-24T03:33:32.089" v="2611"/>
          <ac:spMkLst>
            <pc:docMk/>
            <pc:sldMk cId="2617970055" sldId="284"/>
            <ac:spMk id="3" creationId="{8AC434BD-2415-479F-AFFE-43600C01DD8A}"/>
          </ac:spMkLst>
        </pc:spChg>
        <pc:spChg chg="add mod">
          <ac:chgData name="이 홍규" userId="21d75a11f6916284" providerId="LiveId" clId="{AEF41E79-B531-4BA4-AA99-644F7C70FB4B}" dt="2020-09-24T03:45:29.365" v="2939" actId="1076"/>
          <ac:spMkLst>
            <pc:docMk/>
            <pc:sldMk cId="2617970055" sldId="284"/>
            <ac:spMk id="8" creationId="{F6624667-3874-4155-9D23-FF7DC49030A5}"/>
          </ac:spMkLst>
        </pc:spChg>
        <pc:spChg chg="add mod">
          <ac:chgData name="이 홍규" userId="21d75a11f6916284" providerId="LiveId" clId="{AEF41E79-B531-4BA4-AA99-644F7C70FB4B}" dt="2020-09-24T03:45:35.584" v="2940" actId="1076"/>
          <ac:spMkLst>
            <pc:docMk/>
            <pc:sldMk cId="2617970055" sldId="284"/>
            <ac:spMk id="9" creationId="{6F65E846-409D-4DE2-8F92-46F5A49B18E2}"/>
          </ac:spMkLst>
        </pc:spChg>
        <pc:spChg chg="add mod">
          <ac:chgData name="이 홍규" userId="21d75a11f6916284" providerId="LiveId" clId="{AEF41E79-B531-4BA4-AA99-644F7C70FB4B}" dt="2020-09-24T03:45:41.758" v="2943" actId="1076"/>
          <ac:spMkLst>
            <pc:docMk/>
            <pc:sldMk cId="2617970055" sldId="284"/>
            <ac:spMk id="10" creationId="{F081131B-15D4-4518-8104-26EE87A28C26}"/>
          </ac:spMkLst>
        </pc:spChg>
        <pc:picChg chg="add mod">
          <ac:chgData name="이 홍규" userId="21d75a11f6916284" providerId="LiveId" clId="{AEF41E79-B531-4BA4-AA99-644F7C70FB4B}" dt="2020-09-24T03:33:49.905" v="2617" actId="14100"/>
          <ac:picMkLst>
            <pc:docMk/>
            <pc:sldMk cId="2617970055" sldId="284"/>
            <ac:picMk id="5" creationId="{D1073B43-DB5B-40A5-A8BF-23C30CB394D8}"/>
          </ac:picMkLst>
        </pc:picChg>
        <pc:cxnChg chg="add">
          <ac:chgData name="이 홍규" userId="21d75a11f6916284" providerId="LiveId" clId="{AEF41E79-B531-4BA4-AA99-644F7C70FB4B}" dt="2020-09-24T03:36:51.543" v="2618" actId="11529"/>
          <ac:cxnSpMkLst>
            <pc:docMk/>
            <pc:sldMk cId="2617970055" sldId="284"/>
            <ac:cxnSpMk id="7" creationId="{DA48856B-0234-4784-A49B-A2933D6C37F4}"/>
          </ac:cxnSpMkLst>
        </pc:cxnChg>
      </pc:sldChg>
      <pc:sldChg chg="addSp modSp new mod modAnim">
        <pc:chgData name="이 홍규" userId="21d75a11f6916284" providerId="LiveId" clId="{AEF41E79-B531-4BA4-AA99-644F7C70FB4B}" dt="2020-09-24T04:02:45.220" v="3441" actId="14100"/>
        <pc:sldMkLst>
          <pc:docMk/>
          <pc:sldMk cId="2110490513" sldId="285"/>
        </pc:sldMkLst>
        <pc:spChg chg="mod">
          <ac:chgData name="이 홍규" userId="21d75a11f6916284" providerId="LiveId" clId="{AEF41E79-B531-4BA4-AA99-644F7C70FB4B}" dt="2020-09-24T03:50:21.343" v="2980" actId="1076"/>
          <ac:spMkLst>
            <pc:docMk/>
            <pc:sldMk cId="2110490513" sldId="285"/>
            <ac:spMk id="2" creationId="{320FC6F1-074C-43F1-84C8-30DE81C50BB1}"/>
          </ac:spMkLst>
        </pc:spChg>
        <pc:spChg chg="mod">
          <ac:chgData name="이 홍규" userId="21d75a11f6916284" providerId="LiveId" clId="{AEF41E79-B531-4BA4-AA99-644F7C70FB4B}" dt="2020-09-24T04:02:45.220" v="3441" actId="14100"/>
          <ac:spMkLst>
            <pc:docMk/>
            <pc:sldMk cId="2110490513" sldId="285"/>
            <ac:spMk id="3" creationId="{CACB663E-D29B-46B0-8207-5DC1D675FF8E}"/>
          </ac:spMkLst>
        </pc:spChg>
        <pc:picChg chg="add mod">
          <ac:chgData name="이 홍규" userId="21d75a11f6916284" providerId="LiveId" clId="{AEF41E79-B531-4BA4-AA99-644F7C70FB4B}" dt="2020-09-24T04:02:18.846" v="3437" actId="14100"/>
          <ac:picMkLst>
            <pc:docMk/>
            <pc:sldMk cId="2110490513" sldId="285"/>
            <ac:picMk id="5" creationId="{A4706A5A-003D-4780-9E7A-73D414F21A30}"/>
          </ac:picMkLst>
        </pc:picChg>
        <pc:cxnChg chg="add">
          <ac:chgData name="이 홍규" userId="21d75a11f6916284" providerId="LiveId" clId="{AEF41E79-B531-4BA4-AA99-644F7C70FB4B}" dt="2020-09-24T03:51:32.345" v="2991" actId="11529"/>
          <ac:cxnSpMkLst>
            <pc:docMk/>
            <pc:sldMk cId="2110490513" sldId="285"/>
            <ac:cxnSpMk id="7" creationId="{C65ECE6A-2B76-4CA4-A9E5-6A109FF0A73D}"/>
          </ac:cxnSpMkLst>
        </pc:cxnChg>
      </pc:sldChg>
      <pc:sldChg chg="addSp delSp modSp new mod">
        <pc:chgData name="이 홍규" userId="21d75a11f6916284" providerId="LiveId" clId="{AEF41E79-B531-4BA4-AA99-644F7C70FB4B}" dt="2020-09-24T04:09:46.879" v="3476" actId="14100"/>
        <pc:sldMkLst>
          <pc:docMk/>
          <pc:sldMk cId="4256761356" sldId="286"/>
        </pc:sldMkLst>
        <pc:spChg chg="del">
          <ac:chgData name="이 홍규" userId="21d75a11f6916284" providerId="LiveId" clId="{AEF41E79-B531-4BA4-AA99-644F7C70FB4B}" dt="2020-09-24T04:03:15.920" v="3443" actId="21"/>
          <ac:spMkLst>
            <pc:docMk/>
            <pc:sldMk cId="4256761356" sldId="286"/>
            <ac:spMk id="2" creationId="{D063143D-ACC4-473D-B3C8-F19CD68B1BA3}"/>
          </ac:spMkLst>
        </pc:spChg>
        <pc:spChg chg="del">
          <ac:chgData name="이 홍규" userId="21d75a11f6916284" providerId="LiveId" clId="{AEF41E79-B531-4BA4-AA99-644F7C70FB4B}" dt="2020-09-24T04:03:18.032" v="3444"/>
          <ac:spMkLst>
            <pc:docMk/>
            <pc:sldMk cId="4256761356" sldId="286"/>
            <ac:spMk id="3" creationId="{2F8259DA-C99D-4FB3-836F-050817E01636}"/>
          </ac:spMkLst>
        </pc:spChg>
        <pc:spChg chg="add del mod">
          <ac:chgData name="이 홍규" userId="21d75a11f6916284" providerId="LiveId" clId="{AEF41E79-B531-4BA4-AA99-644F7C70FB4B}" dt="2020-09-24T04:03:24.474" v="3445"/>
          <ac:spMkLst>
            <pc:docMk/>
            <pc:sldMk cId="4256761356" sldId="286"/>
            <ac:spMk id="4" creationId="{B10D93A9-490D-4027-836D-ED3DAF402399}"/>
          </ac:spMkLst>
        </pc:spChg>
        <pc:spChg chg="add mod">
          <ac:chgData name="이 홍규" userId="21d75a11f6916284" providerId="LiveId" clId="{AEF41E79-B531-4BA4-AA99-644F7C70FB4B}" dt="2020-09-24T04:05:21.133" v="3467" actId="20577"/>
          <ac:spMkLst>
            <pc:docMk/>
            <pc:sldMk cId="4256761356" sldId="286"/>
            <ac:spMk id="9" creationId="{7C4A5A66-CD14-4FCF-BC08-889FD3035B5D}"/>
          </ac:spMkLst>
        </pc:spChg>
        <pc:picChg chg="add mod">
          <ac:chgData name="이 홍규" userId="21d75a11f6916284" providerId="LiveId" clId="{AEF41E79-B531-4BA4-AA99-644F7C70FB4B}" dt="2020-09-24T04:09:43.016" v="3475" actId="14100"/>
          <ac:picMkLst>
            <pc:docMk/>
            <pc:sldMk cId="4256761356" sldId="286"/>
            <ac:picMk id="6" creationId="{D66B3DAB-7294-47B1-8F3A-6148C96A6654}"/>
          </ac:picMkLst>
        </pc:picChg>
        <pc:picChg chg="add mod">
          <ac:chgData name="이 홍규" userId="21d75a11f6916284" providerId="LiveId" clId="{AEF41E79-B531-4BA4-AA99-644F7C70FB4B}" dt="2020-09-24T04:09:46.879" v="3476" actId="14100"/>
          <ac:picMkLst>
            <pc:docMk/>
            <pc:sldMk cId="4256761356" sldId="286"/>
            <ac:picMk id="8" creationId="{3D41E9BC-AAEC-481F-971A-231A9DD8ED8E}"/>
          </ac:picMkLst>
        </pc:picChg>
        <pc:cxnChg chg="add del mod">
          <ac:chgData name="이 홍규" userId="21d75a11f6916284" providerId="LiveId" clId="{AEF41E79-B531-4BA4-AA99-644F7C70FB4B}" dt="2020-09-24T04:09:38.733" v="3474" actId="21"/>
          <ac:cxnSpMkLst>
            <pc:docMk/>
            <pc:sldMk cId="4256761356" sldId="286"/>
            <ac:cxnSpMk id="11" creationId="{D1FD6D79-5EBA-42D0-A673-FA57870CD125}"/>
          </ac:cxnSpMkLst>
        </pc:cxnChg>
      </pc:sldChg>
      <pc:sldChg chg="addSp delSp modSp new mod modAnim">
        <pc:chgData name="이 홍규" userId="21d75a11f6916284" providerId="LiveId" clId="{AEF41E79-B531-4BA4-AA99-644F7C70FB4B}" dt="2020-09-24T04:39:55.541" v="3878"/>
        <pc:sldMkLst>
          <pc:docMk/>
          <pc:sldMk cId="1570319669" sldId="287"/>
        </pc:sldMkLst>
        <pc:spChg chg="mod">
          <ac:chgData name="이 홍규" userId="21d75a11f6916284" providerId="LiveId" clId="{AEF41E79-B531-4BA4-AA99-644F7C70FB4B}" dt="2020-09-24T04:11:10.126" v="3526" actId="1076"/>
          <ac:spMkLst>
            <pc:docMk/>
            <pc:sldMk cId="1570319669" sldId="287"/>
            <ac:spMk id="2" creationId="{E972D26A-93F3-4EA4-B28A-95C95D1ADBD8}"/>
          </ac:spMkLst>
        </pc:spChg>
        <pc:spChg chg="del">
          <ac:chgData name="이 홍규" userId="21d75a11f6916284" providerId="LiveId" clId="{AEF41E79-B531-4BA4-AA99-644F7C70FB4B}" dt="2020-09-24T04:15:08.667" v="3527"/>
          <ac:spMkLst>
            <pc:docMk/>
            <pc:sldMk cId="1570319669" sldId="287"/>
            <ac:spMk id="3" creationId="{DFF23079-7BD0-4C90-846D-D57664D3F737}"/>
          </ac:spMkLst>
        </pc:spChg>
        <pc:spChg chg="add mod">
          <ac:chgData name="이 홍규" userId="21d75a11f6916284" providerId="LiveId" clId="{AEF41E79-B531-4BA4-AA99-644F7C70FB4B}" dt="2020-09-24T04:15:54.269" v="3543" actId="20577"/>
          <ac:spMkLst>
            <pc:docMk/>
            <pc:sldMk cId="1570319669" sldId="287"/>
            <ac:spMk id="7" creationId="{08A63DE0-38C9-4BF2-8E4E-8D0F90765427}"/>
          </ac:spMkLst>
        </pc:spChg>
        <pc:spChg chg="add mod">
          <ac:chgData name="이 홍규" userId="21d75a11f6916284" providerId="LiveId" clId="{AEF41E79-B531-4BA4-AA99-644F7C70FB4B}" dt="2020-09-24T04:37:38.907" v="3841" actId="207"/>
          <ac:spMkLst>
            <pc:docMk/>
            <pc:sldMk cId="1570319669" sldId="287"/>
            <ac:spMk id="10" creationId="{241DB521-9897-4F20-B971-C0023F80F206}"/>
          </ac:spMkLst>
        </pc:spChg>
        <pc:picChg chg="add mod">
          <ac:chgData name="이 홍규" userId="21d75a11f6916284" providerId="LiveId" clId="{AEF41E79-B531-4BA4-AA99-644F7C70FB4B}" dt="2020-09-24T04:15:46.570" v="3538" actId="14100"/>
          <ac:picMkLst>
            <pc:docMk/>
            <pc:sldMk cId="1570319669" sldId="287"/>
            <ac:picMk id="5" creationId="{0D186DF6-2AD9-40AC-87BB-3B33C52DEEA9}"/>
          </ac:picMkLst>
        </pc:picChg>
        <pc:cxnChg chg="add">
          <ac:chgData name="이 홍규" userId="21d75a11f6916284" providerId="LiveId" clId="{AEF41E79-B531-4BA4-AA99-644F7C70FB4B}" dt="2020-09-24T04:16:08.981" v="3544" actId="11529"/>
          <ac:cxnSpMkLst>
            <pc:docMk/>
            <pc:sldMk cId="1570319669" sldId="287"/>
            <ac:cxnSpMk id="9" creationId="{ACC6F4EC-C93B-47D7-AAFF-BD3CBCDDA2CA}"/>
          </ac:cxnSpMkLst>
        </pc:cxnChg>
      </pc:sldChg>
      <pc:sldChg chg="addSp delSp modSp new mod modAnim">
        <pc:chgData name="이 홍규" userId="21d75a11f6916284" providerId="LiveId" clId="{AEF41E79-B531-4BA4-AA99-644F7C70FB4B}" dt="2020-09-25T04:27:57.110" v="4325"/>
        <pc:sldMkLst>
          <pc:docMk/>
          <pc:sldMk cId="2189720254" sldId="288"/>
        </pc:sldMkLst>
        <pc:spChg chg="mod">
          <ac:chgData name="이 홍규" userId="21d75a11f6916284" providerId="LiveId" clId="{AEF41E79-B531-4BA4-AA99-644F7C70FB4B}" dt="2020-09-25T03:36:10.277" v="4057"/>
          <ac:spMkLst>
            <pc:docMk/>
            <pc:sldMk cId="2189720254" sldId="288"/>
            <ac:spMk id="2" creationId="{2210B5FB-0BA7-4BCB-9518-C28EE0EF80B1}"/>
          </ac:spMkLst>
        </pc:spChg>
        <pc:spChg chg="del">
          <ac:chgData name="이 홍규" userId="21d75a11f6916284" providerId="LiveId" clId="{AEF41E79-B531-4BA4-AA99-644F7C70FB4B}" dt="2020-09-25T03:19:12.417" v="3918"/>
          <ac:spMkLst>
            <pc:docMk/>
            <pc:sldMk cId="2189720254" sldId="288"/>
            <ac:spMk id="3" creationId="{596828D9-995D-409F-86C1-8B344151002F}"/>
          </ac:spMkLst>
        </pc:spChg>
        <pc:spChg chg="add del mod">
          <ac:chgData name="이 홍규" userId="21d75a11f6916284" providerId="LiveId" clId="{AEF41E79-B531-4BA4-AA99-644F7C70FB4B}" dt="2020-09-25T03:19:46.806" v="3923"/>
          <ac:spMkLst>
            <pc:docMk/>
            <pc:sldMk cId="2189720254" sldId="288"/>
            <ac:spMk id="8" creationId="{7C811C87-BB8F-46BA-AD09-C302ECF8FEB5}"/>
          </ac:spMkLst>
        </pc:spChg>
        <pc:spChg chg="add mod">
          <ac:chgData name="이 홍규" userId="21d75a11f6916284" providerId="LiveId" clId="{AEF41E79-B531-4BA4-AA99-644F7C70FB4B}" dt="2020-09-25T03:35:19.580" v="4031" actId="2711"/>
          <ac:spMkLst>
            <pc:docMk/>
            <pc:sldMk cId="2189720254" sldId="288"/>
            <ac:spMk id="9" creationId="{8908CB02-5442-45C6-BBEF-0E337144649A}"/>
          </ac:spMkLst>
        </pc:spChg>
        <pc:picChg chg="add mod">
          <ac:chgData name="이 홍규" userId="21d75a11f6916284" providerId="LiveId" clId="{AEF41E79-B531-4BA4-AA99-644F7C70FB4B}" dt="2020-09-25T03:19:16.870" v="3919" actId="1076"/>
          <ac:picMkLst>
            <pc:docMk/>
            <pc:sldMk cId="2189720254" sldId="288"/>
            <ac:picMk id="5" creationId="{83D6AA38-E9E6-41AC-8F27-E3749A47E64B}"/>
          </ac:picMkLst>
        </pc:picChg>
        <pc:cxnChg chg="add">
          <ac:chgData name="이 홍규" userId="21d75a11f6916284" providerId="LiveId" clId="{AEF41E79-B531-4BA4-AA99-644F7C70FB4B}" dt="2020-09-25T03:19:33.025" v="3920" actId="11529"/>
          <ac:cxnSpMkLst>
            <pc:docMk/>
            <pc:sldMk cId="2189720254" sldId="288"/>
            <ac:cxnSpMk id="7" creationId="{B8136592-A589-4A8F-9666-5B6DA32F401A}"/>
          </ac:cxnSpMkLst>
        </pc:cxnChg>
      </pc:sldChg>
      <pc:sldChg chg="addSp modSp new mod modAnim">
        <pc:chgData name="이 홍규" userId="21d75a11f6916284" providerId="LiveId" clId="{AEF41E79-B531-4BA4-AA99-644F7C70FB4B}" dt="2020-09-25T04:28:36.467" v="4331"/>
        <pc:sldMkLst>
          <pc:docMk/>
          <pc:sldMk cId="2464516315" sldId="289"/>
        </pc:sldMkLst>
        <pc:spChg chg="mod">
          <ac:chgData name="이 홍규" userId="21d75a11f6916284" providerId="LiveId" clId="{AEF41E79-B531-4BA4-AA99-644F7C70FB4B}" dt="2020-09-25T03:44:02.812" v="4066" actId="1076"/>
          <ac:spMkLst>
            <pc:docMk/>
            <pc:sldMk cId="2464516315" sldId="289"/>
            <ac:spMk id="2" creationId="{DB6C6A78-450B-481B-AD87-0443F517C14B}"/>
          </ac:spMkLst>
        </pc:spChg>
        <pc:spChg chg="mod">
          <ac:chgData name="이 홍규" userId="21d75a11f6916284" providerId="LiveId" clId="{AEF41E79-B531-4BA4-AA99-644F7C70FB4B}" dt="2020-09-25T04:02:39.673" v="4225" actId="1076"/>
          <ac:spMkLst>
            <pc:docMk/>
            <pc:sldMk cId="2464516315" sldId="289"/>
            <ac:spMk id="3" creationId="{D5E37ED2-35F3-431F-99F3-58324E5F7930}"/>
          </ac:spMkLst>
        </pc:spChg>
        <pc:picChg chg="add mod">
          <ac:chgData name="이 홍규" userId="21d75a11f6916284" providerId="LiveId" clId="{AEF41E79-B531-4BA4-AA99-644F7C70FB4B}" dt="2020-09-25T04:02:28.987" v="4223" actId="14100"/>
          <ac:picMkLst>
            <pc:docMk/>
            <pc:sldMk cId="2464516315" sldId="289"/>
            <ac:picMk id="5" creationId="{9B069CD1-F742-474C-B08D-B14924184FD5}"/>
          </ac:picMkLst>
        </pc:picChg>
        <pc:cxnChg chg="add">
          <ac:chgData name="이 홍규" userId="21d75a11f6916284" providerId="LiveId" clId="{AEF41E79-B531-4BA4-AA99-644F7C70FB4B}" dt="2020-09-25T04:02:52.344" v="4226" actId="11529"/>
          <ac:cxnSpMkLst>
            <pc:docMk/>
            <pc:sldMk cId="2464516315" sldId="289"/>
            <ac:cxnSpMk id="7" creationId="{CCA6446D-AC54-4108-AE05-5EB441AD11B3}"/>
          </ac:cxnSpMkLst>
        </pc:cxnChg>
      </pc:sldChg>
      <pc:sldChg chg="addSp modSp new mod modAnim">
        <pc:chgData name="이 홍규" userId="21d75a11f6916284" providerId="LiveId" clId="{AEF41E79-B531-4BA4-AA99-644F7C70FB4B}" dt="2020-09-25T04:30:04.414" v="4349" actId="20577"/>
        <pc:sldMkLst>
          <pc:docMk/>
          <pc:sldMk cId="1226970647" sldId="290"/>
        </pc:sldMkLst>
        <pc:spChg chg="mod">
          <ac:chgData name="이 홍규" userId="21d75a11f6916284" providerId="LiveId" clId="{AEF41E79-B531-4BA4-AA99-644F7C70FB4B}" dt="2020-09-25T04:22:37.363" v="4251" actId="1076"/>
          <ac:spMkLst>
            <pc:docMk/>
            <pc:sldMk cId="1226970647" sldId="290"/>
            <ac:spMk id="2" creationId="{69C407CC-F9F1-4483-A9BB-466D69CF686F}"/>
          </ac:spMkLst>
        </pc:spChg>
        <pc:spChg chg="mod">
          <ac:chgData name="이 홍규" userId="21d75a11f6916284" providerId="LiveId" clId="{AEF41E79-B531-4BA4-AA99-644F7C70FB4B}" dt="2020-09-25T04:30:04.414" v="4349" actId="20577"/>
          <ac:spMkLst>
            <pc:docMk/>
            <pc:sldMk cId="1226970647" sldId="290"/>
            <ac:spMk id="3" creationId="{452674D7-4D5D-4CC8-8DBC-19F92A412063}"/>
          </ac:spMkLst>
        </pc:spChg>
        <pc:picChg chg="add mod">
          <ac:chgData name="이 홍규" userId="21d75a11f6916284" providerId="LiveId" clId="{AEF41E79-B531-4BA4-AA99-644F7C70FB4B}" dt="2020-09-25T04:27:15.807" v="4320" actId="14100"/>
          <ac:picMkLst>
            <pc:docMk/>
            <pc:sldMk cId="1226970647" sldId="290"/>
            <ac:picMk id="5" creationId="{F617B444-0104-44C8-883E-E36E271F10B2}"/>
          </ac:picMkLst>
        </pc:picChg>
        <pc:cxnChg chg="add">
          <ac:chgData name="이 홍규" userId="21d75a11f6916284" providerId="LiveId" clId="{AEF41E79-B531-4BA4-AA99-644F7C70FB4B}" dt="2020-09-25T04:27:29.581" v="4321" actId="11529"/>
          <ac:cxnSpMkLst>
            <pc:docMk/>
            <pc:sldMk cId="1226970647" sldId="290"/>
            <ac:cxnSpMk id="7" creationId="{98FBCD4C-8386-4A16-8C81-9D20B8180594}"/>
          </ac:cxnSpMkLst>
        </pc:cxnChg>
      </pc:sldChg>
      <pc:sldChg chg="addSp delSp modSp new mod modAnim">
        <pc:chgData name="이 홍규" userId="21d75a11f6916284" providerId="LiveId" clId="{AEF41E79-B531-4BA4-AA99-644F7C70FB4B}" dt="2020-09-26T08:07:07.965" v="5575"/>
        <pc:sldMkLst>
          <pc:docMk/>
          <pc:sldMk cId="1410318793" sldId="291"/>
        </pc:sldMkLst>
        <pc:spChg chg="mod">
          <ac:chgData name="이 홍규" userId="21d75a11f6916284" providerId="LiveId" clId="{AEF41E79-B531-4BA4-AA99-644F7C70FB4B}" dt="2020-09-26T08:07:07.965" v="5575"/>
          <ac:spMkLst>
            <pc:docMk/>
            <pc:sldMk cId="1410318793" sldId="291"/>
            <ac:spMk id="2" creationId="{4B557F7D-983E-4B1B-9D4A-1F2586AEBCED}"/>
          </ac:spMkLst>
        </pc:spChg>
        <pc:spChg chg="mod">
          <ac:chgData name="이 홍규" userId="21d75a11f6916284" providerId="LiveId" clId="{AEF41E79-B531-4BA4-AA99-644F7C70FB4B}" dt="2020-09-25T04:37:39.324" v="4574" actId="20577"/>
          <ac:spMkLst>
            <pc:docMk/>
            <pc:sldMk cId="1410318793" sldId="291"/>
            <ac:spMk id="3" creationId="{B8C54E51-119F-40B4-A8DD-0DA7284477A6}"/>
          </ac:spMkLst>
        </pc:spChg>
        <pc:picChg chg="add mod">
          <ac:chgData name="이 홍규" userId="21d75a11f6916284" providerId="LiveId" clId="{AEF41E79-B531-4BA4-AA99-644F7C70FB4B}" dt="2020-09-25T04:43:54.809" v="4579" actId="14100"/>
          <ac:picMkLst>
            <pc:docMk/>
            <pc:sldMk cId="1410318793" sldId="291"/>
            <ac:picMk id="5" creationId="{02E92FD3-5723-4F77-8CFE-B8619EE34CF7}"/>
          </ac:picMkLst>
        </pc:picChg>
        <pc:cxnChg chg="add del">
          <ac:chgData name="이 홍규" userId="21d75a11f6916284" providerId="LiveId" clId="{AEF41E79-B531-4BA4-AA99-644F7C70FB4B}" dt="2020-09-25T04:44:06.605" v="4581" actId="21"/>
          <ac:cxnSpMkLst>
            <pc:docMk/>
            <pc:sldMk cId="1410318793" sldId="291"/>
            <ac:cxnSpMk id="7" creationId="{ADFE5915-4471-476B-9192-014099891C81}"/>
          </ac:cxnSpMkLst>
        </pc:cxnChg>
        <pc:cxnChg chg="add">
          <ac:chgData name="이 홍규" userId="21d75a11f6916284" providerId="LiveId" clId="{AEF41E79-B531-4BA4-AA99-644F7C70FB4B}" dt="2020-09-25T04:44:24.916" v="4582" actId="11529"/>
          <ac:cxnSpMkLst>
            <pc:docMk/>
            <pc:sldMk cId="1410318793" sldId="291"/>
            <ac:cxnSpMk id="9" creationId="{2E9EEAF2-850A-4205-B4FE-F94EBB49E20C}"/>
          </ac:cxnSpMkLst>
        </pc:cxnChg>
      </pc:sldChg>
      <pc:sldChg chg="addSp modSp new mod modAnim">
        <pc:chgData name="이 홍규" userId="21d75a11f6916284" providerId="LiveId" clId="{AEF41E79-B531-4BA4-AA99-644F7C70FB4B}" dt="2020-09-26T07:28:16.680" v="4802"/>
        <pc:sldMkLst>
          <pc:docMk/>
          <pc:sldMk cId="1620219843" sldId="292"/>
        </pc:sldMkLst>
        <pc:spChg chg="mod">
          <ac:chgData name="이 홍규" userId="21d75a11f6916284" providerId="LiveId" clId="{AEF41E79-B531-4BA4-AA99-644F7C70FB4B}" dt="2020-09-25T04:46:58.749" v="4631" actId="1076"/>
          <ac:spMkLst>
            <pc:docMk/>
            <pc:sldMk cId="1620219843" sldId="292"/>
            <ac:spMk id="2" creationId="{7091991E-42E7-452A-8A12-CE6E740F6094}"/>
          </ac:spMkLst>
        </pc:spChg>
        <pc:spChg chg="mod">
          <ac:chgData name="이 홍규" userId="21d75a11f6916284" providerId="LiveId" clId="{AEF41E79-B531-4BA4-AA99-644F7C70FB4B}" dt="2020-09-26T07:28:08.806" v="4800" actId="1076"/>
          <ac:spMkLst>
            <pc:docMk/>
            <pc:sldMk cId="1620219843" sldId="292"/>
            <ac:spMk id="3" creationId="{B7B46BFD-FCCA-4AD6-9187-F71790D4959E}"/>
          </ac:spMkLst>
        </pc:spChg>
        <pc:picChg chg="add mod">
          <ac:chgData name="이 홍규" userId="21d75a11f6916284" providerId="LiveId" clId="{AEF41E79-B531-4BA4-AA99-644F7C70FB4B}" dt="2020-09-26T07:27:49.432" v="4796" actId="14100"/>
          <ac:picMkLst>
            <pc:docMk/>
            <pc:sldMk cId="1620219843" sldId="292"/>
            <ac:picMk id="5" creationId="{7BAEC144-B0BA-4DE3-BDD9-B6B9602A26FE}"/>
          </ac:picMkLst>
        </pc:picChg>
        <pc:cxnChg chg="add">
          <ac:chgData name="이 홍규" userId="21d75a11f6916284" providerId="LiveId" clId="{AEF41E79-B531-4BA4-AA99-644F7C70FB4B}" dt="2020-09-26T07:28:00.447" v="4797" actId="11529"/>
          <ac:cxnSpMkLst>
            <pc:docMk/>
            <pc:sldMk cId="1620219843" sldId="292"/>
            <ac:cxnSpMk id="7" creationId="{1DB48AEF-9B08-4609-8ED1-3E67D8BA9647}"/>
          </ac:cxnSpMkLst>
        </pc:cxnChg>
      </pc:sldChg>
      <pc:sldChg chg="addSp delSp modSp new mod modAnim">
        <pc:chgData name="이 홍규" userId="21d75a11f6916284" providerId="LiveId" clId="{AEF41E79-B531-4BA4-AA99-644F7C70FB4B}" dt="2020-09-26T07:36:01.964" v="4980"/>
        <pc:sldMkLst>
          <pc:docMk/>
          <pc:sldMk cId="1388689017" sldId="293"/>
        </pc:sldMkLst>
        <pc:spChg chg="mod">
          <ac:chgData name="이 홍규" userId="21d75a11f6916284" providerId="LiveId" clId="{AEF41E79-B531-4BA4-AA99-644F7C70FB4B}" dt="2020-09-26T07:29:20.680" v="4812" actId="14100"/>
          <ac:spMkLst>
            <pc:docMk/>
            <pc:sldMk cId="1388689017" sldId="293"/>
            <ac:spMk id="2" creationId="{95BE5A63-E154-4D9E-9145-7D8496EF2D31}"/>
          </ac:spMkLst>
        </pc:spChg>
        <pc:spChg chg="del">
          <ac:chgData name="이 홍규" userId="21d75a11f6916284" providerId="LiveId" clId="{AEF41E79-B531-4BA4-AA99-644F7C70FB4B}" dt="2020-09-26T07:31:13.947" v="4825" actId="931"/>
          <ac:spMkLst>
            <pc:docMk/>
            <pc:sldMk cId="1388689017" sldId="293"/>
            <ac:spMk id="3" creationId="{E9E25CD1-1F83-4474-B111-B55302304696}"/>
          </ac:spMkLst>
        </pc:spChg>
        <pc:spChg chg="add del">
          <ac:chgData name="이 홍규" userId="21d75a11f6916284" providerId="LiveId" clId="{AEF41E79-B531-4BA4-AA99-644F7C70FB4B}" dt="2020-09-26T07:29:31.977" v="4814" actId="22"/>
          <ac:spMkLst>
            <pc:docMk/>
            <pc:sldMk cId="1388689017" sldId="293"/>
            <ac:spMk id="5" creationId="{C5E37E34-6366-40D1-80C0-C9CC2CE8D84F}"/>
          </ac:spMkLst>
        </pc:spChg>
        <pc:spChg chg="add del">
          <ac:chgData name="이 홍규" userId="21d75a11f6916284" providerId="LiveId" clId="{AEF41E79-B531-4BA4-AA99-644F7C70FB4B}" dt="2020-09-26T07:29:43.132" v="4816" actId="22"/>
          <ac:spMkLst>
            <pc:docMk/>
            <pc:sldMk cId="1388689017" sldId="293"/>
            <ac:spMk id="7" creationId="{B0083580-0848-431A-8977-63B194E51660}"/>
          </ac:spMkLst>
        </pc:spChg>
        <pc:spChg chg="add del">
          <ac:chgData name="이 홍규" userId="21d75a11f6916284" providerId="LiveId" clId="{AEF41E79-B531-4BA4-AA99-644F7C70FB4B}" dt="2020-09-26T07:29:57.272" v="4818" actId="22"/>
          <ac:spMkLst>
            <pc:docMk/>
            <pc:sldMk cId="1388689017" sldId="293"/>
            <ac:spMk id="9" creationId="{F700679E-389D-4E7B-9D2D-4D655EA9F77A}"/>
          </ac:spMkLst>
        </pc:spChg>
        <pc:spChg chg="add del">
          <ac:chgData name="이 홍규" userId="21d75a11f6916284" providerId="LiveId" clId="{AEF41E79-B531-4BA4-AA99-644F7C70FB4B}" dt="2020-09-26T07:30:06.111" v="4820" actId="22"/>
          <ac:spMkLst>
            <pc:docMk/>
            <pc:sldMk cId="1388689017" sldId="293"/>
            <ac:spMk id="11" creationId="{5762C6AA-D596-41A6-82C7-B8BDBC2335E3}"/>
          </ac:spMkLst>
        </pc:spChg>
        <pc:spChg chg="add del">
          <ac:chgData name="이 홍규" userId="21d75a11f6916284" providerId="LiveId" clId="{AEF41E79-B531-4BA4-AA99-644F7C70FB4B}" dt="2020-09-26T07:30:31.787" v="4822" actId="22"/>
          <ac:spMkLst>
            <pc:docMk/>
            <pc:sldMk cId="1388689017" sldId="293"/>
            <ac:spMk id="13" creationId="{89D65200-6CFA-4560-B819-4C6E0A42426F}"/>
          </ac:spMkLst>
        </pc:spChg>
        <pc:spChg chg="add del">
          <ac:chgData name="이 홍규" userId="21d75a11f6916284" providerId="LiveId" clId="{AEF41E79-B531-4BA4-AA99-644F7C70FB4B}" dt="2020-09-26T07:30:38.552" v="4824" actId="22"/>
          <ac:spMkLst>
            <pc:docMk/>
            <pc:sldMk cId="1388689017" sldId="293"/>
            <ac:spMk id="15" creationId="{C5611B54-1C88-4262-9551-1FC4C2455FFE}"/>
          </ac:spMkLst>
        </pc:spChg>
        <pc:spChg chg="add del">
          <ac:chgData name="이 홍규" userId="21d75a11f6916284" providerId="LiveId" clId="{AEF41E79-B531-4BA4-AA99-644F7C70FB4B}" dt="2020-09-26T07:31:28.119" v="4828" actId="22"/>
          <ac:spMkLst>
            <pc:docMk/>
            <pc:sldMk cId="1388689017" sldId="293"/>
            <ac:spMk id="19" creationId="{796BD243-B3F3-4A19-9DFF-00A724292519}"/>
          </ac:spMkLst>
        </pc:spChg>
        <pc:spChg chg="add del">
          <ac:chgData name="이 홍규" userId="21d75a11f6916284" providerId="LiveId" clId="{AEF41E79-B531-4BA4-AA99-644F7C70FB4B}" dt="2020-09-26T07:31:41.430" v="4830" actId="22"/>
          <ac:spMkLst>
            <pc:docMk/>
            <pc:sldMk cId="1388689017" sldId="293"/>
            <ac:spMk id="21" creationId="{1E52A6A1-E1A6-462E-ADF7-6C7D17C2CDA6}"/>
          </ac:spMkLst>
        </pc:spChg>
        <pc:spChg chg="add mod">
          <ac:chgData name="이 홍규" userId="21d75a11f6916284" providerId="LiveId" clId="{AEF41E79-B531-4BA4-AA99-644F7C70FB4B}" dt="2020-09-26T07:35:57.324" v="4979" actId="1076"/>
          <ac:spMkLst>
            <pc:docMk/>
            <pc:sldMk cId="1388689017" sldId="293"/>
            <ac:spMk id="25" creationId="{3E216DBD-E7EC-4565-A3A5-EA6EF12EDD23}"/>
          </ac:spMkLst>
        </pc:spChg>
        <pc:picChg chg="add mod">
          <ac:chgData name="이 홍규" userId="21d75a11f6916284" providerId="LiveId" clId="{AEF41E79-B531-4BA4-AA99-644F7C70FB4B}" dt="2020-09-26T07:33:12.308" v="4849" actId="208"/>
          <ac:picMkLst>
            <pc:docMk/>
            <pc:sldMk cId="1388689017" sldId="293"/>
            <ac:picMk id="17" creationId="{C4C610CE-8564-49F3-AC37-BA0EDCC8A78A}"/>
          </ac:picMkLst>
        </pc:picChg>
        <pc:picChg chg="add mod">
          <ac:chgData name="이 홍규" userId="21d75a11f6916284" providerId="LiveId" clId="{AEF41E79-B531-4BA4-AA99-644F7C70FB4B}" dt="2020-09-26T07:33:07.089" v="4848" actId="208"/>
          <ac:picMkLst>
            <pc:docMk/>
            <pc:sldMk cId="1388689017" sldId="293"/>
            <ac:picMk id="23" creationId="{5532951D-2197-475A-A153-035C7E887E50}"/>
          </ac:picMkLst>
        </pc:picChg>
      </pc:sldChg>
      <pc:sldChg chg="addSp delSp modSp new mod modAnim">
        <pc:chgData name="이 홍규" userId="21d75a11f6916284" providerId="LiveId" clId="{AEF41E79-B531-4BA4-AA99-644F7C70FB4B}" dt="2020-09-26T07:51:35.816" v="5330" actId="1076"/>
        <pc:sldMkLst>
          <pc:docMk/>
          <pc:sldMk cId="3208056130" sldId="294"/>
        </pc:sldMkLst>
        <pc:spChg chg="mod">
          <ac:chgData name="이 홍규" userId="21d75a11f6916284" providerId="LiveId" clId="{AEF41E79-B531-4BA4-AA99-644F7C70FB4B}" dt="2020-09-26T07:37:41.617" v="5025" actId="1076"/>
          <ac:spMkLst>
            <pc:docMk/>
            <pc:sldMk cId="3208056130" sldId="294"/>
            <ac:spMk id="2" creationId="{716D92C0-461F-4B66-A517-79A3E45360F5}"/>
          </ac:spMkLst>
        </pc:spChg>
        <pc:spChg chg="del">
          <ac:chgData name="이 홍규" userId="21d75a11f6916284" providerId="LiveId" clId="{AEF41E79-B531-4BA4-AA99-644F7C70FB4B}" dt="2020-09-26T07:38:02.837" v="5026"/>
          <ac:spMkLst>
            <pc:docMk/>
            <pc:sldMk cId="3208056130" sldId="294"/>
            <ac:spMk id="3" creationId="{AAA23708-3BA0-4DF4-BFF3-C79258B251EB}"/>
          </ac:spMkLst>
        </pc:spChg>
        <pc:spChg chg="add mod">
          <ac:chgData name="이 홍규" userId="21d75a11f6916284" providerId="LiveId" clId="{AEF41E79-B531-4BA4-AA99-644F7C70FB4B}" dt="2020-09-26T07:51:35.816" v="5330" actId="1076"/>
          <ac:spMkLst>
            <pc:docMk/>
            <pc:sldMk cId="3208056130" sldId="294"/>
            <ac:spMk id="6" creationId="{880B46C7-2B2D-435C-8803-2AFEB7DF4C10}"/>
          </ac:spMkLst>
        </pc:spChg>
        <pc:picChg chg="add mod">
          <ac:chgData name="이 홍규" userId="21d75a11f6916284" providerId="LiveId" clId="{AEF41E79-B531-4BA4-AA99-644F7C70FB4B}" dt="2020-09-26T07:38:12.352" v="5030" actId="14100"/>
          <ac:picMkLst>
            <pc:docMk/>
            <pc:sldMk cId="3208056130" sldId="294"/>
            <ac:picMk id="5" creationId="{802C9861-A740-4AE5-8551-8CD88B61DCE5}"/>
          </ac:picMkLst>
        </pc:picChg>
        <pc:cxnChg chg="add">
          <ac:chgData name="이 홍규" userId="21d75a11f6916284" providerId="LiveId" clId="{AEF41E79-B531-4BA4-AA99-644F7C70FB4B}" dt="2020-09-26T07:51:27.832" v="5327" actId="11529"/>
          <ac:cxnSpMkLst>
            <pc:docMk/>
            <pc:sldMk cId="3208056130" sldId="294"/>
            <ac:cxnSpMk id="8" creationId="{3A0CA669-B852-4319-8486-DA1282CC698F}"/>
          </ac:cxnSpMkLst>
        </pc:cxnChg>
      </pc:sldChg>
      <pc:sldChg chg="addSp delSp modSp new mod modAnim">
        <pc:chgData name="이 홍규" userId="21d75a11f6916284" providerId="LiveId" clId="{AEF41E79-B531-4BA4-AA99-644F7C70FB4B}" dt="2020-09-26T08:00:03.471" v="5440"/>
        <pc:sldMkLst>
          <pc:docMk/>
          <pc:sldMk cId="3579873720" sldId="295"/>
        </pc:sldMkLst>
        <pc:spChg chg="del mod">
          <ac:chgData name="이 홍규" userId="21d75a11f6916284" providerId="LiveId" clId="{AEF41E79-B531-4BA4-AA99-644F7C70FB4B}" dt="2020-09-26T07:52:42.826" v="5341" actId="21"/>
          <ac:spMkLst>
            <pc:docMk/>
            <pc:sldMk cId="3579873720" sldId="295"/>
            <ac:spMk id="2" creationId="{F89EA07C-2ABE-4514-8CE4-A53FA6EE06BF}"/>
          </ac:spMkLst>
        </pc:spChg>
        <pc:spChg chg="del">
          <ac:chgData name="이 홍규" userId="21d75a11f6916284" providerId="LiveId" clId="{AEF41E79-B531-4BA4-AA99-644F7C70FB4B}" dt="2020-09-26T07:52:37.842" v="5339" actId="931"/>
          <ac:spMkLst>
            <pc:docMk/>
            <pc:sldMk cId="3579873720" sldId="295"/>
            <ac:spMk id="3" creationId="{75EF8B28-CBCE-48A1-B17C-CB19C2214E2A}"/>
          </ac:spMkLst>
        </pc:spChg>
        <pc:spChg chg="add del">
          <ac:chgData name="이 홍규" userId="21d75a11f6916284" providerId="LiveId" clId="{AEF41E79-B531-4BA4-AA99-644F7C70FB4B}" dt="2020-09-26T07:51:55.471" v="5333" actId="22"/>
          <ac:spMkLst>
            <pc:docMk/>
            <pc:sldMk cId="3579873720" sldId="295"/>
            <ac:spMk id="5" creationId="{CDC40727-F174-4B7A-A03A-6D6AB4A86C9C}"/>
          </ac:spMkLst>
        </pc:spChg>
        <pc:spChg chg="add mod">
          <ac:chgData name="이 홍규" userId="21d75a11f6916284" providerId="LiveId" clId="{AEF41E79-B531-4BA4-AA99-644F7C70FB4B}" dt="2020-09-26T07:59:33.692" v="5435" actId="20577"/>
          <ac:spMkLst>
            <pc:docMk/>
            <pc:sldMk cId="3579873720" sldId="295"/>
            <ac:spMk id="8" creationId="{BE049B17-29C1-4E49-AC76-F54D63200499}"/>
          </ac:spMkLst>
        </pc:spChg>
        <pc:picChg chg="add mod">
          <ac:chgData name="이 홍규" userId="21d75a11f6916284" providerId="LiveId" clId="{AEF41E79-B531-4BA4-AA99-644F7C70FB4B}" dt="2020-09-26T07:54:44.475" v="5394" actId="14100"/>
          <ac:picMkLst>
            <pc:docMk/>
            <pc:sldMk cId="3579873720" sldId="295"/>
            <ac:picMk id="7" creationId="{73839158-C63E-4050-BB42-F1522FD8AE46}"/>
          </ac:picMkLst>
        </pc:picChg>
        <pc:cxnChg chg="add">
          <ac:chgData name="이 홍규" userId="21d75a11f6916284" providerId="LiveId" clId="{AEF41E79-B531-4BA4-AA99-644F7C70FB4B}" dt="2020-09-26T07:59:14.427" v="5430" actId="11529"/>
          <ac:cxnSpMkLst>
            <pc:docMk/>
            <pc:sldMk cId="3579873720" sldId="295"/>
            <ac:cxnSpMk id="10" creationId="{E90C2AB5-B56D-45CE-9A04-DABEDA1F6C00}"/>
          </ac:cxnSpMkLst>
        </pc:cxnChg>
      </pc:sldChg>
      <pc:sldChg chg="addSp delSp modSp new mod modAnim">
        <pc:chgData name="이 홍규" userId="21d75a11f6916284" providerId="LiveId" clId="{AEF41E79-B531-4BA4-AA99-644F7C70FB4B}" dt="2020-09-26T08:05:10.403" v="5518" actId="11529"/>
        <pc:sldMkLst>
          <pc:docMk/>
          <pc:sldMk cId="1365799980" sldId="296"/>
        </pc:sldMkLst>
        <pc:spChg chg="mod">
          <ac:chgData name="이 홍규" userId="21d75a11f6916284" providerId="LiveId" clId="{AEF41E79-B531-4BA4-AA99-644F7C70FB4B}" dt="2020-09-26T08:00:37.559" v="5448" actId="1076"/>
          <ac:spMkLst>
            <pc:docMk/>
            <pc:sldMk cId="1365799980" sldId="296"/>
            <ac:spMk id="2" creationId="{DDF031E0-923C-42A2-8D27-271767098722}"/>
          </ac:spMkLst>
        </pc:spChg>
        <pc:spChg chg="mod">
          <ac:chgData name="이 홍규" userId="21d75a11f6916284" providerId="LiveId" clId="{AEF41E79-B531-4BA4-AA99-644F7C70FB4B}" dt="2020-09-26T08:03:56.805" v="5506" actId="2711"/>
          <ac:spMkLst>
            <pc:docMk/>
            <pc:sldMk cId="1365799980" sldId="296"/>
            <ac:spMk id="3" creationId="{7B7DE0DD-B698-44A2-AC14-BCBDBA4C19ED}"/>
          </ac:spMkLst>
        </pc:spChg>
        <pc:spChg chg="add del">
          <ac:chgData name="이 홍규" userId="21d75a11f6916284" providerId="LiveId" clId="{AEF41E79-B531-4BA4-AA99-644F7C70FB4B}" dt="2020-09-26T08:04:39.889" v="5512" actId="22"/>
          <ac:spMkLst>
            <pc:docMk/>
            <pc:sldMk cId="1365799980" sldId="296"/>
            <ac:spMk id="5" creationId="{3158F22B-0038-44CB-ACF4-308F7C4F5E94}"/>
          </ac:spMkLst>
        </pc:spChg>
        <pc:picChg chg="add mod">
          <ac:chgData name="이 홍규" userId="21d75a11f6916284" providerId="LiveId" clId="{AEF41E79-B531-4BA4-AA99-644F7C70FB4B}" dt="2020-09-26T08:04:56.482" v="5517" actId="14100"/>
          <ac:picMkLst>
            <pc:docMk/>
            <pc:sldMk cId="1365799980" sldId="296"/>
            <ac:picMk id="7" creationId="{659AB873-3619-4C5D-B7CE-503B7EA10293}"/>
          </ac:picMkLst>
        </pc:picChg>
        <pc:cxnChg chg="add">
          <ac:chgData name="이 홍규" userId="21d75a11f6916284" providerId="LiveId" clId="{AEF41E79-B531-4BA4-AA99-644F7C70FB4B}" dt="2020-09-26T08:05:10.403" v="5518" actId="11529"/>
          <ac:cxnSpMkLst>
            <pc:docMk/>
            <pc:sldMk cId="1365799980" sldId="296"/>
            <ac:cxnSpMk id="9" creationId="{376BCDEA-6333-4431-AFF9-16859F627BD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82516A-94DF-4D40-B05F-BE30647CF526}" type="datetime1">
              <a:rPr lang="ko-KR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2020-09-28</a:t>
            </a:fld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en-US" altLang="ko-KR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‹#›</a:t>
            </a:fld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BD6C04E9-1F09-4864-909B-A831B9559F76}" type="datetime1">
              <a:rPr lang="ko-KR" altLang="en-US" noProof="0" smtClean="0"/>
              <a:t>2020-09-28</a:t>
            </a:fld>
            <a:endParaRPr lang="ko-KR" altLang="en-US" noProof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69C971FF-EF28-4195-A575-329446EFAA5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altLang="ko-KR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01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(F) 4" descr="아시아 지도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ko-KR" altLang="en-US" noProof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7D62B745-9547-4E3B-AD39-D4177C724374}" type="datetime1">
              <a:rPr lang="ko-KR" altLang="en-US" noProof="0" smtClean="0"/>
              <a:t>2020-09-28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096E56C-0BBB-477C-8BD4-C8129B6C16E0}" type="datetime1">
              <a:rPr lang="ko-KR" altLang="en-US" noProof="0" smtClean="0"/>
              <a:t>2020-09-28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D202C1B-BAB8-4D38-B66D-2D0EB33B8D5D}" type="datetime1">
              <a:rPr lang="ko-KR" altLang="en-US" noProof="0" smtClean="0"/>
              <a:t>2020-09-28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C16F3932-13F8-4597-A274-C8E54360BC41}" type="datetime1">
              <a:rPr lang="ko-KR" altLang="en-US" noProof="0" smtClean="0"/>
              <a:t>2020-09-28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E37919EC-885A-4136-AE10-09FC577E6BA4}" type="datetime1">
              <a:rPr lang="ko-KR" altLang="en-US" noProof="0" smtClean="0"/>
              <a:t>2020-09-28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4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4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4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4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94C2CCBD-5620-4C08-B3FF-F961C0AC7432}" type="datetime1">
              <a:rPr lang="ko-KR" altLang="en-US" noProof="0" smtClean="0"/>
              <a:t>2020-09-28</a:t>
            </a:fld>
            <a:endParaRPr lang="ko-KR" altLang="en-US" noProof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B613EB8-5DD8-4908-BCCA-8FC3EF10CA11}" type="datetime1">
              <a:rPr lang="ko-KR" altLang="en-US" noProof="0" smtClean="0"/>
              <a:t>2020-09-28</a:t>
            </a:fld>
            <a:endParaRPr lang="ko-KR" altLang="en-US" noProof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1AB3949-EFA1-46FE-BE86-FA501DC91C01}" type="datetime1">
              <a:rPr lang="ko-KR" altLang="en-US" noProof="0" smtClean="0"/>
              <a:t>2020-09-28</a:t>
            </a:fld>
            <a:endParaRPr lang="ko-KR" altLang="en-US" noProof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ko-KR" altLang="en-US" noProof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7DC1D53-A0ED-4BDC-8BB8-BE3F6ACA6EBF}" type="datetime1">
              <a:rPr lang="ko-KR" altLang="en-US" noProof="0" smtClean="0"/>
              <a:t>2020-09-28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ko-KR" altLang="en-US" noProof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C71BD1A1-9388-4E6E-919E-E651A69E79EA}" type="datetime1">
              <a:rPr lang="ko-KR" altLang="en-US" noProof="0" smtClean="0"/>
              <a:t>2020-09-28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91BD35DB-5374-4C39-A6E6-1B61119C9338}" type="datetime1">
              <a:rPr lang="ko-KR" altLang="en-US" noProof="0" smtClean="0"/>
              <a:t>2020-09-28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74320" indent="-228600" algn="l" defTabSz="914400" rtl="0" eaLnBrk="1" latinLnBrk="1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502920" indent="-228600" algn="l" defTabSz="914400" rtl="0" eaLnBrk="1" latinLnBrk="1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731520" indent="-228600" algn="l" defTabSz="914400" rtl="0" eaLnBrk="1" latinLnBrk="1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960120" indent="-228600" algn="l" defTabSz="914400" rtl="0" eaLnBrk="1" latinLnBrk="1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1188720" indent="-228600" algn="l" defTabSz="914400" rtl="0" eaLnBrk="1" latinLnBrk="1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1417320" indent="-228600" algn="l" defTabSz="914400" rtl="0" eaLnBrk="1" latinLnBrk="1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1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1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1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21804" y="407504"/>
            <a:ext cx="9753600" cy="1143000"/>
          </a:xfrm>
        </p:spPr>
        <p:txBody>
          <a:bodyPr rtlCol="0"/>
          <a:lstStyle/>
          <a:p>
            <a:pPr algn="ctr" rtl="0"/>
            <a:r>
              <a: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일본 정치와 경제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318548" y="2420888"/>
            <a:ext cx="4680520" cy="1143000"/>
          </a:xfrm>
        </p:spPr>
        <p:txBody>
          <a:bodyPr rtlCol="0">
            <a:normAutofit/>
          </a:bodyPr>
          <a:lstStyle/>
          <a:p>
            <a:pPr rtl="0"/>
            <a:r>
              <a:rPr lang="en-US" altLang="ko-KR" sz="3600"/>
              <a:t>21602*7* </a:t>
            </a:r>
            <a:r>
              <a:rPr lang="ko-KR" altLang="en-US" sz="3600" dirty="0"/>
              <a:t>이</a:t>
            </a:r>
            <a:r>
              <a:rPr lang="en-US" altLang="ko-KR" sz="3600" dirty="0"/>
              <a:t>*</a:t>
            </a:r>
            <a:r>
              <a:rPr lang="ko-KR" altLang="en-US" sz="3600" dirty="0"/>
              <a:t>규</a:t>
            </a:r>
            <a:endParaRPr lang="ko-KR" altLang="en-US" sz="3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80CA92-2DE3-4B4B-A96A-A3561330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753600" cy="411162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“</a:t>
            </a:r>
            <a:r>
              <a:rPr lang="ko-KR" altLang="en-US" sz="4900" dirty="0">
                <a:solidFill>
                  <a:schemeClr val="accent4"/>
                </a:solidFill>
              </a:rPr>
              <a:t>대담한 금융 정책</a:t>
            </a:r>
            <a:r>
              <a:rPr lang="en-US" altLang="ko-KR" sz="4900" dirty="0">
                <a:solidFill>
                  <a:schemeClr val="accent4"/>
                </a:solidFill>
              </a:rPr>
              <a:t>“ </a:t>
            </a:r>
            <a:r>
              <a:rPr lang="ko-KR" altLang="en-US" sz="4900" dirty="0">
                <a:solidFill>
                  <a:schemeClr val="accent4"/>
                </a:solidFill>
              </a:rPr>
              <a:t>실행</a:t>
            </a:r>
          </a:p>
        </p:txBody>
      </p:sp>
      <p:pic>
        <p:nvPicPr>
          <p:cNvPr id="5" name="내용 개체 틀 4" descr="스크린샷이(가) 표시된 사진&#10;&#10;자동 생성된 설명">
            <a:extLst>
              <a:ext uri="{FF2B5EF4-FFF2-40B4-BE49-F238E27FC236}">
                <a16:creationId xmlns:a16="http://schemas.microsoft.com/office/drawing/2014/main" id="{D1073B43-DB5B-40A5-A8BF-23C30CB39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412776"/>
            <a:ext cx="4608512" cy="4608512"/>
          </a:xfr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A48856B-0234-4784-A49B-A2933D6C37F4}"/>
              </a:ext>
            </a:extLst>
          </p:cNvPr>
          <p:cNvCxnSpPr/>
          <p:nvPr/>
        </p:nvCxnSpPr>
        <p:spPr>
          <a:xfrm>
            <a:off x="5374332" y="1096962"/>
            <a:ext cx="0" cy="55723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6624667-3874-4155-9D23-FF7DC49030A5}"/>
              </a:ext>
            </a:extLst>
          </p:cNvPr>
          <p:cNvSpPr txBox="1"/>
          <p:nvPr/>
        </p:nvSpPr>
        <p:spPr>
          <a:xfrm>
            <a:off x="5446340" y="2604968"/>
            <a:ext cx="6742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400" dirty="0"/>
              <a:t>○</a:t>
            </a:r>
            <a:r>
              <a:rPr lang="en-US" altLang="ko-KR" sz="2400" dirty="0">
                <a:solidFill>
                  <a:schemeClr val="tx2"/>
                </a:solidFill>
              </a:rPr>
              <a:t>2013</a:t>
            </a:r>
            <a:r>
              <a:rPr lang="ko-KR" altLang="en-US" sz="2400" dirty="0">
                <a:solidFill>
                  <a:schemeClr val="tx2"/>
                </a:solidFill>
              </a:rPr>
              <a:t>년</a:t>
            </a:r>
            <a:r>
              <a:rPr lang="en-US" altLang="ko-KR" sz="2400" dirty="0"/>
              <a:t>:</a:t>
            </a:r>
            <a:r>
              <a:rPr lang="en-US" altLang="ko-KR" sz="2400" dirty="0">
                <a:solidFill>
                  <a:schemeClr val="tx2"/>
                </a:solidFill>
              </a:rPr>
              <a:t>200</a:t>
            </a:r>
            <a:r>
              <a:rPr lang="ko-KR" altLang="en-US" sz="2400" dirty="0">
                <a:solidFill>
                  <a:schemeClr val="tx2"/>
                </a:solidFill>
              </a:rPr>
              <a:t>조 엔</a:t>
            </a:r>
            <a:r>
              <a:rPr lang="en-US" altLang="ko-KR" sz="2400" dirty="0">
                <a:solidFill>
                  <a:schemeClr val="tx2"/>
                </a:solidFill>
              </a:rPr>
              <a:t>, 2014</a:t>
            </a:r>
            <a:r>
              <a:rPr lang="ko-KR" altLang="en-US" sz="2400" dirty="0">
                <a:solidFill>
                  <a:schemeClr val="tx2"/>
                </a:solidFill>
              </a:rPr>
              <a:t>년 </a:t>
            </a:r>
            <a:r>
              <a:rPr lang="en-US" altLang="ko-KR" sz="2400" dirty="0">
                <a:solidFill>
                  <a:schemeClr val="tx2"/>
                </a:solidFill>
              </a:rPr>
              <a:t>270</a:t>
            </a:r>
            <a:r>
              <a:rPr lang="ko-KR" altLang="en-US" sz="2400" dirty="0">
                <a:solidFill>
                  <a:schemeClr val="tx2"/>
                </a:solidFill>
              </a:rPr>
              <a:t>조 엔</a:t>
            </a:r>
            <a:endParaRPr lang="en-US" altLang="ko-KR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</a:rPr>
              <a:t>○증가한 보유자금    소비와 투자   경제 활성화</a:t>
            </a:r>
            <a:endParaRPr lang="en-US" altLang="ko-KR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</a:rPr>
              <a:t>○양적 질적 금융완화 확대</a:t>
            </a:r>
            <a:r>
              <a:rPr lang="en-US" altLang="ko-KR" sz="2400" dirty="0">
                <a:solidFill>
                  <a:schemeClr val="tx2"/>
                </a:solidFill>
              </a:rPr>
              <a:t>(QE</a:t>
            </a:r>
            <a:r>
              <a:rPr lang="ko-KR" altLang="en-US" sz="2400" dirty="0">
                <a:solidFill>
                  <a:schemeClr val="tx2"/>
                </a:solidFill>
              </a:rPr>
              <a:t>정책</a:t>
            </a:r>
            <a:r>
              <a:rPr lang="en-US" altLang="ko-KR" sz="24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</a:rPr>
              <a:t>○</a:t>
            </a:r>
            <a:r>
              <a:rPr lang="en-US" altLang="ko-KR" sz="2400" dirty="0">
                <a:solidFill>
                  <a:schemeClr val="tx2"/>
                </a:solidFill>
              </a:rPr>
              <a:t>2016</a:t>
            </a:r>
            <a:r>
              <a:rPr lang="ko-KR" altLang="en-US" sz="2400" dirty="0">
                <a:solidFill>
                  <a:schemeClr val="tx2"/>
                </a:solidFill>
              </a:rPr>
              <a:t>년 </a:t>
            </a:r>
            <a:r>
              <a:rPr lang="en-US" altLang="ko-KR" sz="2400" dirty="0">
                <a:solidFill>
                  <a:schemeClr val="tx2"/>
                </a:solidFill>
              </a:rPr>
              <a:t>2</a:t>
            </a:r>
            <a:r>
              <a:rPr lang="ko-KR" altLang="en-US" sz="2400" dirty="0">
                <a:solidFill>
                  <a:schemeClr val="tx2"/>
                </a:solidFill>
              </a:rPr>
              <a:t>월   </a:t>
            </a:r>
            <a:endParaRPr lang="en-US" altLang="ko-KR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>
                <a:solidFill>
                  <a:schemeClr val="accent6"/>
                </a:solidFill>
                <a:latin typeface="나눔고딕"/>
              </a:rPr>
              <a:t>“</a:t>
            </a:r>
            <a:r>
              <a:rPr lang="ko-KR" altLang="en-US" sz="2400" b="0" i="0" u="none" strike="noStrike" dirty="0">
                <a:solidFill>
                  <a:schemeClr val="accent6"/>
                </a:solidFill>
                <a:effectLst/>
                <a:latin typeface="나눔고딕"/>
              </a:rPr>
              <a:t>마이너스 금리의</a:t>
            </a:r>
            <a:r>
              <a:rPr lang="en-US" altLang="ko-KR" sz="2400" b="0" i="0" u="none" strike="noStrike" dirty="0">
                <a:solidFill>
                  <a:schemeClr val="accent6"/>
                </a:solidFill>
                <a:effectLst/>
                <a:latin typeface="나눔고딕"/>
              </a:rPr>
              <a:t> </a:t>
            </a:r>
            <a:r>
              <a:rPr lang="ko-KR" altLang="en-US" sz="2400" b="0" i="0" u="none" strike="noStrike" dirty="0">
                <a:solidFill>
                  <a:schemeClr val="accent6"/>
                </a:solidFill>
                <a:effectLst/>
                <a:latin typeface="나눔고딕"/>
              </a:rPr>
              <a:t>양적</a:t>
            </a:r>
            <a:r>
              <a:rPr lang="en-US" altLang="ko-KR" sz="2400" b="0" i="0" u="none" strike="noStrike" dirty="0">
                <a:solidFill>
                  <a:schemeClr val="accent6"/>
                </a:solidFill>
                <a:effectLst/>
                <a:latin typeface="나눔고딕"/>
              </a:rPr>
              <a:t>,</a:t>
            </a:r>
            <a:r>
              <a:rPr lang="ko-KR" altLang="en-US" sz="2400" b="0" i="0" u="none" strike="noStrike" dirty="0">
                <a:solidFill>
                  <a:schemeClr val="accent6"/>
                </a:solidFill>
                <a:effectLst/>
                <a:latin typeface="나눔고딕"/>
              </a:rPr>
              <a:t>질적 금융완화</a:t>
            </a:r>
            <a:r>
              <a:rPr lang="en-US" altLang="ko-KR" sz="2400" dirty="0">
                <a:solidFill>
                  <a:schemeClr val="accent6"/>
                </a:solidFill>
                <a:latin typeface="나눔고딕"/>
              </a:rPr>
              <a:t>”</a:t>
            </a:r>
            <a:endParaRPr lang="en-US" altLang="ko-KR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ko-KR" altLang="en-US" sz="2400" dirty="0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6F65E846-409D-4DE2-8F92-46F5A49B18E2}"/>
              </a:ext>
            </a:extLst>
          </p:cNvPr>
          <p:cNvSpPr/>
          <p:nvPr/>
        </p:nvSpPr>
        <p:spPr>
          <a:xfrm>
            <a:off x="8038628" y="3320988"/>
            <a:ext cx="288032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F081131B-15D4-4518-8104-26EE87A28C26}"/>
              </a:ext>
            </a:extLst>
          </p:cNvPr>
          <p:cNvSpPr/>
          <p:nvPr/>
        </p:nvSpPr>
        <p:spPr>
          <a:xfrm>
            <a:off x="10041880" y="3284984"/>
            <a:ext cx="14390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179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0FC6F1-074C-43F1-84C8-30DE81C50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20" y="317747"/>
            <a:ext cx="6749007" cy="736105"/>
          </a:xfrm>
        </p:spPr>
        <p:txBody>
          <a:bodyPr/>
          <a:lstStyle/>
          <a:p>
            <a:r>
              <a:rPr lang="en-US" altLang="ko-KR" dirty="0">
                <a:solidFill>
                  <a:schemeClr val="accent4"/>
                </a:solidFill>
                <a:latin typeface="나눔고딕"/>
              </a:rPr>
              <a:t>‘</a:t>
            </a:r>
            <a:r>
              <a:rPr lang="ko-KR" altLang="en-US" b="0" i="0" u="none" strike="noStrike" dirty="0">
                <a:solidFill>
                  <a:schemeClr val="accent4"/>
                </a:solidFill>
                <a:effectLst/>
                <a:latin typeface="나눔고딕"/>
              </a:rPr>
              <a:t>대담한 금융 정책’ 의 결과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ACB663E-D29B-46B0-8207-5DC1D675F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9811" y="1412776"/>
            <a:ext cx="6749006" cy="5127477"/>
          </a:xfrm>
        </p:spPr>
        <p:txBody>
          <a:bodyPr>
            <a:normAutofit/>
          </a:bodyPr>
          <a:lstStyle/>
          <a:p>
            <a:r>
              <a:rPr lang="ko-KR" altLang="en-US" sz="2400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○</a:t>
            </a:r>
            <a:r>
              <a:rPr lang="ko-KR" altLang="en-US" sz="2400" b="1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참담한 실패</a:t>
            </a:r>
            <a:endParaRPr lang="en-US" altLang="ko-KR" sz="2400" b="1" i="1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endParaRPr lang="en-US" altLang="ko-KR" sz="2400" b="1" i="1" u="sng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endParaRPr lang="en-US" altLang="ko-KR" sz="2400" b="1" i="1" u="sng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r>
              <a:rPr lang="ko-KR" altLang="en-US" sz="2400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○</a:t>
            </a:r>
            <a:r>
              <a:rPr lang="ko-KR" altLang="en-US" sz="2400" b="1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일본의 자금 </a:t>
            </a:r>
            <a:r>
              <a:rPr lang="ko-KR" altLang="en-US" sz="2400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공급량</a:t>
            </a:r>
            <a:r>
              <a:rPr lang="ko-KR" altLang="en-US" sz="2400" b="1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 증가</a:t>
            </a:r>
            <a:r>
              <a:rPr lang="en-US" altLang="ko-KR" sz="2400" b="1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, </a:t>
            </a:r>
            <a:r>
              <a:rPr lang="ko-KR" altLang="en-US" sz="2400" b="1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보유 자금 증가</a:t>
            </a:r>
            <a:endParaRPr lang="en-US" altLang="ko-KR" sz="2400" b="1" i="1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endParaRPr lang="en-US" altLang="ko-KR" sz="2400" i="1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r>
              <a:rPr lang="ko-KR" altLang="en-US" sz="2400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 </a:t>
            </a:r>
            <a:endParaRPr lang="en-US" altLang="ko-KR" sz="2400" i="1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r>
              <a:rPr lang="ko-KR" altLang="en-US" sz="2400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○</a:t>
            </a:r>
            <a:r>
              <a:rPr lang="ko-KR" altLang="en-US" sz="2400" b="1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민간의 자금량</a:t>
            </a:r>
            <a:r>
              <a:rPr lang="en-US" altLang="ko-KR" sz="2400" b="1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(</a:t>
            </a:r>
            <a:r>
              <a:rPr lang="ko-KR" altLang="en-US" sz="2400" b="1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통화량</a:t>
            </a:r>
            <a:r>
              <a:rPr lang="en-US" altLang="ko-KR" sz="2400" b="1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) </a:t>
            </a:r>
            <a:r>
              <a:rPr lang="ko-KR" altLang="en-US" sz="2400" b="1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증가</a:t>
            </a:r>
            <a:r>
              <a:rPr lang="en-US" altLang="ko-KR" sz="2400" b="1" i="1" dirty="0">
                <a:solidFill>
                  <a:schemeClr val="accent6"/>
                </a:solidFill>
                <a:ea typeface="문체부 돋음체" panose="020B0609000101010101" pitchFamily="49" charset="-127"/>
              </a:rPr>
              <a:t>X</a:t>
            </a:r>
          </a:p>
          <a:p>
            <a:endParaRPr lang="en-US" altLang="ko-KR" sz="2400" b="1" dirty="0">
              <a:solidFill>
                <a:schemeClr val="accent6"/>
              </a:solidFill>
              <a:ea typeface="문체부 돋음체" panose="020B0609000101010101" pitchFamily="49" charset="-127"/>
            </a:endParaRPr>
          </a:p>
          <a:p>
            <a:endParaRPr lang="en-US" altLang="ko-KR" sz="2400" b="1" dirty="0">
              <a:solidFill>
                <a:schemeClr val="accent6"/>
              </a:solidFill>
              <a:ea typeface="문체부 돋음체" panose="020B0609000101010101" pitchFamily="49" charset="-127"/>
            </a:endParaRPr>
          </a:p>
          <a:p>
            <a:r>
              <a:rPr lang="ko-KR" altLang="en-US" sz="2400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○일본은 이미 유로존 안정화 </a:t>
            </a:r>
            <a:endParaRPr lang="en-US" altLang="ko-KR" sz="2400" i="1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endParaRPr lang="en-US" altLang="ko-KR" sz="2400" i="1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endParaRPr lang="en-US" altLang="ko-KR" sz="2400" i="1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r>
              <a:rPr lang="ko-KR" altLang="en-US" sz="2400" i="1" dirty="0">
                <a:solidFill>
                  <a:schemeClr val="tx2"/>
                </a:solidFill>
                <a:ea typeface="문체부 돋음체" panose="020B0609000101010101" pitchFamily="49" charset="-127"/>
              </a:rPr>
              <a:t>○충분한 자금이 돌고 있는 상황</a:t>
            </a:r>
            <a:endParaRPr lang="en-US" altLang="ko-KR" sz="2400" i="1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endParaRPr lang="ko-KR" altLang="en-US" sz="2400" b="1" dirty="0">
              <a:solidFill>
                <a:schemeClr val="accent6"/>
              </a:solidFill>
              <a:ea typeface="문체부 돋음체" panose="020B0609000101010101" pitchFamily="49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706A5A-003D-4780-9E7A-73D414F21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196752"/>
            <a:ext cx="4617207" cy="5184576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65ECE6A-2B76-4CA4-A9E5-6A109FF0A73D}"/>
              </a:ext>
            </a:extLst>
          </p:cNvPr>
          <p:cNvCxnSpPr/>
          <p:nvPr/>
        </p:nvCxnSpPr>
        <p:spPr>
          <a:xfrm>
            <a:off x="5374332" y="1053852"/>
            <a:ext cx="0" cy="561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4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D66B3DAB-7294-47B1-8F3A-6148C96A6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7" y="692696"/>
            <a:ext cx="5493427" cy="3626666"/>
          </a:xfrm>
          <a:ln>
            <a:solidFill>
              <a:schemeClr val="tx1"/>
            </a:solidFill>
          </a:ln>
        </p:spPr>
      </p:pic>
      <p:pic>
        <p:nvPicPr>
          <p:cNvPr id="8" name="그림 7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3D41E9BC-AAEC-481F-971A-231A9DD8E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09" y="692696"/>
            <a:ext cx="5493427" cy="36266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4A5A66-CD14-4FCF-BC08-889FD3035B5D}"/>
              </a:ext>
            </a:extLst>
          </p:cNvPr>
          <p:cNvSpPr txBox="1"/>
          <p:nvPr/>
        </p:nvSpPr>
        <p:spPr>
          <a:xfrm>
            <a:off x="981844" y="4869160"/>
            <a:ext cx="99371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3200" b="1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정책금리 수준의 국제 비교</a:t>
            </a:r>
            <a:r>
              <a:rPr lang="en-US" altLang="ko-KR" sz="3200" b="1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-</a:t>
            </a:r>
            <a:r>
              <a:rPr lang="ko-KR" altLang="en-US" sz="3200" b="1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대담한 금융 정책 실시 당시 일본의 금리는 선진국 가운데 </a:t>
            </a:r>
            <a:r>
              <a:rPr lang="ko-KR" altLang="en-US" sz="3200" b="1" i="0" u="none" strike="noStrike" dirty="0">
                <a:solidFill>
                  <a:schemeClr val="accent6"/>
                </a:solidFill>
                <a:effectLst/>
                <a:latin typeface="나눔고딕"/>
                <a:ea typeface="문체부 돋음체" panose="020B0609000101010101" pitchFamily="49" charset="-127"/>
              </a:rPr>
              <a:t>최저 수준</a:t>
            </a:r>
            <a:endParaRPr lang="ko-KR" altLang="en-US" sz="32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67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72D26A-93F3-4EA4-B28A-95C95D1A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756"/>
            <a:ext cx="9753600" cy="792088"/>
          </a:xfrm>
        </p:spPr>
        <p:txBody>
          <a:bodyPr>
            <a:normAutofit/>
          </a:bodyPr>
          <a:lstStyle/>
          <a:p>
            <a:r>
              <a:rPr lang="en-US" altLang="ko-KR" sz="4400" dirty="0">
                <a:solidFill>
                  <a:schemeClr val="accent4"/>
                </a:solidFill>
              </a:rPr>
              <a:t>“</a:t>
            </a:r>
            <a:r>
              <a:rPr lang="ko-KR" altLang="en-US" sz="4400" dirty="0">
                <a:solidFill>
                  <a:schemeClr val="accent4"/>
                </a:solidFill>
              </a:rPr>
              <a:t>기동적 재정 정책</a:t>
            </a:r>
            <a:r>
              <a:rPr lang="en-US" altLang="ko-KR" sz="4400" dirty="0">
                <a:solidFill>
                  <a:schemeClr val="accent4"/>
                </a:solidFill>
              </a:rPr>
              <a:t>＂</a:t>
            </a:r>
            <a:endParaRPr lang="ko-KR" altLang="en-US" sz="4400" dirty="0">
              <a:solidFill>
                <a:schemeClr val="accent4"/>
              </a:solidFill>
            </a:endParaRPr>
          </a:p>
        </p:txBody>
      </p:sp>
      <p:pic>
        <p:nvPicPr>
          <p:cNvPr id="5" name="내용 개체 틀 4" descr="시계이(가) 표시된 사진&#10;&#10;자동 생성된 설명">
            <a:extLst>
              <a:ext uri="{FF2B5EF4-FFF2-40B4-BE49-F238E27FC236}">
                <a16:creationId xmlns:a16="http://schemas.microsoft.com/office/drawing/2014/main" id="{0D186DF6-2AD9-40AC-87BB-3B33C52DE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7" y="1268760"/>
            <a:ext cx="5256584" cy="417646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A63DE0-38C9-4BF2-8E4E-8D0F90765427}"/>
              </a:ext>
            </a:extLst>
          </p:cNvPr>
          <p:cNvSpPr txBox="1"/>
          <p:nvPr/>
        </p:nvSpPr>
        <p:spPr>
          <a:xfrm>
            <a:off x="26810" y="5805264"/>
            <a:ext cx="5419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i="0" u="none" strike="noStrike" dirty="0">
                <a:solidFill>
                  <a:srgbClr val="0076C8"/>
                </a:solidFill>
                <a:effectLst/>
                <a:latin typeface="나눔고딕"/>
              </a:rPr>
              <a:t>제</a:t>
            </a:r>
            <a:r>
              <a:rPr lang="en-US" altLang="ko-KR" b="1" i="0" u="none" strike="noStrike" dirty="0">
                <a:solidFill>
                  <a:srgbClr val="0076C8"/>
                </a:solidFill>
                <a:effectLst/>
                <a:latin typeface="나눔고딕"/>
              </a:rPr>
              <a:t>2</a:t>
            </a:r>
            <a:r>
              <a:rPr lang="ko-KR" altLang="en-US" b="1" i="0" u="none" strike="noStrike" dirty="0">
                <a:solidFill>
                  <a:srgbClr val="0076C8"/>
                </a:solidFill>
                <a:effectLst/>
                <a:latin typeface="나눔고딕"/>
              </a:rPr>
              <a:t>차 아베 내각 초기의 경기를 지탱한 대규모 공공투자</a:t>
            </a:r>
            <a:r>
              <a:rPr lang="en-US" altLang="ko-KR" b="1" i="0" u="none" strike="noStrike" dirty="0">
                <a:solidFill>
                  <a:srgbClr val="0076C8"/>
                </a:solidFill>
                <a:effectLst/>
                <a:latin typeface="나눔고딕"/>
              </a:rPr>
              <a:t>-</a:t>
            </a:r>
            <a:r>
              <a:rPr lang="ko-KR" altLang="en-US" b="1" i="0" u="none" strike="noStrike" dirty="0">
                <a:solidFill>
                  <a:srgbClr val="0076C8"/>
                </a:solidFill>
                <a:effectLst/>
                <a:latin typeface="나눔고딕"/>
              </a:rPr>
              <a:t>공적 고정자본 투자의 전년 대비 증가율</a:t>
            </a:r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CC6F4EC-C93B-47D7-AAFF-BD3CBCDDA2CA}"/>
              </a:ext>
            </a:extLst>
          </p:cNvPr>
          <p:cNvCxnSpPr/>
          <p:nvPr/>
        </p:nvCxnSpPr>
        <p:spPr>
          <a:xfrm>
            <a:off x="5734372" y="1268760"/>
            <a:ext cx="0" cy="52994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41DB521-9897-4F20-B971-C0023F80F206}"/>
              </a:ext>
            </a:extLst>
          </p:cNvPr>
          <p:cNvSpPr txBox="1"/>
          <p:nvPr/>
        </p:nvSpPr>
        <p:spPr>
          <a:xfrm>
            <a:off x="5878389" y="1556792"/>
            <a:ext cx="6310423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400" dirty="0">
                <a:effectLst/>
                <a:latin typeface="inherit"/>
              </a:rPr>
              <a:t> ○총액 </a:t>
            </a:r>
            <a:r>
              <a:rPr lang="en-US" altLang="ko-KR" sz="2400" dirty="0">
                <a:effectLst/>
                <a:latin typeface="inherit"/>
              </a:rPr>
              <a:t>10</a:t>
            </a:r>
            <a:r>
              <a:rPr lang="ko-KR" altLang="en-US" sz="2400" dirty="0">
                <a:effectLst/>
                <a:latin typeface="inherit"/>
              </a:rPr>
              <a:t>조 엔에 달하는  공공사업   확충을     주요내용 으로 하는</a:t>
            </a:r>
            <a:r>
              <a:rPr lang="en-US" altLang="ko-KR" sz="2400" dirty="0">
                <a:effectLst/>
                <a:latin typeface="inherit"/>
              </a:rPr>
              <a:t>2012</a:t>
            </a:r>
            <a:r>
              <a:rPr lang="ko-KR" altLang="en-US" sz="2400" dirty="0">
                <a:effectLst/>
                <a:latin typeface="inherit"/>
              </a:rPr>
              <a:t>년도 추경예산을 편성</a:t>
            </a:r>
            <a:endParaRPr lang="en-US" altLang="ko-KR" sz="2400" dirty="0">
              <a:effectLst/>
              <a:latin typeface="inherit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latin typeface="inherit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effectLst/>
                <a:latin typeface="inherit"/>
              </a:rPr>
              <a:t>○</a:t>
            </a:r>
            <a:r>
              <a:rPr lang="en-US" altLang="ko-KR" sz="2400" dirty="0">
                <a:effectLst/>
                <a:latin typeface="inherit"/>
              </a:rPr>
              <a:t>2013</a:t>
            </a:r>
            <a:r>
              <a:rPr lang="ko-KR" altLang="en-US" sz="2400" dirty="0">
                <a:effectLst/>
                <a:latin typeface="inherit"/>
              </a:rPr>
              <a:t>년도 예산을 </a:t>
            </a:r>
            <a:r>
              <a:rPr lang="en-US" altLang="ko-KR" sz="2400" dirty="0">
                <a:effectLst/>
                <a:latin typeface="inherit"/>
              </a:rPr>
              <a:t>92.6</a:t>
            </a:r>
            <a:r>
              <a:rPr lang="ko-KR" altLang="en-US" sz="2400" dirty="0">
                <a:effectLst/>
                <a:latin typeface="inherit"/>
              </a:rPr>
              <a:t>조 엔 편성</a:t>
            </a:r>
            <a:endParaRPr lang="en-US" altLang="ko-KR" sz="2400" dirty="0">
              <a:effectLst/>
              <a:latin typeface="inherit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>
                <a:latin typeface="inherit"/>
              </a:rPr>
              <a:t>     </a:t>
            </a:r>
            <a:r>
              <a:rPr lang="ko-KR" altLang="en-US" sz="2400" dirty="0">
                <a:latin typeface="inherit"/>
              </a:rPr>
              <a:t>공공사업비 </a:t>
            </a:r>
            <a:r>
              <a:rPr lang="ko-KR" altLang="en-US" sz="2400" dirty="0" err="1">
                <a:latin typeface="inherit"/>
              </a:rPr>
              <a:t>관계비</a:t>
            </a:r>
            <a:r>
              <a:rPr lang="ko-KR" altLang="en-US" sz="2400" dirty="0">
                <a:latin typeface="inherit"/>
              </a:rPr>
              <a:t> </a:t>
            </a:r>
            <a:r>
              <a:rPr lang="en-US" altLang="ko-KR" sz="2400" dirty="0">
                <a:latin typeface="inherit"/>
              </a:rPr>
              <a:t>5.3</a:t>
            </a:r>
            <a:r>
              <a:rPr lang="ko-KR" altLang="en-US" sz="2400" dirty="0">
                <a:latin typeface="inherit"/>
              </a:rPr>
              <a:t>조엔 계상</a:t>
            </a:r>
            <a:endParaRPr lang="en-US" altLang="ko-KR" sz="2400" dirty="0">
              <a:latin typeface="inherit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latin typeface="inherit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latin typeface="inherit"/>
              </a:rPr>
              <a:t>○</a:t>
            </a:r>
            <a:r>
              <a:rPr lang="en-US" altLang="ko-KR" sz="2400" dirty="0">
                <a:effectLst/>
                <a:latin typeface="inherit"/>
              </a:rPr>
              <a:t>2013</a:t>
            </a:r>
            <a:r>
              <a:rPr lang="ko-KR" altLang="en-US" sz="2400" dirty="0">
                <a:effectLst/>
                <a:latin typeface="inherit"/>
              </a:rPr>
              <a:t>년 총액 </a:t>
            </a:r>
            <a:r>
              <a:rPr lang="en-US" altLang="ko-KR" sz="2400" dirty="0">
                <a:effectLst/>
                <a:latin typeface="inherit"/>
              </a:rPr>
              <a:t>5</a:t>
            </a:r>
            <a:r>
              <a:rPr lang="ko-KR" altLang="en-US" sz="2400" dirty="0">
                <a:effectLst/>
                <a:latin typeface="inherit"/>
              </a:rPr>
              <a:t>조 </a:t>
            </a:r>
            <a:r>
              <a:rPr lang="en-US" altLang="ko-KR" sz="2400" dirty="0">
                <a:effectLst/>
                <a:latin typeface="inherit"/>
              </a:rPr>
              <a:t>5,000</a:t>
            </a:r>
            <a:r>
              <a:rPr lang="ko-KR" altLang="en-US" sz="2400" dirty="0">
                <a:effectLst/>
                <a:latin typeface="inherit"/>
              </a:rPr>
              <a:t>억 엔에 달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하는                  대규모 추경예산 편성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.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중심은 공공사업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&amp;quot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rgbClr val="000000"/>
              </a:solidFill>
              <a:latin typeface="&amp;quot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rgbClr val="000000"/>
                </a:solidFill>
                <a:latin typeface="&amp;quot"/>
              </a:rPr>
              <a:t>○</a:t>
            </a:r>
            <a:r>
              <a:rPr lang="ko-KR" altLang="en-US" sz="2400" dirty="0">
                <a:solidFill>
                  <a:schemeClr val="accent6"/>
                </a:solidFill>
                <a:latin typeface="&amp;quot"/>
              </a:rPr>
              <a:t>결과</a:t>
            </a:r>
            <a:r>
              <a:rPr lang="en-US" altLang="ko-KR" sz="2400" dirty="0">
                <a:solidFill>
                  <a:schemeClr val="accent6"/>
                </a:solidFill>
                <a:latin typeface="&amp;quot"/>
              </a:rPr>
              <a:t>:1.</a:t>
            </a:r>
            <a:r>
              <a:rPr lang="ko-KR" altLang="en-US" sz="2400" dirty="0">
                <a:solidFill>
                  <a:schemeClr val="accent6"/>
                </a:solidFill>
                <a:latin typeface="&amp;quot"/>
              </a:rPr>
              <a:t>경제 성장률 </a:t>
            </a:r>
            <a:r>
              <a:rPr lang="en-US" altLang="ko-KR" sz="2400" dirty="0">
                <a:solidFill>
                  <a:schemeClr val="accent6"/>
                </a:solidFill>
                <a:latin typeface="&amp;quot"/>
              </a:rPr>
              <a:t>2.0% </a:t>
            </a:r>
            <a:r>
              <a:rPr lang="ko-KR" altLang="en-US" sz="2400" dirty="0">
                <a:solidFill>
                  <a:schemeClr val="accent6"/>
                </a:solidFill>
                <a:latin typeface="&amp;quot"/>
              </a:rPr>
              <a:t>상승</a:t>
            </a:r>
            <a:endParaRPr lang="en-US" altLang="ko-KR" sz="2400" dirty="0">
              <a:solidFill>
                <a:schemeClr val="accent6"/>
              </a:solidFill>
              <a:latin typeface="&amp;quot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>
                <a:solidFill>
                  <a:schemeClr val="accent6"/>
                </a:solidFill>
                <a:latin typeface="&amp;quot"/>
              </a:rPr>
              <a:t>  2.</a:t>
            </a:r>
            <a:r>
              <a:rPr lang="ko-KR" altLang="en-US" sz="2400" b="0" i="0" u="none" strike="noStrike" dirty="0">
                <a:solidFill>
                  <a:schemeClr val="accent6"/>
                </a:solidFill>
                <a:effectLst/>
                <a:latin typeface="나눔고딕"/>
              </a:rPr>
              <a:t> 공공투자의 </a:t>
            </a:r>
            <a:r>
              <a:rPr lang="en-US" altLang="ko-KR" sz="2400" b="0" i="0" u="none" strike="noStrike" dirty="0">
                <a:solidFill>
                  <a:schemeClr val="accent6"/>
                </a:solidFill>
                <a:effectLst/>
                <a:latin typeface="나눔고딕"/>
              </a:rPr>
              <a:t>GDP </a:t>
            </a:r>
            <a:r>
              <a:rPr lang="ko-KR" altLang="en-US" sz="2400" b="0" i="0" u="none" strike="noStrike" dirty="0">
                <a:solidFill>
                  <a:schemeClr val="accent6"/>
                </a:solidFill>
                <a:effectLst/>
                <a:latin typeface="나눔고딕"/>
              </a:rPr>
              <a:t>성장 기여도는 </a:t>
            </a:r>
            <a:r>
              <a:rPr lang="en-US" altLang="ko-KR" sz="2400" b="0" i="0" u="none" strike="noStrike" dirty="0">
                <a:solidFill>
                  <a:schemeClr val="accent6"/>
                </a:solidFill>
                <a:effectLst/>
                <a:latin typeface="나눔고딕"/>
              </a:rPr>
              <a:t>0.6% </a:t>
            </a:r>
            <a:r>
              <a:rPr lang="ko-KR" altLang="en-US" sz="2400" b="0" i="0" u="none" strike="noStrike" dirty="0">
                <a:solidFill>
                  <a:schemeClr val="accent6"/>
                </a:solidFill>
                <a:effectLst/>
                <a:latin typeface="나눔고딕"/>
              </a:rPr>
              <a:t>달성</a:t>
            </a:r>
            <a:endParaRPr lang="en-US" altLang="ko-KR" sz="2400" dirty="0">
              <a:solidFill>
                <a:schemeClr val="accent6"/>
              </a:solidFill>
              <a:latin typeface="inherit"/>
            </a:endParaRPr>
          </a:p>
          <a:p>
            <a:pPr>
              <a:lnSpc>
                <a:spcPct val="9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03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0B5FB-0BA7-4BCB-9518-C28EE0EF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35" y="296751"/>
            <a:ext cx="9753600" cy="778098"/>
          </a:xfrm>
        </p:spPr>
        <p:txBody>
          <a:bodyPr>
            <a:normAutofit/>
          </a:bodyPr>
          <a:lstStyle/>
          <a:p>
            <a:r>
              <a:rPr lang="ko-KR" altLang="en-US" b="1" dirty="0">
                <a:solidFill>
                  <a:schemeClr val="accent4"/>
                </a:solidFill>
                <a:latin typeface="나눔고딕"/>
              </a:rPr>
              <a:t>’ </a:t>
            </a:r>
            <a:r>
              <a:rPr lang="ko-KR" altLang="en-US" b="1" dirty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재원 문제로 쓸 수 없게 된 정책</a:t>
            </a:r>
            <a:r>
              <a:rPr lang="en-US" altLang="ko-KR" b="1" dirty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endParaRPr lang="ko-KR" altLang="en-US" dirty="0">
              <a:solidFill>
                <a:schemeClr val="accent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3D6AA38-E9E6-41AC-8F27-E3749A47E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0" y="1412776"/>
            <a:ext cx="4680387" cy="4343400"/>
          </a:xfr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136592-A589-4A8F-9666-5B6DA32F401A}"/>
              </a:ext>
            </a:extLst>
          </p:cNvPr>
          <p:cNvCxnSpPr/>
          <p:nvPr/>
        </p:nvCxnSpPr>
        <p:spPr>
          <a:xfrm>
            <a:off x="5158308" y="1196752"/>
            <a:ext cx="0" cy="53644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908CB02-5442-45C6-BBEF-0E337144649A}"/>
              </a:ext>
            </a:extLst>
          </p:cNvPr>
          <p:cNvSpPr txBox="1"/>
          <p:nvPr/>
        </p:nvSpPr>
        <p:spPr>
          <a:xfrm>
            <a:off x="5518347" y="1412776"/>
            <a:ext cx="66704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rgbClr val="000000"/>
                </a:solidFill>
                <a:latin typeface="새굴림" panose="02030600000101010101" pitchFamily="18" charset="-127"/>
                <a:ea typeface="문체부 돋음체" panose="020B0609000101010101" pitchFamily="49" charset="-127"/>
              </a:rPr>
              <a:t>○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문체부 돋음체" panose="020B0609000101010101" pitchFamily="49" charset="-127"/>
              </a:rPr>
              <a:t>공공 투자 확대가 민간소비와 투자 증가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문체부 돋음체" panose="020B0609000101010101" pitchFamily="49" charset="-127"/>
              </a:rPr>
              <a:t>X</a:t>
            </a: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rgbClr val="000000"/>
              </a:solidFill>
              <a:latin typeface="새굴림" panose="02030600000101010101" pitchFamily="18" charset="-127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rgbClr val="000000"/>
              </a:solidFill>
              <a:latin typeface="새굴림" panose="02030600000101010101" pitchFamily="18" charset="-127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rgbClr val="000000"/>
                </a:solidFill>
                <a:latin typeface="새굴림" panose="02030600000101010101" pitchFamily="18" charset="-127"/>
                <a:ea typeface="문체부 돋음체" panose="020B0609000101010101" pitchFamily="49" charset="-127"/>
              </a:rPr>
              <a:t>○</a:t>
            </a:r>
            <a:r>
              <a:rPr lang="en-US" altLang="ko-KR" sz="2400" dirty="0">
                <a:solidFill>
                  <a:srgbClr val="000000"/>
                </a:solidFill>
                <a:latin typeface="새굴림" panose="02030600000101010101" pitchFamily="18" charset="-127"/>
                <a:ea typeface="문체부 돋음체" panose="020B0609000101010101" pitchFamily="49" charset="-127"/>
              </a:rPr>
              <a:t>2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문체부 돋음체" panose="020B0609000101010101" pitchFamily="49" charset="-127"/>
              </a:rPr>
              <a:t>013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문체부 돋음체" panose="020B0609000101010101" pitchFamily="49" charset="-127"/>
              </a:rPr>
              <a:t>년 전년 대비 실질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문체부 돋음체" panose="020B0609000101010101" pitchFamily="49" charset="-127"/>
              </a:rPr>
              <a:t>6.7%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문체부 돋음체" panose="020B0609000101010101" pitchFamily="49" charset="-127"/>
              </a:rPr>
              <a:t>증가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새굴림" panose="02030600000101010101" pitchFamily="18" charset="-127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b="0" i="0" u="none" strike="noStrike" dirty="0">
              <a:solidFill>
                <a:srgbClr val="000000"/>
              </a:solidFill>
              <a:effectLst/>
              <a:latin typeface="새굴림" panose="02030600000101010101" pitchFamily="18" charset="-127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b="0" i="0" u="none" strike="noStrike" dirty="0">
              <a:solidFill>
                <a:srgbClr val="000000"/>
              </a:solidFill>
              <a:effectLst/>
              <a:latin typeface="새굴림" panose="02030600000101010101" pitchFamily="18" charset="-127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rgbClr val="000000"/>
                </a:solidFill>
                <a:latin typeface="새굴림" panose="02030600000101010101" pitchFamily="18" charset="-127"/>
                <a:ea typeface="문체부 돋음체" panose="020B0609000101010101" pitchFamily="49" charset="-127"/>
              </a:rPr>
              <a:t>○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문체부 돋음체" panose="020B0609000101010101" pitchFamily="49" charset="-127"/>
              </a:rPr>
              <a:t>2014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문체부 돋음체" panose="020B0609000101010101" pitchFamily="49" charset="-127"/>
              </a:rPr>
              <a:t>년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문체부 돋음체" panose="020B0609000101010101" pitchFamily="49" charset="-127"/>
              </a:rPr>
              <a:t>0.7%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문체부 돋음체" panose="020B0609000101010101" pitchFamily="49" charset="-127"/>
              </a:rPr>
              <a:t>로 감소 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새굴림" panose="02030600000101010101" pitchFamily="18" charset="-127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rgbClr val="000000"/>
              </a:solidFill>
              <a:latin typeface="새굴림" panose="02030600000101010101" pitchFamily="18" charset="-127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b="0" i="0" u="none" strike="noStrike" dirty="0">
              <a:solidFill>
                <a:srgbClr val="000000"/>
              </a:solidFill>
              <a:effectLst/>
              <a:latin typeface="새굴림" panose="02030600000101010101" pitchFamily="18" charset="-127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rgbClr val="000000"/>
                </a:solidFill>
                <a:latin typeface="새굴림" panose="02030600000101010101" pitchFamily="18" charset="-127"/>
                <a:ea typeface="문체부 돋음체" panose="020B0609000101010101" pitchFamily="49" charset="-127"/>
              </a:rPr>
              <a:t>○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문체부 돋음체" panose="020B0609000101010101" pitchFamily="49" charset="-127"/>
              </a:rPr>
              <a:t>이후 경제성장 기여도가 크게 낮아짐</a:t>
            </a:r>
            <a:endParaRPr lang="ko-KR" altLang="en-US" sz="2400" dirty="0">
              <a:latin typeface="새굴림" panose="02030600000101010101" pitchFamily="18" charset="-127"/>
              <a:ea typeface="문체부 돋음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97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6C6A78-450B-481B-AD87-0443F517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8759"/>
            <a:ext cx="4588766" cy="634082"/>
          </a:xfrm>
        </p:spPr>
        <p:txBody>
          <a:bodyPr>
            <a:normAutofit fontScale="90000"/>
          </a:bodyPr>
          <a:lstStyle/>
          <a:p>
            <a:r>
              <a:rPr lang="ko-KR" altLang="en-US" sz="4400" b="1" i="0" u="none" strike="noStrike" dirty="0">
                <a:solidFill>
                  <a:schemeClr val="accent4"/>
                </a:solidFill>
                <a:effectLst/>
                <a:latin typeface="나눔고딕"/>
              </a:rPr>
              <a:t>‘</a:t>
            </a:r>
            <a:r>
              <a:rPr lang="ko-KR" altLang="en-US" sz="4400" b="1" i="0" u="none" strike="noStrike" dirty="0" err="1">
                <a:solidFill>
                  <a:schemeClr val="accent4"/>
                </a:solidFill>
                <a:effectLst/>
                <a:latin typeface="나눔고딕"/>
              </a:rPr>
              <a:t>감세’와</a:t>
            </a:r>
            <a:r>
              <a:rPr lang="ko-KR" altLang="en-US" sz="4400" b="1" i="0" u="none" strike="noStrike" dirty="0">
                <a:solidFill>
                  <a:schemeClr val="accent4"/>
                </a:solidFill>
                <a:effectLst/>
                <a:latin typeface="나눔고딕"/>
              </a:rPr>
              <a:t> ‘규제 완화’</a:t>
            </a:r>
            <a:endParaRPr lang="ko-KR" altLang="en-US" sz="4400" dirty="0">
              <a:solidFill>
                <a:schemeClr val="accent4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E37ED2-35F3-431F-99F3-58324E5F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761" y="1412776"/>
            <a:ext cx="7560840" cy="4343400"/>
          </a:xfrm>
        </p:spPr>
        <p:txBody>
          <a:bodyPr/>
          <a:lstStyle/>
          <a:p>
            <a:r>
              <a:rPr lang="ko-KR" altLang="en-US" dirty="0">
                <a:solidFill>
                  <a:schemeClr val="tx2"/>
                </a:solidFill>
                <a:ea typeface="문체부 돋음체" panose="020B0609000101010101" pitchFamily="49" charset="-127"/>
              </a:rPr>
              <a:t>민간투자를 불러일으킨다는 성장 전략</a:t>
            </a:r>
            <a:endParaRPr lang="en-US" altLang="ko-KR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r>
              <a:rPr lang="ko-KR" altLang="en-US" dirty="0">
                <a:solidFill>
                  <a:schemeClr val="tx2"/>
                </a:solidFill>
                <a:ea typeface="문체부 돋음체" panose="020B0609000101010101" pitchFamily="49" charset="-127"/>
              </a:rPr>
              <a:t>장기목표를 실현</a:t>
            </a:r>
            <a:endParaRPr lang="en-US" altLang="ko-KR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r>
              <a:rPr lang="ko-KR" altLang="en-US" dirty="0">
                <a:solidFill>
                  <a:schemeClr val="tx2"/>
                </a:solidFill>
                <a:ea typeface="문체부 돋음체" panose="020B0609000101010101" pitchFamily="49" charset="-127"/>
              </a:rPr>
              <a:t>일본 부흥전략 </a:t>
            </a:r>
            <a:r>
              <a:rPr lang="en-US" altLang="ko-KR" dirty="0">
                <a:solidFill>
                  <a:schemeClr val="tx2"/>
                </a:solidFill>
                <a:ea typeface="문체부 돋음체" panose="020B0609000101010101" pitchFamily="49" charset="-127"/>
              </a:rPr>
              <a:t>3</a:t>
            </a:r>
            <a:r>
              <a:rPr lang="ko-KR" altLang="en-US" dirty="0">
                <a:solidFill>
                  <a:schemeClr val="tx2"/>
                </a:solidFill>
                <a:ea typeface="문체부 돋음체" panose="020B0609000101010101" pitchFamily="49" charset="-127"/>
              </a:rPr>
              <a:t>가지</a:t>
            </a:r>
            <a:endParaRPr lang="en-US" altLang="ko-KR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r>
              <a:rPr lang="en-US" altLang="ko-KR" dirty="0">
                <a:solidFill>
                  <a:schemeClr val="tx2"/>
                </a:solidFill>
                <a:ea typeface="문체부 돋음체" panose="020B0609000101010101" pitchFamily="49" charset="-127"/>
              </a:rPr>
              <a:t>1.</a:t>
            </a:r>
            <a:r>
              <a:rPr lang="ko-KR" altLang="en-US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 </a:t>
            </a:r>
            <a:r>
              <a:rPr lang="ko-KR" altLang="en-US" b="0" i="0" u="none" strike="noStrike" dirty="0" err="1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일본산업부흥플랜’의</a:t>
            </a:r>
            <a:r>
              <a:rPr lang="ko-KR" altLang="en-US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 실행으로 산업 기반을 강화</a:t>
            </a:r>
            <a:endParaRPr lang="en-US" altLang="ko-KR" b="0" i="0" u="none" strike="noStrike" dirty="0">
              <a:solidFill>
                <a:schemeClr val="tx2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r>
              <a:rPr lang="en-US" altLang="ko-KR" dirty="0">
                <a:solidFill>
                  <a:schemeClr val="tx2"/>
                </a:solidFill>
                <a:latin typeface="나눔고딕"/>
                <a:ea typeface="문체부 돋음체" panose="020B0609000101010101" pitchFamily="49" charset="-127"/>
              </a:rPr>
              <a:t>2.</a:t>
            </a:r>
            <a:r>
              <a:rPr lang="ko-KR" altLang="en-US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 전략시장창조플랜의 실행으로 사회 과제를 계기로</a:t>
            </a:r>
            <a:endParaRPr lang="en-US" altLang="ko-KR" dirty="0">
              <a:solidFill>
                <a:schemeClr val="tx2"/>
              </a:solidFill>
              <a:latin typeface="나눔고딕"/>
              <a:ea typeface="문체부 돋음체" panose="020B0609000101010101" pitchFamily="49" charset="-127"/>
            </a:endParaRPr>
          </a:p>
          <a:p>
            <a:pPr marL="45720" indent="0">
              <a:buNone/>
            </a:pPr>
            <a:r>
              <a:rPr lang="ko-KR" altLang="en-US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 시장을 창조</a:t>
            </a:r>
            <a:endParaRPr lang="en-US" altLang="ko-KR" b="0" i="0" u="none" strike="noStrike" dirty="0">
              <a:solidFill>
                <a:schemeClr val="tx2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r>
              <a:rPr lang="en-US" altLang="ko-KR" dirty="0">
                <a:solidFill>
                  <a:schemeClr val="tx2"/>
                </a:solidFill>
                <a:latin typeface="나눔고딕"/>
                <a:ea typeface="문체부 돋음체" panose="020B0609000101010101" pitchFamily="49" charset="-127"/>
              </a:rPr>
              <a:t>3.</a:t>
            </a:r>
            <a:r>
              <a:rPr lang="ko-KR" altLang="en-US" b="0" i="0" u="none" strike="noStrike" dirty="0" err="1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국제전개전략’의</a:t>
            </a:r>
            <a:r>
              <a:rPr lang="ko-KR" altLang="en-US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 실행으로 확대되는 국제시장을 획득</a:t>
            </a:r>
            <a:endParaRPr lang="ko-KR" altLang="en-US" dirty="0">
              <a:solidFill>
                <a:schemeClr val="tx2"/>
              </a:solidFill>
              <a:ea typeface="문체부 돋음체" panose="020B0609000101010101" pitchFamily="49" charset="-127"/>
            </a:endParaRPr>
          </a:p>
        </p:txBody>
      </p:sp>
      <p:pic>
        <p:nvPicPr>
          <p:cNvPr id="5" name="그림 4" descr="실내, 주방, 캐비닛, 카운터이(가) 표시된 사진&#10;&#10;자동 생성된 설명">
            <a:extLst>
              <a:ext uri="{FF2B5EF4-FFF2-40B4-BE49-F238E27FC236}">
                <a16:creationId xmlns:a16="http://schemas.microsoft.com/office/drawing/2014/main" id="{9B069CD1-F742-474C-B08D-B14924184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561727"/>
            <a:ext cx="4032448" cy="4927513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CA6446D-AC54-4108-AE05-5EB441AD11B3}"/>
              </a:ext>
            </a:extLst>
          </p:cNvPr>
          <p:cNvCxnSpPr/>
          <p:nvPr/>
        </p:nvCxnSpPr>
        <p:spPr>
          <a:xfrm>
            <a:off x="4366220" y="1002841"/>
            <a:ext cx="0" cy="55945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C407CC-F9F1-4483-A9BB-466D69CF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7" y="548680"/>
            <a:ext cx="4300734" cy="507240"/>
          </a:xfrm>
        </p:spPr>
        <p:txBody>
          <a:bodyPr>
            <a:normAutofit fontScale="90000"/>
          </a:bodyPr>
          <a:lstStyle/>
          <a:p>
            <a:r>
              <a:rPr lang="ko-KR" altLang="en-US" sz="4400" dirty="0">
                <a:solidFill>
                  <a:schemeClr val="accent4"/>
                </a:solidFill>
              </a:rPr>
              <a:t>법인세 감세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2674D7-4D5D-4CC8-8DBC-19F92A41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315" y="1055920"/>
            <a:ext cx="6958509" cy="5469424"/>
          </a:xfrm>
        </p:spPr>
        <p:txBody>
          <a:bodyPr>
            <a:noAutofit/>
          </a:bodyPr>
          <a:lstStyle/>
          <a:p>
            <a:r>
              <a:rPr lang="en-US" altLang="ko-KR" sz="2800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2014</a:t>
            </a:r>
            <a:r>
              <a:rPr lang="ko-KR" altLang="en-US" sz="2800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년부터 지속적으로 법인세율을 인하 </a:t>
            </a:r>
            <a:r>
              <a:rPr lang="en-US" altLang="ko-KR" sz="2800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2018</a:t>
            </a:r>
            <a:r>
              <a:rPr lang="ko-KR" altLang="en-US" sz="2800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년 </a:t>
            </a:r>
            <a:r>
              <a:rPr lang="en-US" altLang="ko-KR" sz="2800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23.2%</a:t>
            </a:r>
          </a:p>
          <a:p>
            <a:pPr marL="45720" indent="0">
              <a:buNone/>
            </a:pPr>
            <a:endParaRPr lang="en-US" altLang="ko-KR" sz="2800" dirty="0">
              <a:solidFill>
                <a:srgbClr val="000000"/>
              </a:solidFill>
              <a:latin typeface="나눔고딕"/>
            </a:endParaRPr>
          </a:p>
          <a:p>
            <a:r>
              <a:rPr lang="ko-KR" altLang="en-US" sz="2800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지방세 등을 포함한 실효세율은 </a:t>
            </a:r>
            <a:r>
              <a:rPr lang="en-US" altLang="ko-KR" sz="2800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29.74%</a:t>
            </a:r>
          </a:p>
          <a:p>
            <a:pPr marL="45720" indent="0">
              <a:buNone/>
            </a:pPr>
            <a:endParaRPr lang="en-US" altLang="ko-KR" sz="2800" dirty="0">
              <a:solidFill>
                <a:srgbClr val="000000"/>
              </a:solidFill>
              <a:latin typeface="나눔고딕"/>
            </a:endParaRPr>
          </a:p>
          <a:p>
            <a:r>
              <a:rPr lang="ko-KR" altLang="en-US" sz="2800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투자 세액공제 등 특별 조치를 고려에 넣고 사회보험료를 합산 후 비교하면 일본 대기업의 부담은 유럽에 비해 낮음</a:t>
            </a:r>
            <a:endParaRPr lang="ko-KR" altLang="en-US" sz="2800" dirty="0"/>
          </a:p>
        </p:txBody>
      </p:sp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F617B444-0104-44C8-883E-E36E271F1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5" y="1412776"/>
            <a:ext cx="4300734" cy="5256584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8FBCD4C-8386-4A16-8C81-9D20B8180594}"/>
              </a:ext>
            </a:extLst>
          </p:cNvPr>
          <p:cNvCxnSpPr/>
          <p:nvPr/>
        </p:nvCxnSpPr>
        <p:spPr>
          <a:xfrm>
            <a:off x="4798268" y="1055920"/>
            <a:ext cx="0" cy="55414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9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557F7D-983E-4B1B-9D4A-1F2586AE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" y="476672"/>
            <a:ext cx="5452862" cy="778098"/>
          </a:xfrm>
        </p:spPr>
        <p:txBody>
          <a:bodyPr>
            <a:normAutofit/>
          </a:bodyPr>
          <a:lstStyle/>
          <a:p>
            <a:r>
              <a:rPr lang="ko-KR" altLang="en-US" sz="4400" dirty="0" err="1">
                <a:solidFill>
                  <a:schemeClr val="accent4"/>
                </a:solidFill>
              </a:rPr>
              <a:t>아베노믹스</a:t>
            </a:r>
            <a:r>
              <a:rPr lang="ko-KR" altLang="en-US" sz="4400" dirty="0">
                <a:solidFill>
                  <a:schemeClr val="accent4"/>
                </a:solidFill>
              </a:rPr>
              <a:t> 결과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C54E51-119F-40B4-A8DD-0DA72844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283" y="1124744"/>
            <a:ext cx="7246541" cy="5616624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2013~2014</a:t>
            </a:r>
            <a:r>
              <a:rPr lang="ko-KR" altLang="en-US" dirty="0"/>
              <a:t>년 경제 빠르게 회복</a:t>
            </a:r>
            <a:endParaRPr lang="en-US" altLang="ko-KR" dirty="0"/>
          </a:p>
          <a:p>
            <a:endParaRPr lang="en-US" altLang="ko-KR" dirty="0"/>
          </a:p>
          <a:p>
            <a:pPr marL="45720" indent="0">
              <a:buNone/>
            </a:pPr>
            <a:r>
              <a:rPr lang="ko-KR" altLang="en-US" dirty="0">
                <a:effectLst/>
                <a:latin typeface="inherit"/>
              </a:rPr>
              <a:t>① 민주당 정권 시절인 </a:t>
            </a:r>
            <a:r>
              <a:rPr lang="en-US" altLang="ko-KR" dirty="0">
                <a:effectLst/>
                <a:latin typeface="inherit"/>
              </a:rPr>
              <a:t>2012</a:t>
            </a:r>
            <a:r>
              <a:rPr lang="ko-KR" altLang="en-US" dirty="0">
                <a:effectLst/>
                <a:latin typeface="inherit"/>
              </a:rPr>
              <a:t>년 </a:t>
            </a:r>
            <a:r>
              <a:rPr lang="en-US" altLang="ko-KR" dirty="0">
                <a:effectLst/>
                <a:latin typeface="inherit"/>
              </a:rPr>
              <a:t>11</a:t>
            </a:r>
            <a:r>
              <a:rPr lang="ko-KR" altLang="en-US" dirty="0">
                <a:effectLst/>
                <a:latin typeface="inherit"/>
              </a:rPr>
              <a:t>월에 경기 하강 국면</a:t>
            </a:r>
            <a:endParaRPr lang="en-US" altLang="ko-KR" dirty="0">
              <a:latin typeface="inherit"/>
            </a:endParaRPr>
          </a:p>
          <a:p>
            <a:pPr marL="45720" indent="0">
              <a:buNone/>
            </a:pPr>
            <a:r>
              <a:rPr lang="ko-KR" altLang="en-US" dirty="0">
                <a:effectLst/>
                <a:latin typeface="inherit"/>
              </a:rPr>
              <a:t>     끝나고 경기가 상승 국면으로 전환</a:t>
            </a:r>
            <a:endParaRPr lang="en-US" altLang="ko-KR" dirty="0">
              <a:effectLst/>
              <a:latin typeface="inherit"/>
            </a:endParaRPr>
          </a:p>
          <a:p>
            <a:endParaRPr lang="en-US" altLang="ko-KR" dirty="0">
              <a:effectLst/>
              <a:latin typeface="inherit"/>
            </a:endParaRPr>
          </a:p>
          <a:p>
            <a:pPr marL="45720" indent="0">
              <a:buNone/>
            </a:pPr>
            <a:r>
              <a:rPr lang="ko-KR" altLang="en-US" dirty="0">
                <a:effectLst/>
                <a:latin typeface="inherit"/>
              </a:rPr>
              <a:t>② 세계 경제의 회복이 본격화된 것</a:t>
            </a:r>
            <a:endParaRPr lang="en-US" altLang="ko-KR" dirty="0">
              <a:effectLst/>
              <a:latin typeface="inherit"/>
            </a:endParaRPr>
          </a:p>
          <a:p>
            <a:endParaRPr lang="en-US" altLang="ko-KR" dirty="0">
              <a:effectLst/>
              <a:latin typeface="inherit"/>
            </a:endParaRPr>
          </a:p>
          <a:p>
            <a:pPr marL="45720" indent="0">
              <a:buNone/>
            </a:pPr>
            <a:r>
              <a:rPr lang="ko-KR" altLang="en-US" dirty="0">
                <a:effectLst/>
                <a:latin typeface="inherit"/>
              </a:rPr>
              <a:t>③ 아베의 공공사업 확대 정책으로 수요가 늘어남</a:t>
            </a:r>
            <a:endParaRPr lang="en-US" altLang="ko-KR" dirty="0">
              <a:effectLst/>
              <a:latin typeface="inherit"/>
            </a:endParaRPr>
          </a:p>
          <a:p>
            <a:pPr marL="45720" indent="0">
              <a:buNone/>
            </a:pPr>
            <a:endParaRPr lang="en-US" altLang="ko-KR" dirty="0">
              <a:effectLst/>
              <a:latin typeface="inherit"/>
            </a:endParaRPr>
          </a:p>
          <a:p>
            <a:pPr marL="45720" indent="0">
              <a:buNone/>
            </a:pPr>
            <a:r>
              <a:rPr lang="ko-KR" altLang="en-US" dirty="0">
                <a:effectLst/>
                <a:latin typeface="inherit"/>
              </a:rPr>
              <a:t>④ 통화 공급 확대 정책의 효과로 기대되던 주가</a:t>
            </a:r>
            <a:endParaRPr lang="en-US" altLang="ko-KR" dirty="0">
              <a:effectLst/>
              <a:latin typeface="inherit"/>
            </a:endParaRPr>
          </a:p>
          <a:p>
            <a:pPr marL="45720" indent="0">
              <a:buNone/>
            </a:pPr>
            <a:r>
              <a:rPr lang="en-US" altLang="ko-KR" dirty="0">
                <a:latin typeface="inherit"/>
              </a:rPr>
              <a:t>       </a:t>
            </a:r>
            <a:r>
              <a:rPr lang="ko-KR" altLang="en-US" dirty="0">
                <a:effectLst/>
                <a:latin typeface="inherit"/>
              </a:rPr>
              <a:t> 상승과 엔저가 진행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2E92FD3-5723-4F77-8CFE-B8619EE34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" y="1484784"/>
            <a:ext cx="4418501" cy="5256584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EEAF2-850A-4205-B4FE-F94EBB49E20C}"/>
              </a:ext>
            </a:extLst>
          </p:cNvPr>
          <p:cNvCxnSpPr/>
          <p:nvPr/>
        </p:nvCxnSpPr>
        <p:spPr>
          <a:xfrm>
            <a:off x="4726260" y="1124744"/>
            <a:ext cx="0" cy="5733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3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91991E-42E7-452A-8A12-CE6E740F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755"/>
            <a:ext cx="4444750" cy="706090"/>
          </a:xfrm>
        </p:spPr>
        <p:txBody>
          <a:bodyPr>
            <a:normAutofit/>
          </a:bodyPr>
          <a:lstStyle/>
          <a:p>
            <a:r>
              <a:rPr lang="ko-KR" altLang="en-US" sz="4400" dirty="0" err="1">
                <a:solidFill>
                  <a:schemeClr val="accent4"/>
                </a:solidFill>
              </a:rPr>
              <a:t>아베노믹스</a:t>
            </a:r>
            <a:r>
              <a:rPr lang="ko-KR" altLang="en-US" sz="4400" dirty="0">
                <a:solidFill>
                  <a:schemeClr val="accent4"/>
                </a:solidFill>
              </a:rPr>
              <a:t> 하향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B46BFD-FCCA-4AD6-9187-F71790D4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575" y="1038845"/>
            <a:ext cx="7246541" cy="5600700"/>
          </a:xfrm>
        </p:spPr>
        <p:txBody>
          <a:bodyPr/>
          <a:lstStyle/>
          <a:p>
            <a:pPr marL="45720" indent="0">
              <a:buNone/>
            </a:pP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○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2014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년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4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월 경기동행지수는 크게 하락 후 </a:t>
            </a:r>
            <a:endParaRPr lang="en-US" altLang="ko-KR" dirty="0">
              <a:solidFill>
                <a:srgbClr val="000000"/>
              </a:solidFill>
              <a:latin typeface="나눔고딕"/>
            </a:endParaRPr>
          </a:p>
          <a:p>
            <a:pPr marL="45720" indent="0">
              <a:buNone/>
            </a:pP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  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침체된 채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2016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년 가을까지 부진이 지속</a:t>
            </a:r>
            <a:endParaRPr lang="en-US" altLang="ko-KR" dirty="0">
              <a:solidFill>
                <a:srgbClr val="000000"/>
              </a:solidFill>
              <a:latin typeface="나눔고딕"/>
            </a:endParaRPr>
          </a:p>
          <a:p>
            <a:pPr marL="45720" indent="0">
              <a:buNone/>
            </a:pPr>
            <a:endParaRPr lang="en-US" altLang="ko-KR" dirty="0">
              <a:solidFill>
                <a:srgbClr val="000000"/>
              </a:solidFill>
              <a:latin typeface="나눔고딕"/>
            </a:endParaRPr>
          </a:p>
          <a:p>
            <a:pPr marL="45720" indent="0">
              <a:buNone/>
            </a:pPr>
            <a:r>
              <a:rPr lang="ko-KR" altLang="en-US" dirty="0">
                <a:solidFill>
                  <a:srgbClr val="000000"/>
                </a:solidFill>
                <a:latin typeface="나눔고딕"/>
              </a:rPr>
              <a:t>○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정부의 경기 판단은 일관되게 ‘경기는 완만하게 회복되고 있다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’</a:t>
            </a:r>
          </a:p>
          <a:p>
            <a:pPr marL="45720" indent="0">
              <a:buNone/>
            </a:pP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정확하게 말하면 ‘경기는 제자리걸음을 걷고 있다’</a:t>
            </a:r>
            <a:endParaRPr lang="en-US" altLang="ko-KR" b="0" i="0" u="none" strike="noStrike" dirty="0">
              <a:solidFill>
                <a:srgbClr val="000000"/>
              </a:solidFill>
              <a:effectLst/>
              <a:latin typeface="나눔고딕"/>
            </a:endParaRPr>
          </a:p>
          <a:p>
            <a:pPr marL="45720" indent="0">
              <a:buNone/>
            </a:pPr>
            <a:endParaRPr lang="en-US" altLang="ko-KR" dirty="0">
              <a:solidFill>
                <a:srgbClr val="000000"/>
              </a:solidFill>
              <a:latin typeface="나눔고딕"/>
            </a:endParaRPr>
          </a:p>
          <a:p>
            <a:pPr marL="45720" indent="0">
              <a:buNone/>
            </a:pP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</a:rPr>
              <a:t>○미</a:t>
            </a:r>
            <a:r>
              <a:rPr lang="en-US" altLang="ko-KR" dirty="0">
                <a:solidFill>
                  <a:srgbClr val="000000"/>
                </a:solidFill>
                <a:latin typeface="나눔고딕"/>
              </a:rPr>
              <a:t>-</a:t>
            </a:r>
            <a:r>
              <a:rPr lang="ko-KR" altLang="en-US" dirty="0">
                <a:solidFill>
                  <a:srgbClr val="000000"/>
                </a:solidFill>
                <a:latin typeface="나눔고딕"/>
              </a:rPr>
              <a:t>중 관계 악화가 일본의 소비세 인상에 기여</a:t>
            </a:r>
            <a:endParaRPr lang="en-US" altLang="ko-KR" b="0" i="0" u="none" strike="noStrike" dirty="0">
              <a:solidFill>
                <a:srgbClr val="000000"/>
              </a:solidFill>
              <a:effectLst/>
              <a:latin typeface="나눔고딕"/>
            </a:endParaRPr>
          </a:p>
          <a:p>
            <a:pPr marL="45720" indent="0">
              <a:buNone/>
            </a:pPr>
            <a:endParaRPr lang="en-US" altLang="ko-KR" b="0" i="0" u="none" strike="noStrike" dirty="0">
              <a:solidFill>
                <a:srgbClr val="000000"/>
              </a:solidFill>
              <a:effectLst/>
              <a:latin typeface="나눔고딕"/>
            </a:endParaRPr>
          </a:p>
          <a:p>
            <a:pPr marL="45720" indent="0">
              <a:buNone/>
            </a:pPr>
            <a:endParaRPr lang="en-US" altLang="ko-KR" b="0" i="0" u="none" strike="noStrike" dirty="0">
              <a:solidFill>
                <a:srgbClr val="000000"/>
              </a:solidFill>
              <a:effectLst/>
              <a:latin typeface="나눔고딕"/>
            </a:endParaRPr>
          </a:p>
          <a:p>
            <a:pPr marL="45720" indent="0">
              <a:buNone/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BAEC144-B0BA-4DE3-BDD9-B6B9602A2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" y="1234041"/>
            <a:ext cx="4625144" cy="511256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1DB48AEF-9B08-4609-8ED1-3E67D8BA9647}"/>
              </a:ext>
            </a:extLst>
          </p:cNvPr>
          <p:cNvCxnSpPr/>
          <p:nvPr/>
        </p:nvCxnSpPr>
        <p:spPr>
          <a:xfrm>
            <a:off x="4891575" y="1038845"/>
            <a:ext cx="0" cy="5486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21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BE5A63-E154-4D9E-9145-7D8496EF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19"/>
            <a:ext cx="8117158" cy="957709"/>
          </a:xfrm>
        </p:spPr>
        <p:txBody>
          <a:bodyPr>
            <a:normAutofit/>
          </a:bodyPr>
          <a:lstStyle/>
          <a:p>
            <a:r>
              <a:rPr lang="en-US" altLang="ko-KR" sz="4400" b="1" i="0" u="none" strike="noStrike" dirty="0">
                <a:solidFill>
                  <a:schemeClr val="accent4"/>
                </a:solidFill>
                <a:effectLst/>
                <a:latin typeface="&amp;quot"/>
              </a:rPr>
              <a:t>GDP </a:t>
            </a:r>
            <a:r>
              <a:rPr lang="ko-KR" altLang="en-US" sz="4400" b="1" i="0" u="none" strike="noStrike" dirty="0">
                <a:solidFill>
                  <a:schemeClr val="accent4"/>
                </a:solidFill>
                <a:effectLst/>
                <a:latin typeface="&amp;quot"/>
              </a:rPr>
              <a:t>실질성장률과 기여도 추이 </a:t>
            </a:r>
            <a:endParaRPr lang="ko-KR" altLang="en-US" sz="4400" dirty="0">
              <a:solidFill>
                <a:schemeClr val="accent4"/>
              </a:solidFill>
            </a:endParaRPr>
          </a:p>
        </p:txBody>
      </p:sp>
      <p:pic>
        <p:nvPicPr>
          <p:cNvPr id="17" name="내용 개체 틀 16">
            <a:extLst>
              <a:ext uri="{FF2B5EF4-FFF2-40B4-BE49-F238E27FC236}">
                <a16:creationId xmlns:a16="http://schemas.microsoft.com/office/drawing/2014/main" id="{C4C610CE-8564-49F3-AC37-BA0EDCC8A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24744"/>
            <a:ext cx="4651406" cy="4343400"/>
          </a:xfrm>
          <a:ln>
            <a:solidFill>
              <a:schemeClr val="tx2"/>
            </a:solidFill>
          </a:ln>
        </p:spPr>
      </p:pic>
      <p:pic>
        <p:nvPicPr>
          <p:cNvPr id="23" name="그림 22" descr="인건비">
            <a:extLst>
              <a:ext uri="{FF2B5EF4-FFF2-40B4-BE49-F238E27FC236}">
                <a16:creationId xmlns:a16="http://schemas.microsoft.com/office/drawing/2014/main" id="{5532951D-2197-475A-A153-035C7E887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1187692"/>
            <a:ext cx="6408712" cy="403244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E216DBD-E7EC-4565-A3A5-EA6EF12EDD23}"/>
              </a:ext>
            </a:extLst>
          </p:cNvPr>
          <p:cNvSpPr txBox="1"/>
          <p:nvPr/>
        </p:nvSpPr>
        <p:spPr>
          <a:xfrm>
            <a:off x="549796" y="5626894"/>
            <a:ext cx="1058517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i="0" u="none" strike="noStrike" dirty="0">
                <a:solidFill>
                  <a:schemeClr val="tx2"/>
                </a:solidFill>
                <a:effectLst/>
                <a:latin typeface="&amp;quot"/>
              </a:rPr>
              <a:t>기업 이익은 </a:t>
            </a:r>
            <a:r>
              <a:rPr lang="en-US" altLang="ko-KR" sz="2800" b="1" i="0" u="none" strike="noStrike" dirty="0">
                <a:solidFill>
                  <a:srgbClr val="C00000"/>
                </a:solidFill>
                <a:effectLst/>
                <a:latin typeface="&amp;quot"/>
              </a:rPr>
              <a:t>1.7</a:t>
            </a:r>
            <a:r>
              <a:rPr lang="ko-KR" altLang="en-US" sz="2800" b="1" i="0" u="none" strike="noStrike" dirty="0">
                <a:solidFill>
                  <a:schemeClr val="tx2"/>
                </a:solidFill>
                <a:effectLst/>
                <a:latin typeface="&amp;quot"/>
              </a:rPr>
              <a:t>배로</a:t>
            </a:r>
            <a:r>
              <a:rPr lang="en-US" altLang="ko-KR" sz="2800" b="1" i="0" u="none" strike="noStrike" dirty="0">
                <a:solidFill>
                  <a:schemeClr val="tx2"/>
                </a:solidFill>
                <a:effectLst/>
                <a:latin typeface="&amp;quot"/>
              </a:rPr>
              <a:t>, </a:t>
            </a:r>
            <a:r>
              <a:rPr lang="ko-KR" altLang="en-US" sz="2800" b="1" i="0" u="none" strike="noStrike" dirty="0">
                <a:solidFill>
                  <a:schemeClr val="tx2"/>
                </a:solidFill>
                <a:effectLst/>
                <a:latin typeface="&amp;quot"/>
              </a:rPr>
              <a:t>지급 인건비는 </a:t>
            </a:r>
            <a:r>
              <a:rPr lang="en-US" altLang="ko-KR" sz="2800" b="1" i="0" u="none" strike="noStrike" dirty="0">
                <a:solidFill>
                  <a:srgbClr val="C00000"/>
                </a:solidFill>
                <a:effectLst/>
                <a:latin typeface="&amp;quot"/>
              </a:rPr>
              <a:t>1.05</a:t>
            </a:r>
            <a:r>
              <a:rPr lang="ko-KR" altLang="en-US" sz="2800" b="1" i="0" u="none" strike="noStrike" dirty="0">
                <a:solidFill>
                  <a:schemeClr val="tx2"/>
                </a:solidFill>
                <a:effectLst/>
                <a:latin typeface="&amp;quot"/>
              </a:rPr>
              <a:t>배에 그쳤다</a:t>
            </a:r>
            <a:endParaRPr lang="en-US" altLang="ko-KR" sz="2800" b="1" i="0" u="none" strike="noStrike" dirty="0">
              <a:solidFill>
                <a:schemeClr val="tx2"/>
              </a:solidFill>
              <a:effectLst/>
              <a:latin typeface="&amp;quot"/>
            </a:endParaRPr>
          </a:p>
          <a:p>
            <a:r>
              <a:rPr lang="ko-KR" altLang="en-US" sz="2800" b="1" dirty="0" err="1">
                <a:solidFill>
                  <a:schemeClr val="tx2"/>
                </a:solidFill>
                <a:latin typeface="&amp;quot"/>
              </a:rPr>
              <a:t>아베노믹스의</a:t>
            </a:r>
            <a:r>
              <a:rPr lang="ko-KR" altLang="en-US" sz="2800" b="1" dirty="0">
                <a:solidFill>
                  <a:schemeClr val="tx2"/>
                </a:solidFill>
                <a:latin typeface="&amp;quot"/>
              </a:rPr>
              <a:t>  </a:t>
            </a:r>
            <a:r>
              <a:rPr lang="en-US" altLang="ko-KR" sz="2800" b="1" dirty="0">
                <a:solidFill>
                  <a:schemeClr val="tx2"/>
                </a:solidFill>
                <a:latin typeface="&amp;quot"/>
              </a:rPr>
              <a:t>‘</a:t>
            </a:r>
            <a:r>
              <a:rPr lang="ko-KR" altLang="en-US" sz="2800" b="1" dirty="0">
                <a:solidFill>
                  <a:schemeClr val="tx2"/>
                </a:solidFill>
                <a:latin typeface="&amp;quot"/>
              </a:rPr>
              <a:t>세계에서 기업하기 가장 좋은 나라</a:t>
            </a:r>
            <a:r>
              <a:rPr lang="en-US" altLang="ko-KR" sz="2800" b="1" dirty="0">
                <a:solidFill>
                  <a:schemeClr val="tx2"/>
                </a:solidFill>
                <a:latin typeface="&amp;quot"/>
              </a:rPr>
              <a:t>＇</a:t>
            </a:r>
            <a:r>
              <a:rPr lang="ko-KR" altLang="en-US" sz="2800" b="1" dirty="0">
                <a:solidFill>
                  <a:schemeClr val="tx2"/>
                </a:solidFill>
                <a:latin typeface="&amp;quot"/>
              </a:rPr>
              <a:t>목표 실천</a:t>
            </a:r>
            <a:br>
              <a:rPr lang="ko-KR" altLang="en-US" b="0" i="0" u="none" strike="noStrike" dirty="0">
                <a:solidFill>
                  <a:srgbClr val="000000"/>
                </a:solidFill>
                <a:effectLst/>
                <a:latin typeface="&amp;quot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86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1A8E89-E9E3-4230-AF4C-FB859D1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88640"/>
            <a:ext cx="9753600" cy="850106"/>
          </a:xfrm>
        </p:spPr>
        <p:txBody>
          <a:bodyPr/>
          <a:lstStyle/>
          <a:p>
            <a:r>
              <a:rPr lang="ko-KR" altLang="en-US" dirty="0">
                <a:solidFill>
                  <a:schemeClr val="accent4"/>
                </a:solidFill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D5B4D8-4817-4160-A2DA-F199494C5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6" y="1008793"/>
            <a:ext cx="6192688" cy="556936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3600" dirty="0"/>
              <a:t>1.</a:t>
            </a:r>
            <a:r>
              <a:rPr lang="ko-KR" altLang="en-US" sz="3600" dirty="0"/>
              <a:t>일본의 </a:t>
            </a:r>
            <a:r>
              <a:rPr lang="en-US" altLang="ko-KR" sz="3600" dirty="0"/>
              <a:t>GDP</a:t>
            </a:r>
          </a:p>
          <a:p>
            <a:pPr marL="45720" indent="0">
              <a:buNone/>
            </a:pPr>
            <a:r>
              <a:rPr lang="en-US" altLang="ko-KR" sz="3600" dirty="0"/>
              <a:t>2.</a:t>
            </a:r>
            <a:r>
              <a:rPr lang="ko-KR" altLang="en-US" sz="3600" dirty="0"/>
              <a:t>기업실적 변화 및 경상이익</a:t>
            </a:r>
            <a:endParaRPr lang="en-US" altLang="ko-KR" sz="3600" dirty="0"/>
          </a:p>
          <a:p>
            <a:pPr marL="45720" indent="0">
              <a:buNone/>
            </a:pPr>
            <a:r>
              <a:rPr lang="en-US" altLang="ko-KR" sz="3600" dirty="0"/>
              <a:t>3.</a:t>
            </a:r>
            <a:r>
              <a:rPr lang="ko-KR" altLang="en-US" sz="3600" dirty="0"/>
              <a:t>생활 변화 </a:t>
            </a:r>
            <a:endParaRPr lang="en-US" altLang="ko-KR" sz="3600" dirty="0"/>
          </a:p>
          <a:p>
            <a:pPr marL="45720" indent="0">
              <a:buNone/>
            </a:pPr>
            <a:r>
              <a:rPr lang="en-US" altLang="ko-KR" sz="3600" dirty="0"/>
              <a:t>4.</a:t>
            </a:r>
            <a:r>
              <a:rPr lang="ko-KR" altLang="en-US" sz="3600" dirty="0"/>
              <a:t>불평등 및 지니 계수</a:t>
            </a:r>
            <a:endParaRPr lang="en-US" altLang="ko-KR" sz="3600" dirty="0"/>
          </a:p>
          <a:p>
            <a:pPr marL="45720" indent="0">
              <a:buNone/>
            </a:pPr>
            <a:r>
              <a:rPr lang="en-US" altLang="ko-KR" sz="3600" dirty="0"/>
              <a:t>5.</a:t>
            </a:r>
            <a:r>
              <a:rPr lang="ko-KR" altLang="en-US" sz="3600" dirty="0"/>
              <a:t>대담한 금융정책</a:t>
            </a:r>
            <a:endParaRPr lang="en-US" altLang="ko-KR" sz="3600" dirty="0"/>
          </a:p>
          <a:p>
            <a:pPr marL="45720" indent="0">
              <a:buNone/>
            </a:pPr>
            <a:r>
              <a:rPr lang="en-US" altLang="ko-KR" sz="3600" dirty="0"/>
              <a:t>6.</a:t>
            </a:r>
            <a:r>
              <a:rPr lang="ko-KR" altLang="en-US" sz="3600" dirty="0"/>
              <a:t>기동적 재정 정책</a:t>
            </a:r>
            <a:endParaRPr lang="en-US" altLang="ko-KR" sz="3600" dirty="0"/>
          </a:p>
          <a:p>
            <a:pPr marL="45720" indent="0">
              <a:buNone/>
            </a:pPr>
            <a:r>
              <a:rPr lang="en-US" altLang="ko-KR" sz="3600" dirty="0"/>
              <a:t>7.</a:t>
            </a:r>
            <a:r>
              <a:rPr lang="ko-KR" altLang="en-US" sz="3600" dirty="0"/>
              <a:t>일본 경제의 변화</a:t>
            </a:r>
            <a:endParaRPr lang="en-US" altLang="ko-KR" sz="3600" dirty="0"/>
          </a:p>
          <a:p>
            <a:endParaRPr lang="en-US" altLang="ko-KR" sz="3600" dirty="0"/>
          </a:p>
          <a:p>
            <a:endParaRPr lang="en-US" altLang="ko-KR" sz="3600" dirty="0"/>
          </a:p>
          <a:p>
            <a:endParaRPr lang="en-US" altLang="ko-KR" sz="3600" dirty="0"/>
          </a:p>
          <a:p>
            <a:endParaRPr lang="en-US" altLang="ko-KR" sz="3600" dirty="0"/>
          </a:p>
          <a:p>
            <a:endParaRPr lang="ko-KR" alt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13207-AAF5-499B-A591-2C9731942154}"/>
              </a:ext>
            </a:extLst>
          </p:cNvPr>
          <p:cNvSpPr txBox="1"/>
          <p:nvPr/>
        </p:nvSpPr>
        <p:spPr>
          <a:xfrm>
            <a:off x="6382444" y="1008793"/>
            <a:ext cx="53285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altLang="ko-KR" sz="2400" dirty="0"/>
          </a:p>
          <a:p>
            <a:pPr>
              <a:lnSpc>
                <a:spcPct val="90000"/>
              </a:lnSpc>
            </a:pPr>
            <a:endParaRPr lang="ko-KR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03B49-58AE-4866-A43B-FCDC206C3765}"/>
              </a:ext>
            </a:extLst>
          </p:cNvPr>
          <p:cNvSpPr txBox="1"/>
          <p:nvPr/>
        </p:nvSpPr>
        <p:spPr>
          <a:xfrm>
            <a:off x="6742484" y="1038746"/>
            <a:ext cx="4968552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3600" dirty="0"/>
              <a:t>8.</a:t>
            </a:r>
            <a:r>
              <a:rPr lang="ko-KR" altLang="en-US" sz="3600" dirty="0" err="1"/>
              <a:t>아베노믹스</a:t>
            </a:r>
            <a:r>
              <a:rPr lang="ko-KR" altLang="en-US" sz="3600" dirty="0"/>
              <a:t> 결과 </a:t>
            </a:r>
            <a:endParaRPr lang="en-US" altLang="ko-KR" sz="3600" dirty="0"/>
          </a:p>
          <a:p>
            <a:pPr>
              <a:lnSpc>
                <a:spcPct val="90000"/>
              </a:lnSpc>
            </a:pPr>
            <a:endParaRPr lang="en-US" altLang="ko-KR" sz="3600" dirty="0"/>
          </a:p>
          <a:p>
            <a:pPr>
              <a:lnSpc>
                <a:spcPct val="90000"/>
              </a:lnSpc>
            </a:pPr>
            <a:r>
              <a:rPr lang="en-US" altLang="ko-KR" sz="3600" dirty="0"/>
              <a:t>9.</a:t>
            </a:r>
            <a:r>
              <a:rPr lang="ko-KR" altLang="en-US" sz="3600" dirty="0" err="1"/>
              <a:t>아베노믹스</a:t>
            </a:r>
            <a:r>
              <a:rPr lang="ko-KR" altLang="en-US" sz="3600" dirty="0"/>
              <a:t> 그 후</a:t>
            </a:r>
            <a:endParaRPr lang="en-US" altLang="ko-KR" sz="3600" dirty="0"/>
          </a:p>
          <a:p>
            <a:pPr>
              <a:lnSpc>
                <a:spcPct val="90000"/>
              </a:lnSpc>
            </a:pPr>
            <a:endParaRPr lang="en-US" altLang="ko-KR" sz="2400" dirty="0"/>
          </a:p>
          <a:p>
            <a:pPr>
              <a:lnSpc>
                <a:spcPct val="9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722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6D92C0-461F-4B66-A517-79A3E453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" y="368759"/>
            <a:ext cx="4372742" cy="634082"/>
          </a:xfrm>
        </p:spPr>
        <p:txBody>
          <a:bodyPr>
            <a:normAutofit fontScale="90000"/>
          </a:bodyPr>
          <a:lstStyle/>
          <a:p>
            <a:r>
              <a:rPr lang="ko-KR" altLang="en-US" sz="4400" dirty="0" err="1">
                <a:solidFill>
                  <a:schemeClr val="accent4"/>
                </a:solidFill>
              </a:rPr>
              <a:t>아베노믹스</a:t>
            </a:r>
            <a:r>
              <a:rPr lang="ko-KR" altLang="en-US" sz="4400" dirty="0">
                <a:solidFill>
                  <a:schemeClr val="accent4"/>
                </a:solidFill>
              </a:rPr>
              <a:t> 그 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02C9861-A740-4AE5-8551-8CD88B61D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124744"/>
            <a:ext cx="3888432" cy="57332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B46C7-2B2D-435C-8803-2AFEB7DF4C10}"/>
              </a:ext>
            </a:extLst>
          </p:cNvPr>
          <p:cNvSpPr txBox="1"/>
          <p:nvPr/>
        </p:nvSpPr>
        <p:spPr>
          <a:xfrm>
            <a:off x="4585456" y="1303015"/>
            <a:ext cx="76033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○</a:t>
            </a:r>
            <a:r>
              <a:rPr lang="ko-KR" altLang="en-US" sz="2400" dirty="0" err="1">
                <a:solidFill>
                  <a:schemeClr val="tx2"/>
                </a:solidFill>
                <a:ea typeface="문체부 돋음체" panose="020B0609000101010101" pitchFamily="49" charset="-127"/>
              </a:rPr>
              <a:t>아베노믹스는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 경기가 좋아져도 임금은 오르지않는다</a:t>
            </a: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                          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경기가 나빠지면 임금도 내려간다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○</a:t>
            </a:r>
            <a:r>
              <a:rPr lang="ko-KR" altLang="en-US" sz="2400" dirty="0">
                <a:solidFill>
                  <a:schemeClr val="tx2"/>
                </a:solidFill>
                <a:effectLst/>
                <a:latin typeface="inherit"/>
                <a:ea typeface="문체부 돋음체" panose="020B0609000101010101" pitchFamily="49" charset="-127"/>
              </a:rPr>
              <a:t>노동 방식 개혁이 아닌 일을 시키는 방식의 개혁으로 노동 현장은 더욱 혹독해질 우려</a:t>
            </a:r>
            <a:r>
              <a:rPr lang="en-US" altLang="ko-KR" sz="2400" dirty="0">
                <a:solidFill>
                  <a:schemeClr val="tx2"/>
                </a:solidFill>
                <a:latin typeface="inherit"/>
                <a:ea typeface="문체부 돋음체" panose="020B0609000101010101" pitchFamily="49" charset="-127"/>
              </a:rPr>
              <a:t> </a:t>
            </a:r>
            <a:r>
              <a:rPr lang="ko-KR" altLang="en-US" sz="2400" dirty="0">
                <a:solidFill>
                  <a:schemeClr val="tx2"/>
                </a:solidFill>
                <a:effectLst/>
                <a:latin typeface="inherit"/>
                <a:ea typeface="문체부 돋음체" panose="020B0609000101010101" pitchFamily="49" charset="-127"/>
              </a:rPr>
              <a:t>사회보장제도 개혁의 영향으로 복지 서비스 질 저하</a:t>
            </a:r>
            <a:r>
              <a:rPr lang="en-US" altLang="ko-KR" sz="2400" dirty="0">
                <a:solidFill>
                  <a:schemeClr val="tx2"/>
                </a:solidFill>
                <a:effectLst/>
                <a:latin typeface="inherit"/>
                <a:ea typeface="문체부 돋음체" panose="020B0609000101010101" pitchFamily="49" charset="-127"/>
              </a:rPr>
              <a:t>, </a:t>
            </a:r>
            <a:r>
              <a:rPr lang="ko-KR" altLang="en-US" sz="2400" dirty="0">
                <a:solidFill>
                  <a:schemeClr val="tx2"/>
                </a:solidFill>
                <a:effectLst/>
                <a:latin typeface="inherit"/>
                <a:ea typeface="문체부 돋음체" panose="020B0609000101010101" pitchFamily="49" charset="-127"/>
              </a:rPr>
              <a:t>자기 부담의 증가 등도 걱정</a:t>
            </a:r>
            <a:endParaRPr lang="en-US" altLang="ko-KR" sz="2400" dirty="0">
              <a:solidFill>
                <a:schemeClr val="tx2"/>
              </a:solidFill>
              <a:effectLst/>
              <a:latin typeface="inherit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latin typeface="inherit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latin typeface="inherit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  <a:latin typeface="inherit"/>
                <a:ea typeface="문체부 돋음체" panose="020B0609000101010101" pitchFamily="49" charset="-127"/>
              </a:rPr>
              <a:t>○재정 적자</a:t>
            </a:r>
            <a:endParaRPr lang="en-US" altLang="ko-KR" sz="2400" dirty="0">
              <a:solidFill>
                <a:schemeClr val="tx2"/>
              </a:solidFill>
              <a:latin typeface="inherit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>
                <a:solidFill>
                  <a:srgbClr val="FF0000"/>
                </a:solidFill>
                <a:effectLst/>
                <a:latin typeface="inherit"/>
                <a:ea typeface="문체부 돋음체" panose="020B0609000101010101" pitchFamily="49" charset="-127"/>
              </a:rPr>
              <a:t>1</a:t>
            </a:r>
            <a:r>
              <a:rPr lang="en-US" altLang="ko-KR" sz="2400" dirty="0">
                <a:solidFill>
                  <a:schemeClr val="tx2"/>
                </a:solidFill>
                <a:effectLst/>
                <a:latin typeface="inherit"/>
                <a:ea typeface="문체부 돋음체" panose="020B0609000101010101" pitchFamily="49" charset="-127"/>
              </a:rPr>
              <a:t>.</a:t>
            </a:r>
            <a:r>
              <a:rPr lang="ko-KR" altLang="en-US" sz="2400" dirty="0">
                <a:solidFill>
                  <a:schemeClr val="tx2"/>
                </a:solidFill>
                <a:effectLst/>
                <a:latin typeface="inherit"/>
                <a:ea typeface="문체부 돋음체" panose="020B0609000101010101" pitchFamily="49" charset="-127"/>
              </a:rPr>
              <a:t>대금을 할부로 치러 </a:t>
            </a:r>
            <a:r>
              <a:rPr lang="ko-KR" altLang="en-US" sz="2400" b="0" i="0" u="none" strike="noStrike" dirty="0" err="1">
                <a:solidFill>
                  <a:schemeClr val="tx2"/>
                </a:solidFill>
                <a:effectLst/>
                <a:latin typeface="&amp;quot"/>
                <a:ea typeface="문체부 돋음체" panose="020B0609000101010101" pitchFamily="49" charset="-127"/>
              </a:rPr>
              <a:t>미뤄놓은</a:t>
            </a:r>
            <a:r>
              <a:rPr lang="ko-KR" altLang="en-US" sz="2400" b="0" i="0" u="none" strike="noStrike" dirty="0">
                <a:solidFill>
                  <a:schemeClr val="tx2"/>
                </a:solidFill>
                <a:effectLst/>
                <a:latin typeface="&amp;quot"/>
                <a:ea typeface="문체부 돋음체" panose="020B0609000101010101" pitchFamily="49" charset="-127"/>
              </a:rPr>
              <a:t> 청구서가 불어남</a:t>
            </a:r>
            <a:endParaRPr lang="en-US" altLang="ko-KR" sz="2400" b="0" i="0" u="none" strike="noStrike" dirty="0">
              <a:solidFill>
                <a:schemeClr val="tx2"/>
              </a:solidFill>
              <a:effectLst/>
              <a:latin typeface="&amp;quot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b="0" i="0" u="none" strike="noStrike" dirty="0">
                <a:solidFill>
                  <a:schemeClr val="tx2"/>
                </a:solidFill>
                <a:effectLst/>
                <a:latin typeface="&amp;quot"/>
                <a:ea typeface="문체부 돋음체" panose="020B0609000101010101" pitchFamily="49" charset="-127"/>
              </a:rPr>
              <a:t> ‘</a:t>
            </a:r>
            <a:r>
              <a:rPr lang="ko-KR" altLang="en-US" sz="2400" b="0" i="0" u="none" strike="noStrike" dirty="0">
                <a:solidFill>
                  <a:schemeClr val="tx2"/>
                </a:solidFill>
                <a:effectLst/>
                <a:latin typeface="&amp;quot"/>
                <a:ea typeface="문체부 돋음체" panose="020B0609000101010101" pitchFamily="49" charset="-127"/>
              </a:rPr>
              <a:t>후년도 </a:t>
            </a:r>
            <a:r>
              <a:rPr lang="ko-KR" altLang="en-US" sz="2400" b="0" i="0" u="none" strike="noStrike" dirty="0" err="1">
                <a:solidFill>
                  <a:schemeClr val="tx2"/>
                </a:solidFill>
                <a:effectLst/>
                <a:latin typeface="&amp;quot"/>
                <a:ea typeface="문체부 돋음체" panose="020B0609000101010101" pitchFamily="49" charset="-127"/>
              </a:rPr>
              <a:t>부담금’을</a:t>
            </a:r>
            <a:r>
              <a:rPr lang="ko-KR" altLang="en-US" sz="2400" b="0" i="0" u="none" strike="noStrike" dirty="0">
                <a:solidFill>
                  <a:schemeClr val="tx2"/>
                </a:solidFill>
                <a:effectLst/>
                <a:latin typeface="&amp;quot"/>
                <a:ea typeface="문체부 돋음체" panose="020B0609000101010101" pitchFamily="49" charset="-127"/>
              </a:rPr>
              <a:t> 매년 부풀림</a:t>
            </a:r>
            <a:endParaRPr lang="en-US" altLang="ko-KR" sz="2400" b="0" i="0" u="none" strike="noStrike" dirty="0">
              <a:solidFill>
                <a:schemeClr val="tx2"/>
              </a:solidFill>
              <a:effectLst/>
              <a:latin typeface="&amp;quot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>
                <a:solidFill>
                  <a:srgbClr val="FF0000"/>
                </a:solidFill>
                <a:latin typeface="&amp;quot"/>
                <a:ea typeface="문체부 돋음체" panose="020B0609000101010101" pitchFamily="49" charset="-127"/>
              </a:rPr>
              <a:t>2</a:t>
            </a:r>
            <a:r>
              <a:rPr lang="en-US" altLang="ko-KR" sz="2400" dirty="0">
                <a:solidFill>
                  <a:schemeClr val="tx2"/>
                </a:solidFill>
                <a:latin typeface="&amp;quot"/>
                <a:ea typeface="문체부 돋음체" panose="020B0609000101010101" pitchFamily="49" charset="-127"/>
              </a:rPr>
              <a:t>.</a:t>
            </a:r>
            <a:r>
              <a:rPr lang="ko-KR" altLang="en-US" sz="2400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 </a:t>
            </a:r>
            <a:r>
              <a:rPr lang="en-US" altLang="ko-KR" sz="2400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2019</a:t>
            </a:r>
            <a:r>
              <a:rPr lang="ko-KR" altLang="en-US" sz="2400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년의 후년도 부담액은 </a:t>
            </a:r>
            <a:r>
              <a:rPr lang="en-US" altLang="ko-KR" sz="2400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5</a:t>
            </a:r>
            <a:r>
              <a:rPr lang="ko-KR" altLang="en-US" sz="2400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조 </a:t>
            </a:r>
            <a:r>
              <a:rPr lang="en-US" altLang="ko-KR" sz="2400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3,000</a:t>
            </a:r>
            <a:r>
              <a:rPr lang="ko-KR" altLang="en-US" sz="2400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억 엔을 넘어 이미 연도 예산액</a:t>
            </a:r>
            <a:r>
              <a:rPr lang="en-US" altLang="ko-KR" sz="2400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(5</a:t>
            </a:r>
            <a:r>
              <a:rPr lang="ko-KR" altLang="en-US" sz="2400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조 </a:t>
            </a:r>
            <a:r>
              <a:rPr lang="en-US" altLang="ko-KR" sz="2400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2,600</a:t>
            </a:r>
            <a:r>
              <a:rPr lang="ko-KR" altLang="en-US" sz="2400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억 엔</a:t>
            </a:r>
            <a:r>
              <a:rPr lang="en-US" altLang="ko-KR" sz="2400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)</a:t>
            </a:r>
            <a:r>
              <a:rPr lang="ko-KR" altLang="en-US" sz="2400" b="0" i="0" u="none" strike="noStrike" dirty="0">
                <a:solidFill>
                  <a:schemeClr val="tx2"/>
                </a:solidFill>
                <a:effectLst/>
                <a:latin typeface="나눔고딕"/>
                <a:ea typeface="문체부 돋음체" panose="020B0609000101010101" pitchFamily="49" charset="-127"/>
              </a:rPr>
              <a:t>을 초과</a:t>
            </a:r>
            <a:endParaRPr lang="ko-KR" altLang="en-US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A0CA669-B852-4319-8486-DA1282CC698F}"/>
              </a:ext>
            </a:extLst>
          </p:cNvPr>
          <p:cNvCxnSpPr/>
          <p:nvPr/>
        </p:nvCxnSpPr>
        <p:spPr>
          <a:xfrm>
            <a:off x="4375954" y="908720"/>
            <a:ext cx="0" cy="5472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0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73839158-C63E-4050-BB42-F1522FD8A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" y="764704"/>
            <a:ext cx="4213718" cy="576064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049B17-29C1-4E49-AC76-F54D63200499}"/>
              </a:ext>
            </a:extLst>
          </p:cNvPr>
          <p:cNvSpPr txBox="1"/>
          <p:nvPr/>
        </p:nvSpPr>
        <p:spPr>
          <a:xfrm>
            <a:off x="4582245" y="1124744"/>
            <a:ext cx="759809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○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2013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年 당면한 재정 건전화를 위한 대처 등에 중기 재정 계획 승인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○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‘국가와 지방을 합친 기초 재정수지에 대해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2015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년까지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2010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년과 비교해 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GDP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대비 적자를 절반으로 줄이고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2020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년까지 흑자화’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ea typeface="문체부 돋음체" panose="020B0609000101010101" pitchFamily="49" charset="-127"/>
              </a:rPr>
              <a:t>○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2025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년의 기초 재정수지 적자는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GDP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대비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1%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대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○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성장률이 명목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3%,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실질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2%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라는 정부 목표를 상회한다면 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‘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2026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년까지 대체로 수지가 균형을 이룬다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’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는 것이 또 하나의 시산 결과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  <a:latin typeface="나눔고딕"/>
                <a:ea typeface="문체부 돋음체" panose="020B0609000101010101" pitchFamily="49" charset="-127"/>
              </a:rPr>
              <a:t>○</a:t>
            </a:r>
            <a:r>
              <a:rPr lang="ko-KR" altLang="en-US" sz="2400" b="0" i="0" u="none" strike="noStrike" dirty="0">
                <a:solidFill>
                  <a:srgbClr val="FF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개개의 정책 발동에는 관계되는 시민과 노동조합의 노력에 기댈 수밖에 없음</a:t>
            </a:r>
            <a:endParaRPr lang="ko-KR" altLang="en-US" sz="2400" dirty="0">
              <a:solidFill>
                <a:srgbClr val="FF0000"/>
              </a:solidFill>
              <a:ea typeface="문체부 돋음체" panose="020B0609000101010101" pitchFamily="49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90C2AB5-B56D-45CE-9A04-DABEDA1F6C00}"/>
              </a:ext>
            </a:extLst>
          </p:cNvPr>
          <p:cNvCxnSpPr/>
          <p:nvPr/>
        </p:nvCxnSpPr>
        <p:spPr>
          <a:xfrm>
            <a:off x="4438228" y="476672"/>
            <a:ext cx="0" cy="60587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F031E0-923C-42A2-8D27-27176709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5" y="224743"/>
            <a:ext cx="5956918" cy="922114"/>
          </a:xfrm>
        </p:spPr>
        <p:txBody>
          <a:bodyPr>
            <a:normAutofit/>
          </a:bodyPr>
          <a:lstStyle/>
          <a:p>
            <a:r>
              <a:rPr lang="ko-KR" altLang="en-US" sz="4400" b="1" i="0" u="none" strike="noStrike" dirty="0">
                <a:solidFill>
                  <a:schemeClr val="accent4"/>
                </a:solidFill>
                <a:effectLst/>
                <a:latin typeface="나눔고딕"/>
              </a:rPr>
              <a:t>생활은 나아질 수 있다</a:t>
            </a:r>
            <a:r>
              <a:rPr lang="en-US" altLang="ko-KR" sz="4400" b="1" i="0" u="none" strike="noStrike" dirty="0">
                <a:solidFill>
                  <a:schemeClr val="accent4"/>
                </a:solidFill>
                <a:effectLst/>
                <a:latin typeface="나눔고딕"/>
              </a:rPr>
              <a:t>.</a:t>
            </a:r>
            <a:endParaRPr lang="ko-KR" altLang="en-US" sz="4400" dirty="0">
              <a:solidFill>
                <a:schemeClr val="accent4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7DE0DD-B698-44A2-AC14-BCBDBA4C1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219" y="1146857"/>
            <a:ext cx="7822605" cy="5882543"/>
          </a:xfrm>
        </p:spPr>
        <p:txBody>
          <a:bodyPr/>
          <a:lstStyle/>
          <a:p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문제</a:t>
            </a:r>
            <a:r>
              <a:rPr lang="en-US" altLang="ko-KR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: 1.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임금 인상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,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2.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노동 조건과 사회보장제도의 개선</a:t>
            </a:r>
            <a:endParaRPr lang="en-US" altLang="ko-KR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사내 유보금을 어떻게 반환할지는 정치의 문제로 최저임금의 대폭 인상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,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저임금 비정규직 노동자의 정규직화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(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비정규직 고용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,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파견 노동의 규제 강화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)</a:t>
            </a:r>
          </a:p>
          <a:p>
            <a:endParaRPr lang="en-US" altLang="ko-KR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중소∙ 영세 기업 등 지불 능력이 결여된 기업은 당분간 정부가 지원하여 중장기적으로 거래처인 대기업과의 거래 관계를 개선시키는 것도 필요</a:t>
            </a:r>
            <a:endParaRPr lang="en-US" altLang="ko-KR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아베 내각도 재정 문제에 대처하고 있는 것 같지는 않지만 사회보장제도의 개혁을 추진하는 배경에는 역시 재정 문제를 의식</a:t>
            </a:r>
            <a:endParaRPr lang="ko-KR" altLang="en-US" dirty="0">
              <a:ea typeface="문체부 돋음체" panose="020B0609000101010101" pitchFamily="49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59AB873-3619-4C5D-B7CE-503B7EA10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3" y="1268759"/>
            <a:ext cx="4077672" cy="5364497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76BCDEA-6333-4431-AFF9-16859F627BDE}"/>
              </a:ext>
            </a:extLst>
          </p:cNvPr>
          <p:cNvCxnSpPr/>
          <p:nvPr/>
        </p:nvCxnSpPr>
        <p:spPr>
          <a:xfrm>
            <a:off x="4366219" y="1146857"/>
            <a:ext cx="0" cy="5486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13821-F9D7-413B-9F30-EA718823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476672"/>
            <a:ext cx="9753600" cy="850106"/>
          </a:xfrm>
        </p:spPr>
        <p:txBody>
          <a:bodyPr/>
          <a:lstStyle/>
          <a:p>
            <a:r>
              <a:rPr lang="ko-KR" altLang="en-US" dirty="0">
                <a:solidFill>
                  <a:schemeClr val="accent4"/>
                </a:solidFill>
              </a:rPr>
              <a:t>일본의 </a:t>
            </a:r>
            <a:r>
              <a:rPr lang="en-US" altLang="ko-KR" dirty="0">
                <a:solidFill>
                  <a:schemeClr val="accent4"/>
                </a:solidFill>
              </a:rPr>
              <a:t>GDP</a:t>
            </a:r>
            <a:r>
              <a:rPr lang="ko-KR" altLang="en-US" dirty="0">
                <a:solidFill>
                  <a:schemeClr val="accent4"/>
                </a:solidFill>
              </a:rPr>
              <a:t>변화</a:t>
            </a:r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F4B15100-DAFB-467B-B3FA-A8FA1CC22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772816"/>
            <a:ext cx="5533659" cy="42338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22773-E25D-4B2D-BB0B-CB2D19A2BCBE}"/>
              </a:ext>
            </a:extLst>
          </p:cNvPr>
          <p:cNvSpPr txBox="1"/>
          <p:nvPr/>
        </p:nvSpPr>
        <p:spPr>
          <a:xfrm>
            <a:off x="6094411" y="2036304"/>
            <a:ext cx="58326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800" dirty="0">
                <a:solidFill>
                  <a:schemeClr val="tx2"/>
                </a:solidFill>
              </a:rPr>
              <a:t>●</a:t>
            </a:r>
            <a:r>
              <a:rPr lang="ko-KR" altLang="en-US" sz="2800" dirty="0"/>
              <a:t> </a:t>
            </a:r>
            <a:r>
              <a:rPr lang="en-US" altLang="ko-KR" sz="2800" dirty="0">
                <a:solidFill>
                  <a:schemeClr val="tx2"/>
                </a:solidFill>
                <a:ea typeface="문체부 돋음체" panose="020B0609000101010101" pitchFamily="49" charset="-127"/>
              </a:rPr>
              <a:t>1998</a:t>
            </a:r>
            <a:r>
              <a:rPr lang="ko-KR" altLang="en-US" sz="28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 이후 증가하지 않는 </a:t>
            </a:r>
            <a:r>
              <a:rPr lang="en-US" altLang="ko-KR" sz="2800" dirty="0">
                <a:solidFill>
                  <a:schemeClr val="tx2"/>
                </a:solidFill>
                <a:ea typeface="문체부 돋음체" panose="020B0609000101010101" pitchFamily="49" charset="-127"/>
              </a:rPr>
              <a:t>GDP</a:t>
            </a:r>
          </a:p>
          <a:p>
            <a:pPr>
              <a:lnSpc>
                <a:spcPct val="90000"/>
              </a:lnSpc>
            </a:pPr>
            <a:endParaRPr lang="en-US" altLang="ko-KR" sz="28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800" dirty="0">
                <a:solidFill>
                  <a:schemeClr val="tx2"/>
                </a:solidFill>
                <a:ea typeface="문체부 돋음체" panose="020B0609000101010101" pitchFamily="49" charset="-127"/>
              </a:rPr>
              <a:t>● </a:t>
            </a:r>
            <a:r>
              <a:rPr lang="en-US" altLang="ko-KR" sz="2800" dirty="0">
                <a:solidFill>
                  <a:schemeClr val="tx2"/>
                </a:solidFill>
                <a:ea typeface="문체부 돋음체" panose="020B0609000101010101" pitchFamily="49" charset="-127"/>
              </a:rPr>
              <a:t>2007</a:t>
            </a:r>
            <a:r>
              <a:rPr lang="ko-KR" altLang="en-US" sz="28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 회복하는듯 하였지만 </a:t>
            </a:r>
            <a:endParaRPr lang="en-US" altLang="ko-KR" sz="28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800" dirty="0">
                <a:solidFill>
                  <a:schemeClr val="tx2"/>
                </a:solidFill>
                <a:ea typeface="문체부 돋음체" panose="020B0609000101010101" pitchFamily="49" charset="-127"/>
              </a:rPr>
              <a:t>    2009</a:t>
            </a:r>
            <a:r>
              <a:rPr lang="ko-KR" altLang="en-US" sz="28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 리먼 쇼크로 인해 하락세</a:t>
            </a:r>
            <a:endParaRPr lang="en-US" altLang="ko-KR" sz="28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800" dirty="0">
                <a:solidFill>
                  <a:schemeClr val="tx2"/>
                </a:solidFill>
                <a:ea typeface="문체부 돋음체" panose="020B0609000101010101" pitchFamily="49" charset="-127"/>
              </a:rPr>
              <a:t>● 전후 일본경제의 분수령은 </a:t>
            </a:r>
            <a:endParaRPr lang="en-US" altLang="ko-KR" sz="28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800" dirty="0">
                <a:solidFill>
                  <a:schemeClr val="tx2"/>
                </a:solidFill>
                <a:ea typeface="문체부 돋음체" panose="020B0609000101010101" pitchFamily="49" charset="-127"/>
              </a:rPr>
              <a:t>    1990</a:t>
            </a:r>
            <a:r>
              <a:rPr lang="ko-KR" altLang="en-US" sz="28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</a:t>
            </a:r>
            <a:r>
              <a:rPr lang="en-US" altLang="ko-KR" sz="2800" dirty="0">
                <a:solidFill>
                  <a:schemeClr val="tx2"/>
                </a:solidFill>
                <a:ea typeface="문체부 돋음체" panose="020B0609000101010101" pitchFamily="49" charset="-127"/>
              </a:rPr>
              <a:t>,1997</a:t>
            </a:r>
            <a:r>
              <a:rPr lang="ko-KR" altLang="en-US" sz="28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F6E9221-F21E-4BD7-866D-FE6A7597EC77}"/>
              </a:ext>
            </a:extLst>
          </p:cNvPr>
          <p:cNvCxnSpPr>
            <a:cxnSpLocks/>
          </p:cNvCxnSpPr>
          <p:nvPr/>
        </p:nvCxnSpPr>
        <p:spPr>
          <a:xfrm>
            <a:off x="6056345" y="1326778"/>
            <a:ext cx="0" cy="63367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2461DD-3135-4015-B966-2A042F2F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685800"/>
            <a:ext cx="9753600" cy="798788"/>
          </a:xfrm>
        </p:spPr>
        <p:txBody>
          <a:bodyPr/>
          <a:lstStyle/>
          <a:p>
            <a:r>
              <a:rPr lang="ko-KR" altLang="en-US" dirty="0">
                <a:solidFill>
                  <a:schemeClr val="accent4"/>
                </a:solidFill>
              </a:rPr>
              <a:t>기업의 매출 추이</a:t>
            </a:r>
          </a:p>
        </p:txBody>
      </p:sp>
      <p:pic>
        <p:nvPicPr>
          <p:cNvPr id="5" name="내용 개체 틀 4" descr="텍스트이(가) 표시된 사진&#10;&#10;자동 생성된 설명">
            <a:extLst>
              <a:ext uri="{FF2B5EF4-FFF2-40B4-BE49-F238E27FC236}">
                <a16:creationId xmlns:a16="http://schemas.microsoft.com/office/drawing/2014/main" id="{022B9262-4970-40D8-8030-7F3068295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700808"/>
            <a:ext cx="5688633" cy="410445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061C2D-1D35-49AC-9ECC-D0194A7BCD5A}"/>
              </a:ext>
            </a:extLst>
          </p:cNvPr>
          <p:cNvSpPr txBox="1"/>
          <p:nvPr/>
        </p:nvSpPr>
        <p:spPr>
          <a:xfrm>
            <a:off x="6310436" y="1887039"/>
            <a:ext cx="5976664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</a:rPr>
              <a:t>●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1990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 전산업의 매출액은 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1.428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조 엔</a:t>
            </a: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●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1998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 매출 하락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(1.381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조 엔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● 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2005~2007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 매출 상승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(1.508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조 엔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● 리먼 쇼크 이후 경기회복을 못함</a:t>
            </a: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● 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2017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 기준 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1,554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조 엔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FE4192F-8187-4569-A3CD-9DB55A2F6802}"/>
              </a:ext>
            </a:extLst>
          </p:cNvPr>
          <p:cNvCxnSpPr/>
          <p:nvPr/>
        </p:nvCxnSpPr>
        <p:spPr>
          <a:xfrm>
            <a:off x="6166420" y="1484588"/>
            <a:ext cx="0" cy="64087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842030-1DD9-40E2-AACE-ECE50386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4" y="413730"/>
            <a:ext cx="9753600" cy="706090"/>
          </a:xfrm>
        </p:spPr>
        <p:txBody>
          <a:bodyPr/>
          <a:lstStyle/>
          <a:p>
            <a:r>
              <a:rPr lang="ko-KR" altLang="en-US" dirty="0">
                <a:solidFill>
                  <a:schemeClr val="accent4"/>
                </a:solidFill>
              </a:rPr>
              <a:t>기업의 경상 이익</a:t>
            </a:r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33F79FAD-9184-4AD4-81BC-A5E0235E5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9" y="1412776"/>
            <a:ext cx="5066927" cy="2232248"/>
          </a:xfr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2FACF59-5490-4DE8-BC35-9BFF0C034298}"/>
              </a:ext>
            </a:extLst>
          </p:cNvPr>
          <p:cNvCxnSpPr/>
          <p:nvPr/>
        </p:nvCxnSpPr>
        <p:spPr>
          <a:xfrm>
            <a:off x="5806380" y="1119820"/>
            <a:ext cx="0" cy="67413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스크린샷, 시계이(가) 표시된 사진&#10;&#10;자동 생성된 설명">
            <a:extLst>
              <a:ext uri="{FF2B5EF4-FFF2-40B4-BE49-F238E27FC236}">
                <a16:creationId xmlns:a16="http://schemas.microsoft.com/office/drawing/2014/main" id="{B0C29883-22E4-40E7-9521-EF1FD059D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9" y="4149080"/>
            <a:ext cx="5066928" cy="2520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7B7D52-C35B-4295-8947-8DAF8984DC6F}"/>
              </a:ext>
            </a:extLst>
          </p:cNvPr>
          <p:cNvSpPr txBox="1"/>
          <p:nvPr/>
        </p:nvSpPr>
        <p:spPr>
          <a:xfrm>
            <a:off x="5978499" y="1687064"/>
            <a:ext cx="6210326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400" dirty="0"/>
              <a:t>●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1990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 이후 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1993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 크게 감소</a:t>
            </a: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●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1997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 경기회복으로 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20.5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조 엔까지 회복</a:t>
            </a: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●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1998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 다시 감소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(21.2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조 엔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)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  </a:t>
            </a:r>
            <a:r>
              <a:rPr lang="en-US" altLang="ko-KR" sz="2400" dirty="0">
                <a:solidFill>
                  <a:schemeClr val="accent6"/>
                </a:solidFill>
                <a:ea typeface="문체부 돋음체" panose="020B0609000101010101" pitchFamily="49" charset="-127"/>
              </a:rPr>
              <a:t>(</a:t>
            </a:r>
            <a:r>
              <a:rPr lang="ko-KR" altLang="en-US" sz="2400" dirty="0">
                <a:solidFill>
                  <a:schemeClr val="accent6"/>
                </a:solidFill>
                <a:ea typeface="문체부 돋음체" panose="020B0609000101010101" pitchFamily="49" charset="-127"/>
              </a:rPr>
              <a:t>연간기준</a:t>
            </a:r>
            <a:r>
              <a:rPr lang="en-US" altLang="ko-KR" sz="2400" dirty="0">
                <a:solidFill>
                  <a:schemeClr val="accent6"/>
                </a:solidFill>
                <a:ea typeface="문체부 돋음체" panose="020B0609000101010101" pitchFamily="49" charset="-127"/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●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2017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년 이후 경상이익 </a:t>
            </a:r>
            <a:r>
              <a:rPr lang="en-US" altLang="ko-KR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86.3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조엔으로 증가</a:t>
            </a: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●매출이 늘지 않아도 경상이익률 상승</a:t>
            </a:r>
            <a:endParaRPr lang="en-US" altLang="ko-KR" sz="2400" dirty="0">
              <a:solidFill>
                <a:schemeClr val="tx2"/>
              </a:solidFill>
              <a:ea typeface="문체부 돋음체" panose="020B0609000101010101" pitchFamily="49" charset="-127"/>
            </a:endParaRPr>
          </a:p>
          <a:p>
            <a:pPr>
              <a:lnSpc>
                <a:spcPct val="90000"/>
              </a:lnSpc>
            </a:pPr>
            <a:endParaRPr lang="en-US" altLang="ko-KR" sz="2400" dirty="0"/>
          </a:p>
          <a:p>
            <a:pPr>
              <a:lnSpc>
                <a:spcPct val="9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286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B35F18-6109-4274-A959-A769B98F5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48" y="386205"/>
            <a:ext cx="9753600" cy="736105"/>
          </a:xfrm>
        </p:spPr>
        <p:txBody>
          <a:bodyPr/>
          <a:lstStyle/>
          <a:p>
            <a:r>
              <a:rPr lang="ko-KR" altLang="en-US" dirty="0">
                <a:solidFill>
                  <a:schemeClr val="accent4"/>
                </a:solidFill>
              </a:rPr>
              <a:t>부가가치율</a:t>
            </a:r>
            <a:r>
              <a:rPr lang="en-US" altLang="ko-KR" dirty="0">
                <a:solidFill>
                  <a:schemeClr val="accent4"/>
                </a:solidFill>
              </a:rPr>
              <a:t>,</a:t>
            </a:r>
            <a:r>
              <a:rPr lang="ko-KR" altLang="en-US" dirty="0">
                <a:solidFill>
                  <a:schemeClr val="accent4"/>
                </a:solidFill>
              </a:rPr>
              <a:t> 노동 분배율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086EE49-8C70-4073-A3E8-1AE70B6F4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9357" y="1700808"/>
            <a:ext cx="6814493" cy="4896544"/>
          </a:xfrm>
        </p:spPr>
        <p:txBody>
          <a:bodyPr>
            <a:normAutofit/>
          </a:bodyPr>
          <a:lstStyle/>
          <a:p>
            <a:r>
              <a:rPr lang="ko-KR" altLang="en-US" dirty="0"/>
              <a:t>●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부가가치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: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즉 기업의 매출총이익이며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, </a:t>
            </a:r>
          </a:p>
          <a:p>
            <a:r>
              <a:rPr lang="en-US" altLang="ko-KR" sz="2400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    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부가가치율은 매출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1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단위당의 매출 총 이익률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r>
              <a:rPr lang="ko-KR" altLang="en-US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●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노동분배율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.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부가가치 인건비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,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금융 비용</a:t>
            </a:r>
            <a:r>
              <a:rPr lang="en-US" altLang="ko-KR" sz="2400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,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집세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,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땅값 등으로 충당되고 나머지가 기업 수익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sz="2400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●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30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년 동안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18%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에서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20%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로 상승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sz="2400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r>
              <a:rPr lang="ko-KR" altLang="en-US" sz="2400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●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인건비 감축은 매출이 그다지 늘지 않았음에도 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r>
              <a:rPr lang="en-US" altLang="ko-KR" sz="2400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   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기업의 경상이익이 증가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sz="2400" dirty="0">
              <a:solidFill>
                <a:srgbClr val="000000"/>
              </a:solidFill>
              <a:latin typeface="나눔고딕"/>
            </a:endParaRPr>
          </a:p>
          <a:p>
            <a:endParaRPr lang="en-US" altLang="ko-KR" sz="2400" dirty="0">
              <a:solidFill>
                <a:srgbClr val="000000"/>
              </a:solidFill>
              <a:latin typeface="나눔고딕"/>
            </a:endParaRPr>
          </a:p>
          <a:p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</a:endParaRPr>
          </a:p>
          <a:p>
            <a:endParaRPr lang="en-US" altLang="ko-KR" dirty="0">
              <a:solidFill>
                <a:srgbClr val="000000"/>
              </a:solidFill>
              <a:latin typeface="나눔고딕"/>
            </a:endParaRPr>
          </a:p>
          <a:p>
            <a:endParaRPr lang="en-US" altLang="ko-KR" dirty="0">
              <a:solidFill>
                <a:srgbClr val="000000"/>
              </a:solidFill>
              <a:latin typeface="나눔고딕"/>
            </a:endParaRPr>
          </a:p>
          <a:p>
            <a:endParaRPr lang="en-US" altLang="ko-KR" dirty="0">
              <a:solidFill>
                <a:srgbClr val="000000"/>
              </a:solidFill>
              <a:latin typeface="나눔고딕"/>
            </a:endParaRPr>
          </a:p>
          <a:p>
            <a:endParaRPr lang="en-US" altLang="ko-KR" dirty="0">
              <a:solidFill>
                <a:srgbClr val="000000"/>
              </a:solidFill>
              <a:latin typeface="나눔고딕"/>
            </a:endParaRPr>
          </a:p>
          <a:p>
            <a:endParaRPr lang="ko-KR" altLang="en-US" dirty="0"/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87A54509-F4DD-429D-B640-52B2C7725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556792"/>
            <a:ext cx="4975217" cy="2160240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6E6BD16-8D6E-42C2-BBDC-8A2D7594F382}"/>
              </a:ext>
            </a:extLst>
          </p:cNvPr>
          <p:cNvCxnSpPr/>
          <p:nvPr/>
        </p:nvCxnSpPr>
        <p:spPr>
          <a:xfrm>
            <a:off x="5230316" y="1122310"/>
            <a:ext cx="0" cy="5735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시산">
            <a:extLst>
              <a:ext uri="{FF2B5EF4-FFF2-40B4-BE49-F238E27FC236}">
                <a16:creationId xmlns:a16="http://schemas.microsoft.com/office/drawing/2014/main" id="{AEC668C5-C1A7-49A2-873D-5BD2FEE7C3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" y="4312133"/>
            <a:ext cx="5092965" cy="19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80BD3F-E47F-413D-B7E5-6846F4A3B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80120"/>
            <a:ext cx="9753600" cy="520081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accent4"/>
                </a:solidFill>
              </a:rPr>
              <a:t>일본 국민의 생활 변화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33BBA6F-7716-45AA-92E8-7598528B1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3631" y="1556792"/>
            <a:ext cx="6336699" cy="4968552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chemeClr val="tx2"/>
                </a:solidFill>
              </a:rPr>
              <a:t>●</a:t>
            </a:r>
            <a:r>
              <a:rPr lang="en-US" altLang="ko-KR" sz="2400" dirty="0">
                <a:solidFill>
                  <a:schemeClr val="tx2"/>
                </a:solidFill>
              </a:rPr>
              <a:t>1990</a:t>
            </a:r>
            <a:r>
              <a:rPr lang="ko-KR" altLang="en-US" sz="2400" dirty="0">
                <a:solidFill>
                  <a:schemeClr val="tx2"/>
                </a:solidFill>
              </a:rPr>
              <a:t>년</a:t>
            </a:r>
            <a:r>
              <a:rPr lang="en-US" altLang="ko-KR" sz="2400" dirty="0">
                <a:solidFill>
                  <a:schemeClr val="tx2"/>
                </a:solidFill>
              </a:rPr>
              <a:t>:425</a:t>
            </a:r>
            <a:r>
              <a:rPr lang="ko-KR" altLang="en-US" sz="2400" dirty="0">
                <a:solidFill>
                  <a:schemeClr val="tx2"/>
                </a:solidFill>
              </a:rPr>
              <a:t>만 엔      </a:t>
            </a:r>
            <a:r>
              <a:rPr lang="en-US" altLang="ko-KR" sz="2400" dirty="0">
                <a:solidFill>
                  <a:schemeClr val="tx2"/>
                </a:solidFill>
              </a:rPr>
              <a:t>1997</a:t>
            </a:r>
            <a:r>
              <a:rPr lang="ko-KR" altLang="en-US" sz="2400" dirty="0">
                <a:solidFill>
                  <a:schemeClr val="tx2"/>
                </a:solidFill>
              </a:rPr>
              <a:t>년</a:t>
            </a:r>
            <a:r>
              <a:rPr lang="en-US" altLang="ko-KR" sz="2400" dirty="0">
                <a:solidFill>
                  <a:schemeClr val="tx2"/>
                </a:solidFill>
              </a:rPr>
              <a:t>:467</a:t>
            </a:r>
            <a:r>
              <a:rPr lang="ko-KR" altLang="en-US" sz="2400" dirty="0">
                <a:solidFill>
                  <a:schemeClr val="tx2"/>
                </a:solidFill>
              </a:rPr>
              <a:t>만 엔</a:t>
            </a:r>
            <a:endParaRPr lang="en-US" altLang="ko-KR" sz="2400" dirty="0">
              <a:solidFill>
                <a:schemeClr val="tx2"/>
              </a:solidFill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r>
              <a:rPr lang="ko-KR" altLang="en-US" sz="2400" dirty="0">
                <a:solidFill>
                  <a:schemeClr val="tx2"/>
                </a:solidFill>
              </a:rPr>
              <a:t>●</a:t>
            </a:r>
            <a:r>
              <a:rPr lang="en-US" altLang="ko-KR" sz="2400" dirty="0">
                <a:solidFill>
                  <a:schemeClr val="tx2"/>
                </a:solidFill>
              </a:rPr>
              <a:t>1998</a:t>
            </a:r>
            <a:r>
              <a:rPr lang="ko-KR" altLang="en-US" sz="2400" dirty="0">
                <a:solidFill>
                  <a:schemeClr val="tx2"/>
                </a:solidFill>
              </a:rPr>
              <a:t>년 감소 추세 이후 </a:t>
            </a:r>
            <a:r>
              <a:rPr lang="en-US" altLang="ko-KR" sz="2400" dirty="0">
                <a:solidFill>
                  <a:schemeClr val="tx2"/>
                </a:solidFill>
              </a:rPr>
              <a:t>2009</a:t>
            </a:r>
            <a:r>
              <a:rPr lang="ko-KR" altLang="en-US" sz="2400" dirty="0">
                <a:solidFill>
                  <a:schemeClr val="tx2"/>
                </a:solidFill>
              </a:rPr>
              <a:t>년</a:t>
            </a:r>
            <a:r>
              <a:rPr lang="en-US" altLang="ko-KR" sz="2400" dirty="0">
                <a:solidFill>
                  <a:schemeClr val="tx2"/>
                </a:solidFill>
              </a:rPr>
              <a:t>:406</a:t>
            </a:r>
            <a:r>
              <a:rPr lang="ko-KR" altLang="en-US" sz="2400" dirty="0">
                <a:solidFill>
                  <a:schemeClr val="tx2"/>
                </a:solidFill>
              </a:rPr>
              <a:t>만 엔</a:t>
            </a:r>
            <a:endParaRPr lang="en-US" altLang="ko-KR" sz="2400" dirty="0">
              <a:solidFill>
                <a:schemeClr val="tx2"/>
              </a:solidFill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r>
              <a:rPr lang="ko-KR" altLang="en-US" sz="2400" dirty="0">
                <a:solidFill>
                  <a:schemeClr val="tx2"/>
                </a:solidFill>
              </a:rPr>
              <a:t>●정규직 감소 및 비정규직 증가</a:t>
            </a:r>
            <a:endParaRPr lang="en-US" altLang="ko-KR" sz="2400" dirty="0">
              <a:solidFill>
                <a:schemeClr val="tx2"/>
              </a:solidFill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r>
              <a:rPr lang="ko-KR" altLang="en-US" sz="2400" dirty="0">
                <a:solidFill>
                  <a:schemeClr val="tx2"/>
                </a:solidFill>
              </a:rPr>
              <a:t>●</a:t>
            </a:r>
            <a:endParaRPr lang="en-US" altLang="ko-KR" sz="2400" dirty="0">
              <a:solidFill>
                <a:schemeClr val="tx2"/>
              </a:solidFill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r>
              <a:rPr lang="ko-KR" altLang="en-US" dirty="0"/>
              <a:t>                                         </a:t>
            </a:r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0670E1BD-BC85-487A-AF24-F03C90EF9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" y="1340768"/>
            <a:ext cx="5155096" cy="187220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AFF01C0-7876-46D1-8AF7-2CAF95AC2213}"/>
              </a:ext>
            </a:extLst>
          </p:cNvPr>
          <p:cNvCxnSpPr>
            <a:cxnSpLocks/>
          </p:cNvCxnSpPr>
          <p:nvPr/>
        </p:nvCxnSpPr>
        <p:spPr>
          <a:xfrm>
            <a:off x="5374332" y="1340768"/>
            <a:ext cx="0" cy="5400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F3382023-A62E-4B62-B8AB-23EB7ED59F6F}"/>
              </a:ext>
            </a:extLst>
          </p:cNvPr>
          <p:cNvSpPr/>
          <p:nvPr/>
        </p:nvSpPr>
        <p:spPr>
          <a:xfrm>
            <a:off x="8254652" y="1588232"/>
            <a:ext cx="576064" cy="3509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accent3"/>
              </a:solidFill>
            </a:endParaRPr>
          </a:p>
        </p:txBody>
      </p:sp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CF6217E0-BBF6-4BC5-95F6-84F69E77E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" y="4041068"/>
            <a:ext cx="5155095" cy="1872207"/>
          </a:xfrm>
          <a:prstGeom prst="rect">
            <a:avLst/>
          </a:prstGeom>
        </p:spPr>
      </p:pic>
      <p:graphicFrame>
        <p:nvGraphicFramePr>
          <p:cNvPr id="14" name="표 14">
            <a:extLst>
              <a:ext uri="{FF2B5EF4-FFF2-40B4-BE49-F238E27FC236}">
                <a16:creationId xmlns:a16="http://schemas.microsoft.com/office/drawing/2014/main" id="{984E6809-B14A-4634-A80D-E3F6520AF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87244"/>
              </p:ext>
            </p:extLst>
          </p:nvPr>
        </p:nvGraphicFramePr>
        <p:xfrm>
          <a:off x="6140354" y="4581128"/>
          <a:ext cx="5642691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897">
                  <a:extLst>
                    <a:ext uri="{9D8B030D-6E8A-4147-A177-3AD203B41FA5}">
                      <a16:colId xmlns:a16="http://schemas.microsoft.com/office/drawing/2014/main" val="3984404186"/>
                    </a:ext>
                  </a:extLst>
                </a:gridCol>
                <a:gridCol w="1880897">
                  <a:extLst>
                    <a:ext uri="{9D8B030D-6E8A-4147-A177-3AD203B41FA5}">
                      <a16:colId xmlns:a16="http://schemas.microsoft.com/office/drawing/2014/main" val="2473487511"/>
                    </a:ext>
                  </a:extLst>
                </a:gridCol>
                <a:gridCol w="1880897">
                  <a:extLst>
                    <a:ext uri="{9D8B030D-6E8A-4147-A177-3AD203B41FA5}">
                      <a16:colId xmlns:a16="http://schemas.microsoft.com/office/drawing/2014/main" val="212771732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/>
                        <a:t>   1997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      </a:t>
                      </a:r>
                      <a:r>
                        <a:rPr lang="en-US" altLang="ko-KR" sz="2400" dirty="0"/>
                        <a:t>2018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81479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ea typeface="문체부 돋음체" panose="020B0609000101010101" pitchFamily="49" charset="-127"/>
                        </a:rPr>
                        <a:t>정규직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3,476</a:t>
                      </a:r>
                      <a:r>
                        <a:rPr lang="ko-KR" altLang="en-US" sz="2400" dirty="0"/>
                        <a:t>만명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ea typeface="문체부 돋음체" panose="020B0609000101010101" pitchFamily="49" charset="-127"/>
                        </a:rPr>
                        <a:t>3,140</a:t>
                      </a:r>
                      <a:r>
                        <a:rPr lang="ko-KR" altLang="en-US" sz="2400" dirty="0">
                          <a:ea typeface="문체부 돋음체" panose="020B0609000101010101" pitchFamily="49" charset="-127"/>
                        </a:rPr>
                        <a:t>만명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47257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ea typeface="문체부 돋음체" panose="020B0609000101010101" pitchFamily="49" charset="-127"/>
                        </a:rPr>
                        <a:t>비정규직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ea typeface="문체부 돋음체" panose="020B0609000101010101" pitchFamily="49" charset="-127"/>
                        </a:rPr>
                        <a:t>2,120</a:t>
                      </a:r>
                      <a:r>
                        <a:rPr lang="ko-KR" altLang="en-US" sz="2400" dirty="0">
                          <a:ea typeface="문체부 돋음체" panose="020B0609000101010101" pitchFamily="49" charset="-127"/>
                        </a:rPr>
                        <a:t>만명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3,088</a:t>
                      </a:r>
                      <a:r>
                        <a:rPr lang="ko-KR" altLang="en-US" sz="2400" dirty="0"/>
                        <a:t>만명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12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083B67-24C1-4049-ADEF-B732C5B81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1743"/>
            <a:ext cx="9753600" cy="808113"/>
          </a:xfrm>
        </p:spPr>
        <p:txBody>
          <a:bodyPr/>
          <a:lstStyle/>
          <a:p>
            <a:r>
              <a:rPr lang="ko-KR" altLang="en-US" dirty="0">
                <a:solidFill>
                  <a:schemeClr val="accent4"/>
                </a:solidFill>
              </a:rPr>
              <a:t>소득 불평등 및 지니 계수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BFB7507-A92B-48A3-8583-874B0EEF6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0321" y="1326468"/>
            <a:ext cx="6958504" cy="5531531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ea typeface="문체부 돋음체" panose="020B0609000101010101" pitchFamily="49" charset="-127"/>
              </a:rPr>
              <a:t>●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복수의 세대로 구성된 한 사회의 지니 계수를 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r>
              <a:rPr lang="en-US" altLang="ko-KR" sz="2400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   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구하는 방법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sz="2400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r>
              <a:rPr lang="ko-KR" altLang="en-US" sz="2400" dirty="0">
                <a:ea typeface="문체부 돋음체" panose="020B0609000101010101" pitchFamily="49" charset="-127"/>
              </a:rPr>
              <a:t>●</a:t>
            </a:r>
            <a:r>
              <a:rPr lang="ko-KR" altLang="en-US" sz="2400" dirty="0">
                <a:solidFill>
                  <a:schemeClr val="tx2"/>
                </a:solidFill>
                <a:ea typeface="문체부 돋음체" panose="020B0609000101010101" pitchFamily="49" charset="-127"/>
              </a:rPr>
              <a:t>제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니 계수는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0(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소득 분배가 완전 평등할 경우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)</a:t>
            </a:r>
          </a:p>
          <a:p>
            <a:r>
              <a:rPr lang="en-US" altLang="ko-KR" sz="2400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   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부터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1(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완전 불평등할 경우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)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사이의 값의 형태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r>
              <a:rPr lang="en-US" altLang="ko-KR" sz="2400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   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 </a:t>
            </a:r>
            <a:r>
              <a:rPr lang="en-US" altLang="ko-KR" sz="2400" b="0" i="0" u="none" strike="noStrike" dirty="0">
                <a:solidFill>
                  <a:schemeClr val="accent6"/>
                </a:solidFill>
                <a:effectLst/>
                <a:latin typeface="나눔고딕"/>
                <a:ea typeface="문체부 돋음체" panose="020B0609000101010101" pitchFamily="49" charset="-127"/>
              </a:rPr>
              <a:t>1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에 가까울수록 불평등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sz="2400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sz="2400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r>
              <a:rPr lang="ko-KR" altLang="en-US" sz="2400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●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1990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년의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0.43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에서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2017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년의 </a:t>
            </a:r>
            <a:r>
              <a:rPr lang="en-US" altLang="ko-KR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0.56</a:t>
            </a:r>
            <a:r>
              <a:rPr lang="ko-KR" altLang="en-US" sz="2400" b="0" i="0" u="none" strike="noStrike" dirty="0">
                <a:solidFill>
                  <a:srgbClr val="000000"/>
                </a:solidFill>
                <a:effectLst/>
                <a:latin typeface="나눔고딕"/>
                <a:ea typeface="문체부 돋음체" panose="020B0609000101010101" pitchFamily="49" charset="-127"/>
              </a:rPr>
              <a:t>으로 확연하게       증가하고 있어 소득 불평등이 심화</a:t>
            </a:r>
            <a:endParaRPr lang="en-US" altLang="ko-KR" sz="2400" b="0" i="0" u="none" strike="noStrike" dirty="0">
              <a:solidFill>
                <a:srgbClr val="000000"/>
              </a:solidFill>
              <a:effectLst/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sz="2400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endParaRPr lang="en-US" altLang="ko-KR" sz="2400" dirty="0">
              <a:solidFill>
                <a:srgbClr val="000000"/>
              </a:solidFill>
              <a:latin typeface="나눔고딕"/>
              <a:ea typeface="문체부 돋음체" panose="020B0609000101010101" pitchFamily="49" charset="-127"/>
            </a:endParaRPr>
          </a:p>
          <a:p>
            <a:r>
              <a:rPr lang="ko-KR" altLang="en-US" sz="2400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●일본의 지니 계수는 </a:t>
            </a:r>
            <a:r>
              <a:rPr lang="en-US" altLang="ko-KR" sz="2400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OECD</a:t>
            </a:r>
            <a:r>
              <a:rPr lang="ko-KR" altLang="en-US" sz="2400" dirty="0">
                <a:solidFill>
                  <a:srgbClr val="000000"/>
                </a:solidFill>
                <a:latin typeface="나눔고딕"/>
                <a:ea typeface="문체부 돋음체" panose="020B0609000101010101" pitchFamily="49" charset="-127"/>
              </a:rPr>
              <a:t>평균보다 약간 높음</a:t>
            </a:r>
            <a:endParaRPr lang="ko-KR" altLang="en-US" sz="2400" dirty="0">
              <a:ea typeface="문체부 돋음체" panose="020B0609000101010101" pitchFamily="49" charset="-127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D009F98E-861A-4002-BF17-AB400C25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9" y="1196753"/>
            <a:ext cx="4706042" cy="2664295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295F88E-49BF-4DB9-B7DF-B3CB3CCFE4D9}"/>
              </a:ext>
            </a:extLst>
          </p:cNvPr>
          <p:cNvCxnSpPr>
            <a:cxnSpLocks/>
          </p:cNvCxnSpPr>
          <p:nvPr/>
        </p:nvCxnSpPr>
        <p:spPr>
          <a:xfrm>
            <a:off x="5086300" y="1089856"/>
            <a:ext cx="0" cy="57681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 descr="화면 캡처 2020-09-24 002338">
            <a:extLst>
              <a:ext uri="{FF2B5EF4-FFF2-40B4-BE49-F238E27FC236}">
                <a16:creationId xmlns:a16="http://schemas.microsoft.com/office/drawing/2014/main" id="{0AD15332-EF41-479D-BE8B-D0CD96E77B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4" y="4149554"/>
            <a:ext cx="4706042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4AAC5F-3FA7-4E53-8024-844F8ED6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8759"/>
            <a:ext cx="9753600" cy="634082"/>
          </a:xfrm>
        </p:spPr>
        <p:txBody>
          <a:bodyPr>
            <a:noAutofit/>
          </a:bodyPr>
          <a:lstStyle/>
          <a:p>
            <a:r>
              <a:rPr lang="ko-KR" altLang="en-US" sz="4400" dirty="0">
                <a:solidFill>
                  <a:schemeClr val="accent4"/>
                </a:solidFill>
              </a:rPr>
              <a:t>대담한 금융 정책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D16B5D-9603-4F78-9436-04B4A298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236" y="1002841"/>
            <a:ext cx="7678589" cy="5671051"/>
          </a:xfrm>
        </p:spPr>
        <p:txBody>
          <a:bodyPr/>
          <a:lstStyle/>
          <a:p>
            <a:r>
              <a:rPr lang="ko-KR" altLang="en-US" dirty="0">
                <a:solidFill>
                  <a:schemeClr val="tx2"/>
                </a:solidFill>
                <a:latin typeface="문서부돋음체"/>
                <a:ea typeface="문체부 돋음체" panose="020B0609000101010101" pitchFamily="49" charset="-127"/>
              </a:rPr>
              <a:t>금융정책을 실시하는 </a:t>
            </a:r>
            <a:r>
              <a:rPr lang="ko-KR" altLang="en-US" dirty="0">
                <a:solidFill>
                  <a:schemeClr val="tx2"/>
                </a:solidFill>
                <a:effectLst/>
                <a:latin typeface="문서부돋음체"/>
                <a:ea typeface="문체부 돋음체" panose="020B0609000101010101" pitchFamily="49" charset="-127"/>
              </a:rPr>
              <a:t>주체는 정부가 아니라 일본은행</a:t>
            </a:r>
            <a:endParaRPr lang="en-US" altLang="ko-KR" dirty="0">
              <a:solidFill>
                <a:schemeClr val="tx2"/>
              </a:solidFill>
              <a:effectLst/>
              <a:latin typeface="문서부돋음체"/>
              <a:ea typeface="문체부 돋음체" panose="020B0609000101010101" pitchFamily="49" charset="-127"/>
            </a:endParaRPr>
          </a:p>
          <a:p>
            <a:endParaRPr lang="en-US" altLang="ko-KR" dirty="0">
              <a:solidFill>
                <a:schemeClr val="tx2"/>
              </a:solidFill>
              <a:latin typeface="문서부돋음체"/>
              <a:ea typeface="문체부 돋음체" panose="020B0609000101010101" pitchFamily="49" charset="-127"/>
            </a:endParaRPr>
          </a:p>
          <a:p>
            <a:r>
              <a:rPr lang="ko-KR" altLang="en-US" dirty="0">
                <a:solidFill>
                  <a:schemeClr val="tx2"/>
                </a:solidFill>
                <a:latin typeface="문서부돋음체"/>
                <a:ea typeface="문체부 돋음체" panose="020B0609000101010101" pitchFamily="49" charset="-127"/>
              </a:rPr>
              <a:t>일본은행법 제 </a:t>
            </a:r>
            <a:r>
              <a:rPr lang="en-US" altLang="ko-KR" dirty="0">
                <a:solidFill>
                  <a:schemeClr val="tx2"/>
                </a:solidFill>
                <a:latin typeface="문서부돋음체"/>
                <a:ea typeface="문체부 돋음체" panose="020B0609000101010101" pitchFamily="49" charset="-127"/>
              </a:rPr>
              <a:t>25</a:t>
            </a:r>
            <a:r>
              <a:rPr lang="ko-KR" altLang="en-US" dirty="0">
                <a:solidFill>
                  <a:schemeClr val="tx2"/>
                </a:solidFill>
                <a:latin typeface="문서부돋음체"/>
                <a:ea typeface="문체부 돋음체" panose="020B0609000101010101" pitchFamily="49" charset="-127"/>
              </a:rPr>
              <a:t>조 수정 계획</a:t>
            </a:r>
            <a:endParaRPr lang="en-US" altLang="ko-KR" dirty="0">
              <a:solidFill>
                <a:schemeClr val="tx2"/>
              </a:solidFill>
              <a:latin typeface="문서부돋음체"/>
              <a:ea typeface="문체부 돋음체" panose="020B0609000101010101" pitchFamily="49" charset="-127"/>
            </a:endParaRPr>
          </a:p>
          <a:p>
            <a:endParaRPr lang="en-US" altLang="ko-KR" dirty="0">
              <a:solidFill>
                <a:schemeClr val="tx2"/>
              </a:solidFill>
              <a:latin typeface="문서부돋음체"/>
              <a:ea typeface="문체부 돋음체" panose="020B0609000101010101" pitchFamily="49" charset="-127"/>
            </a:endParaRPr>
          </a:p>
          <a:p>
            <a:r>
              <a:rPr lang="ko-KR" altLang="en-US" dirty="0">
                <a:solidFill>
                  <a:schemeClr val="tx2"/>
                </a:solidFill>
                <a:latin typeface="문서부돋음체"/>
                <a:ea typeface="문체부 돋음체" panose="020B0609000101010101" pitchFamily="49" charset="-127"/>
              </a:rPr>
              <a:t>중앙은행의 독립성 확보</a:t>
            </a:r>
            <a:endParaRPr lang="en-US" altLang="ko-KR" dirty="0">
              <a:solidFill>
                <a:schemeClr val="tx2"/>
              </a:solidFill>
              <a:latin typeface="문서부돋음체"/>
              <a:ea typeface="문체부 돋음체" panose="020B0609000101010101" pitchFamily="49" charset="-127"/>
            </a:endParaRPr>
          </a:p>
          <a:p>
            <a:endParaRPr lang="en-US" altLang="ko-KR" dirty="0">
              <a:solidFill>
                <a:schemeClr val="tx2"/>
              </a:solidFill>
              <a:latin typeface="문서부돋음체"/>
              <a:ea typeface="문체부 돋음체" panose="020B0609000101010101" pitchFamily="49" charset="-127"/>
            </a:endParaRPr>
          </a:p>
          <a:p>
            <a:r>
              <a:rPr lang="ko-KR" altLang="en-US" dirty="0">
                <a:solidFill>
                  <a:schemeClr val="tx2"/>
                </a:solidFill>
                <a:latin typeface="문서부돋음체"/>
                <a:ea typeface="문체부 돋음체" panose="020B0609000101010101" pitchFamily="49" charset="-127"/>
              </a:rPr>
              <a:t>정부와 일본 은행간 합의로 수정</a:t>
            </a:r>
            <a:r>
              <a:rPr lang="en-US" altLang="ko-KR" dirty="0">
                <a:solidFill>
                  <a:schemeClr val="tx2"/>
                </a:solidFill>
                <a:latin typeface="문서부돋음체"/>
                <a:ea typeface="문체부 돋음체" panose="020B0609000101010101" pitchFamily="49" charset="-127"/>
              </a:rPr>
              <a:t>X</a:t>
            </a:r>
          </a:p>
          <a:p>
            <a:endParaRPr lang="en-US" altLang="ko-KR" dirty="0">
              <a:solidFill>
                <a:schemeClr val="tx2"/>
              </a:solidFill>
              <a:latin typeface="문서부돋음체"/>
              <a:ea typeface="문체부 돋음체" panose="020B0609000101010101" pitchFamily="49" charset="-127"/>
            </a:endParaRPr>
          </a:p>
          <a:p>
            <a:r>
              <a:rPr lang="en-US" altLang="ko-KR" dirty="0">
                <a:solidFill>
                  <a:schemeClr val="tx2"/>
                </a:solidFill>
                <a:latin typeface="문서부돋음체"/>
                <a:ea typeface="문체부 돋음체" panose="020B0609000101010101" pitchFamily="49" charset="-127"/>
              </a:rPr>
              <a:t>2020</a:t>
            </a:r>
            <a:r>
              <a:rPr lang="ko-KR" altLang="en-US" dirty="0">
                <a:solidFill>
                  <a:schemeClr val="tx2"/>
                </a:solidFill>
                <a:latin typeface="문서부돋음체"/>
                <a:ea typeface="문체부 돋음체" panose="020B0609000101010101" pitchFamily="49" charset="-127"/>
              </a:rPr>
              <a:t>년까지 </a:t>
            </a:r>
            <a:r>
              <a:rPr lang="en-US" altLang="ko-KR" dirty="0">
                <a:solidFill>
                  <a:schemeClr val="tx2"/>
                </a:solidFill>
                <a:latin typeface="문서부돋음체"/>
                <a:ea typeface="문체부 돋음체" panose="020B0609000101010101" pitchFamily="49" charset="-127"/>
              </a:rPr>
              <a:t>“</a:t>
            </a:r>
            <a:r>
              <a:rPr lang="ko-KR" altLang="en-US" dirty="0">
                <a:solidFill>
                  <a:schemeClr val="tx2"/>
                </a:solidFill>
                <a:latin typeface="문서부돋음체"/>
                <a:ea typeface="문체부 돋음체" panose="020B0609000101010101" pitchFamily="49" charset="-127"/>
              </a:rPr>
              <a:t>대담한 금융 정책</a:t>
            </a:r>
            <a:r>
              <a:rPr lang="en-US" altLang="ko-KR" dirty="0">
                <a:solidFill>
                  <a:schemeClr val="tx2"/>
                </a:solidFill>
                <a:latin typeface="문서부돋음체"/>
                <a:ea typeface="문체부 돋음체" panose="020B0609000101010101" pitchFamily="49" charset="-127"/>
              </a:rPr>
              <a:t>“ </a:t>
            </a:r>
            <a:r>
              <a:rPr lang="ko-KR" altLang="en-US" dirty="0">
                <a:solidFill>
                  <a:schemeClr val="tx2"/>
                </a:solidFill>
                <a:latin typeface="문서부돋음체"/>
                <a:ea typeface="문체부 돋음체" panose="020B0609000101010101" pitchFamily="49" charset="-127"/>
              </a:rPr>
              <a:t>시행</a:t>
            </a:r>
            <a:endParaRPr lang="en-US" altLang="ko-KR" dirty="0">
              <a:solidFill>
                <a:schemeClr val="tx2"/>
              </a:solidFill>
              <a:latin typeface="문서부돋음체"/>
              <a:ea typeface="문체부 돋음체" panose="020B0609000101010101" pitchFamily="49" charset="-127"/>
            </a:endParaRPr>
          </a:p>
          <a:p>
            <a:endParaRPr lang="ko-KR" altLang="en-US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39AAF7A-7E5F-4EE6-BCA2-AD8F457F01F1}"/>
              </a:ext>
            </a:extLst>
          </p:cNvPr>
          <p:cNvCxnSpPr>
            <a:cxnSpLocks/>
          </p:cNvCxnSpPr>
          <p:nvPr/>
        </p:nvCxnSpPr>
        <p:spPr>
          <a:xfrm>
            <a:off x="4510236" y="863726"/>
            <a:ext cx="0" cy="59492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실외, 건물, 잔디, 대형이(가) 표시된 사진&#10;&#10;자동 생성된 설명">
            <a:extLst>
              <a:ext uri="{FF2B5EF4-FFF2-40B4-BE49-F238E27FC236}">
                <a16:creationId xmlns:a16="http://schemas.microsoft.com/office/drawing/2014/main" id="{2EF4013E-12FF-4303-9789-5D60EC803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7" y="1268760"/>
            <a:ext cx="410445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아시아 대륙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644_TF02804867" id="{8B631359-C5F2-45EE-9289-D8A4E538F15B}" vid="{14CD5818-822E-4306-BD80-8A4A3AC05095}"/>
    </a:ext>
  </a:extLst>
</a:theme>
</file>

<file path=ppt/theme/theme2.xml><?xml version="1.0" encoding="utf-8"?>
<a:theme xmlns:a="http://schemas.openxmlformats.org/drawingml/2006/main" name="Office 테마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세계 지도 시리즈, 아시아 대륙 프레젠테이션(와이드스크린)</Template>
  <TotalTime>372</TotalTime>
  <Words>1061</Words>
  <Application>Microsoft Office PowerPoint</Application>
  <PresentationFormat>사용자 지정</PresentationFormat>
  <Paragraphs>231</Paragraphs>
  <Slides>22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3" baseType="lpstr">
      <vt:lpstr>&amp;quot</vt:lpstr>
      <vt:lpstr>inherit</vt:lpstr>
      <vt:lpstr>나눔고딕</vt:lpstr>
      <vt:lpstr>맑은 고딕</vt:lpstr>
      <vt:lpstr>맑은 고딕</vt:lpstr>
      <vt:lpstr>문서부돋음체</vt:lpstr>
      <vt:lpstr>문체부 돋음체</vt:lpstr>
      <vt:lpstr>새굴림</vt:lpstr>
      <vt:lpstr>Arial</vt:lpstr>
      <vt:lpstr>Century Gothic</vt:lpstr>
      <vt:lpstr>아시아 대륙 16x9</vt:lpstr>
      <vt:lpstr>일본 정치와 경제 </vt:lpstr>
      <vt:lpstr>목차</vt:lpstr>
      <vt:lpstr>일본의 GDP변화</vt:lpstr>
      <vt:lpstr>기업의 매출 추이</vt:lpstr>
      <vt:lpstr>기업의 경상 이익</vt:lpstr>
      <vt:lpstr>부가가치율, 노동 분배율</vt:lpstr>
      <vt:lpstr>일본 국민의 생활 변화</vt:lpstr>
      <vt:lpstr>소득 불평등 및 지니 계수</vt:lpstr>
      <vt:lpstr>대담한 금융 정책</vt:lpstr>
      <vt:lpstr>“대담한 금융 정책“ 실행</vt:lpstr>
      <vt:lpstr>‘대담한 금융 정책’ 의 결과</vt:lpstr>
      <vt:lpstr>PowerPoint 프레젠테이션</vt:lpstr>
      <vt:lpstr>“기동적 재정 정책＂</vt:lpstr>
      <vt:lpstr>’ 재원 문제로 쓸 수 없게 된 정책＇</vt:lpstr>
      <vt:lpstr>‘감세’와 ‘규제 완화’</vt:lpstr>
      <vt:lpstr>법인세 감세</vt:lpstr>
      <vt:lpstr>아베노믹스 결과</vt:lpstr>
      <vt:lpstr>아베노믹스 하향</vt:lpstr>
      <vt:lpstr>GDP 실질성장률과 기여도 추이 </vt:lpstr>
      <vt:lpstr>아베노믹스 그 후</vt:lpstr>
      <vt:lpstr>PowerPoint 프레젠테이션</vt:lpstr>
      <vt:lpstr>생활은 나아질 수 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정치와 경제 </dc:title>
  <dc:creator>이 홍규</dc:creator>
  <cp:lastModifiedBy>이 홍규</cp:lastModifiedBy>
  <cp:revision>3</cp:revision>
  <dcterms:created xsi:type="dcterms:W3CDTF">2020-09-23T13:30:19Z</dcterms:created>
  <dcterms:modified xsi:type="dcterms:W3CDTF">2020-09-28T05:18:09Z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