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C5E29A5-E904-41E6-8A24-8FE3401EF19E}">
          <p14:sldIdLst>
            <p14:sldId id="256"/>
            <p14:sldId id="257"/>
            <p14:sldId id="258"/>
            <p14:sldId id="259"/>
            <p14:sldId id="260"/>
            <p14:sldId id="263"/>
            <p14:sldId id="261"/>
            <p14:sldId id="262"/>
            <p14:sldId id="264"/>
            <p14:sldId id="265"/>
            <p14:sldId id="266"/>
          </p14:sldIdLst>
        </p14:section>
        <p14:section name="제목 없는 구역" id="{055B2413-021C-43E3-AE3F-87D09175CE5F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장 수정" initials="장수" lastIdx="2" clrIdx="0">
    <p:extLst>
      <p:ext uri="{19B8F6BF-5375-455C-9EA6-DF929625EA0E}">
        <p15:presenceInfo xmlns:p15="http://schemas.microsoft.com/office/powerpoint/2012/main" userId="f2931daf4a45c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E43B1-429D-455B-9602-3E1D0D4C9E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8E228E0-E06D-4793-A9FC-D84FB1617D40}">
      <dgm:prSet/>
      <dgm:spPr/>
      <dgm:t>
        <a:bodyPr/>
        <a:lstStyle/>
        <a:p>
          <a:pPr>
            <a:defRPr cap="all"/>
          </a:pPr>
          <a:r>
            <a:rPr lang="ko-KR"/>
            <a:t>일본은 근대국가 전에는 사무라이 사회</a:t>
          </a:r>
          <a:r>
            <a:rPr lang="en-US"/>
            <a:t>.</a:t>
          </a:r>
        </a:p>
      </dgm:t>
    </dgm:pt>
    <dgm:pt modelId="{6F9595E6-3906-4D42-8B4C-5B57FF65284D}" type="parTrans" cxnId="{AE962BB9-724A-4627-99EA-D6DDEC08EFA6}">
      <dgm:prSet/>
      <dgm:spPr/>
      <dgm:t>
        <a:bodyPr/>
        <a:lstStyle/>
        <a:p>
          <a:endParaRPr lang="en-US"/>
        </a:p>
      </dgm:t>
    </dgm:pt>
    <dgm:pt modelId="{2D7608B6-27E8-44E1-A49E-77375634E652}" type="sibTrans" cxnId="{AE962BB9-724A-4627-99EA-D6DDEC08EFA6}">
      <dgm:prSet/>
      <dgm:spPr/>
      <dgm:t>
        <a:bodyPr/>
        <a:lstStyle/>
        <a:p>
          <a:endParaRPr lang="en-US"/>
        </a:p>
      </dgm:t>
    </dgm:pt>
    <dgm:pt modelId="{299B58B5-F9F2-413B-85ED-4EAB98FA7CAD}">
      <dgm:prSet/>
      <dgm:spPr/>
      <dgm:t>
        <a:bodyPr/>
        <a:lstStyle/>
        <a:p>
          <a:pPr>
            <a:defRPr cap="all"/>
          </a:pPr>
          <a:r>
            <a:rPr lang="ko-KR"/>
            <a:t>도쿠가와</a:t>
          </a:r>
          <a:r>
            <a:rPr lang="en-US"/>
            <a:t>(</a:t>
          </a:r>
          <a:r>
            <a:rPr lang="ko-KR"/>
            <a:t>에도</a:t>
          </a:r>
          <a:r>
            <a:rPr lang="en-US"/>
            <a:t>)</a:t>
          </a:r>
          <a:r>
            <a:rPr lang="ko-KR"/>
            <a:t> 막부가 일본을 다스림</a:t>
          </a:r>
          <a:r>
            <a:rPr lang="en-US"/>
            <a:t>.</a:t>
          </a:r>
        </a:p>
      </dgm:t>
    </dgm:pt>
    <dgm:pt modelId="{7B7AF3B8-91C1-4586-9FB5-511C01CD6A6D}" type="parTrans" cxnId="{15C62C1C-5304-4041-9C3E-EB356FDC0D4A}">
      <dgm:prSet/>
      <dgm:spPr/>
      <dgm:t>
        <a:bodyPr/>
        <a:lstStyle/>
        <a:p>
          <a:endParaRPr lang="en-US"/>
        </a:p>
      </dgm:t>
    </dgm:pt>
    <dgm:pt modelId="{ACB6C906-6CB8-4F2C-A898-052CBAE27EE8}" type="sibTrans" cxnId="{15C62C1C-5304-4041-9C3E-EB356FDC0D4A}">
      <dgm:prSet/>
      <dgm:spPr/>
      <dgm:t>
        <a:bodyPr/>
        <a:lstStyle/>
        <a:p>
          <a:endParaRPr lang="en-US"/>
        </a:p>
      </dgm:t>
    </dgm:pt>
    <dgm:pt modelId="{8737C98D-BB57-4329-98BE-D007FA02EE19}">
      <dgm:prSet/>
      <dgm:spPr/>
      <dgm:t>
        <a:bodyPr/>
        <a:lstStyle/>
        <a:p>
          <a:pPr>
            <a:defRPr cap="all"/>
          </a:pPr>
          <a:r>
            <a:rPr lang="ko-KR" dirty="0"/>
            <a:t>천황은 상</a:t>
          </a:r>
          <a:r>
            <a:rPr lang="ko-KR" altLang="en-US" dirty="0"/>
            <a:t>징</a:t>
          </a:r>
          <a:r>
            <a:rPr lang="ko-KR" dirty="0"/>
            <a:t>적 존재</a:t>
          </a:r>
          <a:endParaRPr lang="en-US" dirty="0"/>
        </a:p>
      </dgm:t>
    </dgm:pt>
    <dgm:pt modelId="{35FF0188-E056-4E7B-96A5-E8EE213381AD}" type="parTrans" cxnId="{F4E7B2B6-0939-43E7-B8C3-D45722A30C6C}">
      <dgm:prSet/>
      <dgm:spPr/>
      <dgm:t>
        <a:bodyPr/>
        <a:lstStyle/>
        <a:p>
          <a:endParaRPr lang="en-US"/>
        </a:p>
      </dgm:t>
    </dgm:pt>
    <dgm:pt modelId="{862A65DC-46C8-48EB-B91A-6093CE795A96}" type="sibTrans" cxnId="{F4E7B2B6-0939-43E7-B8C3-D45722A30C6C}">
      <dgm:prSet/>
      <dgm:spPr/>
      <dgm:t>
        <a:bodyPr/>
        <a:lstStyle/>
        <a:p>
          <a:endParaRPr lang="en-US"/>
        </a:p>
      </dgm:t>
    </dgm:pt>
    <dgm:pt modelId="{75BB609B-5058-420D-AFB0-BAF4BDEDE2FB}" type="pres">
      <dgm:prSet presAssocID="{171E43B1-429D-455B-9602-3E1D0D4C9E4A}" presName="root" presStyleCnt="0">
        <dgm:presLayoutVars>
          <dgm:dir/>
          <dgm:resizeHandles val="exact"/>
        </dgm:presLayoutVars>
      </dgm:prSet>
      <dgm:spPr/>
    </dgm:pt>
    <dgm:pt modelId="{732F3934-8522-4C2D-A43B-CCCEDE568916}" type="pres">
      <dgm:prSet presAssocID="{08E228E0-E06D-4793-A9FC-D84FB1617D40}" presName="compNode" presStyleCnt="0"/>
      <dgm:spPr/>
    </dgm:pt>
    <dgm:pt modelId="{6AAC5750-AF2F-4FC6-BD3B-FE8203BA5DB3}" type="pres">
      <dgm:prSet presAssocID="{08E228E0-E06D-4793-A9FC-D84FB1617D40}" presName="iconBgRect" presStyleLbl="bgShp" presStyleIdx="0" presStyleCnt="3"/>
      <dgm:spPr/>
    </dgm:pt>
    <dgm:pt modelId="{31F07246-4D9F-4BC2-9BF5-4E0321D304DE}" type="pres">
      <dgm:prSet presAssocID="{08E228E0-E06D-4793-A9FC-D84FB1617D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89B53B5-E73F-418A-BA7E-45BFA8D23FFD}" type="pres">
      <dgm:prSet presAssocID="{08E228E0-E06D-4793-A9FC-D84FB1617D40}" presName="spaceRect" presStyleCnt="0"/>
      <dgm:spPr/>
    </dgm:pt>
    <dgm:pt modelId="{784C8180-0155-415F-A700-059C7BF3C10A}" type="pres">
      <dgm:prSet presAssocID="{08E228E0-E06D-4793-A9FC-D84FB1617D40}" presName="textRect" presStyleLbl="revTx" presStyleIdx="0" presStyleCnt="3">
        <dgm:presLayoutVars>
          <dgm:chMax val="1"/>
          <dgm:chPref val="1"/>
        </dgm:presLayoutVars>
      </dgm:prSet>
      <dgm:spPr/>
    </dgm:pt>
    <dgm:pt modelId="{92214177-2BCD-4B5B-9501-C89A76B7067E}" type="pres">
      <dgm:prSet presAssocID="{2D7608B6-27E8-44E1-A49E-77375634E652}" presName="sibTrans" presStyleCnt="0"/>
      <dgm:spPr/>
    </dgm:pt>
    <dgm:pt modelId="{9D916609-02E7-4FD6-AB82-259EDA0D65BB}" type="pres">
      <dgm:prSet presAssocID="{299B58B5-F9F2-413B-85ED-4EAB98FA7CAD}" presName="compNode" presStyleCnt="0"/>
      <dgm:spPr/>
    </dgm:pt>
    <dgm:pt modelId="{9A96038E-5E56-463E-B99D-2E0A74AC9E03}" type="pres">
      <dgm:prSet presAssocID="{299B58B5-F9F2-413B-85ED-4EAB98FA7CAD}" presName="iconBgRect" presStyleLbl="bgShp" presStyleIdx="1" presStyleCnt="3"/>
      <dgm:spPr/>
    </dgm:pt>
    <dgm:pt modelId="{EFDAAE58-EC28-41E1-A480-8293BA653579}" type="pres">
      <dgm:prSet presAssocID="{299B58B5-F9F2-413B-85ED-4EAB98FA7C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A3E364B-E519-4B7E-A74C-972243132A29}" type="pres">
      <dgm:prSet presAssocID="{299B58B5-F9F2-413B-85ED-4EAB98FA7CAD}" presName="spaceRect" presStyleCnt="0"/>
      <dgm:spPr/>
    </dgm:pt>
    <dgm:pt modelId="{9962B66B-8763-4C47-ABF5-8D27C3E81CC0}" type="pres">
      <dgm:prSet presAssocID="{299B58B5-F9F2-413B-85ED-4EAB98FA7CAD}" presName="textRect" presStyleLbl="revTx" presStyleIdx="1" presStyleCnt="3">
        <dgm:presLayoutVars>
          <dgm:chMax val="1"/>
          <dgm:chPref val="1"/>
        </dgm:presLayoutVars>
      </dgm:prSet>
      <dgm:spPr/>
    </dgm:pt>
    <dgm:pt modelId="{E7EAC460-1475-4D25-B450-DB802CAE248C}" type="pres">
      <dgm:prSet presAssocID="{ACB6C906-6CB8-4F2C-A898-052CBAE27EE8}" presName="sibTrans" presStyleCnt="0"/>
      <dgm:spPr/>
    </dgm:pt>
    <dgm:pt modelId="{CC9175C4-06A5-460E-857C-801658D3393C}" type="pres">
      <dgm:prSet presAssocID="{8737C98D-BB57-4329-98BE-D007FA02EE19}" presName="compNode" presStyleCnt="0"/>
      <dgm:spPr/>
    </dgm:pt>
    <dgm:pt modelId="{3A31928B-E063-4E22-9215-FB70825E5035}" type="pres">
      <dgm:prSet presAssocID="{8737C98D-BB57-4329-98BE-D007FA02EE19}" presName="iconBgRect" presStyleLbl="bgShp" presStyleIdx="2" presStyleCnt="3"/>
      <dgm:spPr/>
    </dgm:pt>
    <dgm:pt modelId="{9C097C42-C78C-4905-B915-CD2464366917}" type="pres">
      <dgm:prSet presAssocID="{8737C98D-BB57-4329-98BE-D007FA02EE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61FA42B-A822-43C5-8BEE-C3E0F9220327}" type="pres">
      <dgm:prSet presAssocID="{8737C98D-BB57-4329-98BE-D007FA02EE19}" presName="spaceRect" presStyleCnt="0"/>
      <dgm:spPr/>
    </dgm:pt>
    <dgm:pt modelId="{D78CA63A-1ABC-4AAD-A307-FC5BA26D9304}" type="pres">
      <dgm:prSet presAssocID="{8737C98D-BB57-4329-98BE-D007FA02EE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C62C1C-5304-4041-9C3E-EB356FDC0D4A}" srcId="{171E43B1-429D-455B-9602-3E1D0D4C9E4A}" destId="{299B58B5-F9F2-413B-85ED-4EAB98FA7CAD}" srcOrd="1" destOrd="0" parTransId="{7B7AF3B8-91C1-4586-9FB5-511C01CD6A6D}" sibTransId="{ACB6C906-6CB8-4F2C-A898-052CBAE27EE8}"/>
    <dgm:cxn modelId="{320EAE3D-DF75-4DC3-88A5-1F51EA5AA5CF}" type="presOf" srcId="{8737C98D-BB57-4329-98BE-D007FA02EE19}" destId="{D78CA63A-1ABC-4AAD-A307-FC5BA26D9304}" srcOrd="0" destOrd="0" presId="urn:microsoft.com/office/officeart/2018/5/layout/IconCircleLabelList"/>
    <dgm:cxn modelId="{F4E7B2B6-0939-43E7-B8C3-D45722A30C6C}" srcId="{171E43B1-429D-455B-9602-3E1D0D4C9E4A}" destId="{8737C98D-BB57-4329-98BE-D007FA02EE19}" srcOrd="2" destOrd="0" parTransId="{35FF0188-E056-4E7B-96A5-E8EE213381AD}" sibTransId="{862A65DC-46C8-48EB-B91A-6093CE795A96}"/>
    <dgm:cxn modelId="{AE962BB9-724A-4627-99EA-D6DDEC08EFA6}" srcId="{171E43B1-429D-455B-9602-3E1D0D4C9E4A}" destId="{08E228E0-E06D-4793-A9FC-D84FB1617D40}" srcOrd="0" destOrd="0" parTransId="{6F9595E6-3906-4D42-8B4C-5B57FF65284D}" sibTransId="{2D7608B6-27E8-44E1-A49E-77375634E652}"/>
    <dgm:cxn modelId="{D682A6C2-0E85-4181-89DB-CD15D8E057AF}" type="presOf" srcId="{171E43B1-429D-455B-9602-3E1D0D4C9E4A}" destId="{75BB609B-5058-420D-AFB0-BAF4BDEDE2FB}" srcOrd="0" destOrd="0" presId="urn:microsoft.com/office/officeart/2018/5/layout/IconCircleLabelList"/>
    <dgm:cxn modelId="{36E9CDC4-A5E1-44AE-B413-3D45D27A6D78}" type="presOf" srcId="{299B58B5-F9F2-413B-85ED-4EAB98FA7CAD}" destId="{9962B66B-8763-4C47-ABF5-8D27C3E81CC0}" srcOrd="0" destOrd="0" presId="urn:microsoft.com/office/officeart/2018/5/layout/IconCircleLabelList"/>
    <dgm:cxn modelId="{757525EF-F04E-43A6-8331-7D5660EC9AF4}" type="presOf" srcId="{08E228E0-E06D-4793-A9FC-D84FB1617D40}" destId="{784C8180-0155-415F-A700-059C7BF3C10A}" srcOrd="0" destOrd="0" presId="urn:microsoft.com/office/officeart/2018/5/layout/IconCircleLabelList"/>
    <dgm:cxn modelId="{7BEA8C35-2B78-48F5-ACB2-9AE49641855A}" type="presParOf" srcId="{75BB609B-5058-420D-AFB0-BAF4BDEDE2FB}" destId="{732F3934-8522-4C2D-A43B-CCCEDE568916}" srcOrd="0" destOrd="0" presId="urn:microsoft.com/office/officeart/2018/5/layout/IconCircleLabelList"/>
    <dgm:cxn modelId="{3206CEFD-8AE4-4E92-8E56-508E6E71D8D5}" type="presParOf" srcId="{732F3934-8522-4C2D-A43B-CCCEDE568916}" destId="{6AAC5750-AF2F-4FC6-BD3B-FE8203BA5DB3}" srcOrd="0" destOrd="0" presId="urn:microsoft.com/office/officeart/2018/5/layout/IconCircleLabelList"/>
    <dgm:cxn modelId="{AA3CF1E7-7A9E-4137-8232-C88E9E99747D}" type="presParOf" srcId="{732F3934-8522-4C2D-A43B-CCCEDE568916}" destId="{31F07246-4D9F-4BC2-9BF5-4E0321D304DE}" srcOrd="1" destOrd="0" presId="urn:microsoft.com/office/officeart/2018/5/layout/IconCircleLabelList"/>
    <dgm:cxn modelId="{AF82E73D-E01A-40BE-8B60-66C6A02B675B}" type="presParOf" srcId="{732F3934-8522-4C2D-A43B-CCCEDE568916}" destId="{289B53B5-E73F-418A-BA7E-45BFA8D23FFD}" srcOrd="2" destOrd="0" presId="urn:microsoft.com/office/officeart/2018/5/layout/IconCircleLabelList"/>
    <dgm:cxn modelId="{699C19C4-1730-4011-85F2-D3522EB02D42}" type="presParOf" srcId="{732F3934-8522-4C2D-A43B-CCCEDE568916}" destId="{784C8180-0155-415F-A700-059C7BF3C10A}" srcOrd="3" destOrd="0" presId="urn:microsoft.com/office/officeart/2018/5/layout/IconCircleLabelList"/>
    <dgm:cxn modelId="{1AE76386-25B8-49EE-BD98-2C64E1679D84}" type="presParOf" srcId="{75BB609B-5058-420D-AFB0-BAF4BDEDE2FB}" destId="{92214177-2BCD-4B5B-9501-C89A76B7067E}" srcOrd="1" destOrd="0" presId="urn:microsoft.com/office/officeart/2018/5/layout/IconCircleLabelList"/>
    <dgm:cxn modelId="{CA562317-584E-4E11-B6E7-B61CB41984BB}" type="presParOf" srcId="{75BB609B-5058-420D-AFB0-BAF4BDEDE2FB}" destId="{9D916609-02E7-4FD6-AB82-259EDA0D65BB}" srcOrd="2" destOrd="0" presId="urn:microsoft.com/office/officeart/2018/5/layout/IconCircleLabelList"/>
    <dgm:cxn modelId="{A897D256-FBD7-4F45-91A4-8F5043452C52}" type="presParOf" srcId="{9D916609-02E7-4FD6-AB82-259EDA0D65BB}" destId="{9A96038E-5E56-463E-B99D-2E0A74AC9E03}" srcOrd="0" destOrd="0" presId="urn:microsoft.com/office/officeart/2018/5/layout/IconCircleLabelList"/>
    <dgm:cxn modelId="{B8FF8BA9-902F-470A-AE98-8ECC85DDF5EF}" type="presParOf" srcId="{9D916609-02E7-4FD6-AB82-259EDA0D65BB}" destId="{EFDAAE58-EC28-41E1-A480-8293BA653579}" srcOrd="1" destOrd="0" presId="urn:microsoft.com/office/officeart/2018/5/layout/IconCircleLabelList"/>
    <dgm:cxn modelId="{66FB66C1-B651-474E-A80E-99F6CC32ABA8}" type="presParOf" srcId="{9D916609-02E7-4FD6-AB82-259EDA0D65BB}" destId="{0A3E364B-E519-4B7E-A74C-972243132A29}" srcOrd="2" destOrd="0" presId="urn:microsoft.com/office/officeart/2018/5/layout/IconCircleLabelList"/>
    <dgm:cxn modelId="{497AED2D-582A-4794-8AF0-9F7EBCC2BA26}" type="presParOf" srcId="{9D916609-02E7-4FD6-AB82-259EDA0D65BB}" destId="{9962B66B-8763-4C47-ABF5-8D27C3E81CC0}" srcOrd="3" destOrd="0" presId="urn:microsoft.com/office/officeart/2018/5/layout/IconCircleLabelList"/>
    <dgm:cxn modelId="{ECF739E4-CCC5-4FEE-9766-C9CB6B2C183E}" type="presParOf" srcId="{75BB609B-5058-420D-AFB0-BAF4BDEDE2FB}" destId="{E7EAC460-1475-4D25-B450-DB802CAE248C}" srcOrd="3" destOrd="0" presId="urn:microsoft.com/office/officeart/2018/5/layout/IconCircleLabelList"/>
    <dgm:cxn modelId="{48C07DC2-7C39-4236-A42C-0427A3CE46D8}" type="presParOf" srcId="{75BB609B-5058-420D-AFB0-BAF4BDEDE2FB}" destId="{CC9175C4-06A5-460E-857C-801658D3393C}" srcOrd="4" destOrd="0" presId="urn:microsoft.com/office/officeart/2018/5/layout/IconCircleLabelList"/>
    <dgm:cxn modelId="{EC5F49B5-825E-4FE6-91B7-87E5496F8BBE}" type="presParOf" srcId="{CC9175C4-06A5-460E-857C-801658D3393C}" destId="{3A31928B-E063-4E22-9215-FB70825E5035}" srcOrd="0" destOrd="0" presId="urn:microsoft.com/office/officeart/2018/5/layout/IconCircleLabelList"/>
    <dgm:cxn modelId="{2C0CAF8F-C4F0-4FE3-A713-FC9B73D88A32}" type="presParOf" srcId="{CC9175C4-06A5-460E-857C-801658D3393C}" destId="{9C097C42-C78C-4905-B915-CD2464366917}" srcOrd="1" destOrd="0" presId="urn:microsoft.com/office/officeart/2018/5/layout/IconCircleLabelList"/>
    <dgm:cxn modelId="{23145BEC-D24C-459C-AA9B-7A2545F9EF8D}" type="presParOf" srcId="{CC9175C4-06A5-460E-857C-801658D3393C}" destId="{561FA42B-A822-43C5-8BEE-C3E0F9220327}" srcOrd="2" destOrd="0" presId="urn:microsoft.com/office/officeart/2018/5/layout/IconCircleLabelList"/>
    <dgm:cxn modelId="{8E43D56B-A0FF-423E-9DF4-EC8B80EA8593}" type="presParOf" srcId="{CC9175C4-06A5-460E-857C-801658D3393C}" destId="{D78CA63A-1ABC-4AAD-A307-FC5BA26D93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8BBCEF-8D76-42C7-8975-52BB0B24F2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90D23-0C09-4FF6-8A58-469716130BE9}">
      <dgm:prSet/>
      <dgm:spPr/>
      <dgm:t>
        <a:bodyPr/>
        <a:lstStyle/>
        <a:p>
          <a:r>
            <a:rPr lang="ko-KR"/>
            <a:t>종교적인 황홀감을 경험하기 위한 종교무용</a:t>
          </a:r>
          <a:r>
            <a:rPr lang="en-US"/>
            <a:t>.</a:t>
          </a:r>
        </a:p>
      </dgm:t>
    </dgm:pt>
    <dgm:pt modelId="{F3948317-CECB-4D5F-821F-04C5FBD71E0D}" type="parTrans" cxnId="{3C6DB1E6-3197-47CB-9365-B7EF10A1F745}">
      <dgm:prSet/>
      <dgm:spPr/>
      <dgm:t>
        <a:bodyPr/>
        <a:lstStyle/>
        <a:p>
          <a:endParaRPr lang="en-US"/>
        </a:p>
      </dgm:t>
    </dgm:pt>
    <dgm:pt modelId="{693D1639-354F-4BB7-B5BB-C760C1A32A1A}" type="sibTrans" cxnId="{3C6DB1E6-3197-47CB-9365-B7EF10A1F745}">
      <dgm:prSet/>
      <dgm:spPr/>
      <dgm:t>
        <a:bodyPr/>
        <a:lstStyle/>
        <a:p>
          <a:endParaRPr lang="en-US"/>
        </a:p>
      </dgm:t>
    </dgm:pt>
    <dgm:pt modelId="{71535304-881E-4766-836D-B7C98BB0CE25}">
      <dgm:prSet/>
      <dgm:spPr/>
      <dgm:t>
        <a:bodyPr/>
        <a:lstStyle/>
        <a:p>
          <a:r>
            <a:rPr lang="ko-KR"/>
            <a:t>이즈모노 오쿠니가 남장을 하거나 괴상한 복장으로 연기</a:t>
          </a:r>
          <a:r>
            <a:rPr lang="en-US"/>
            <a:t>.</a:t>
          </a:r>
        </a:p>
      </dgm:t>
    </dgm:pt>
    <dgm:pt modelId="{9B0C01A0-01F6-4E99-986F-76FBA55FFD9C}" type="parTrans" cxnId="{CB26754D-BD90-4ADE-BB9F-67D9663A5FF9}">
      <dgm:prSet/>
      <dgm:spPr/>
      <dgm:t>
        <a:bodyPr/>
        <a:lstStyle/>
        <a:p>
          <a:endParaRPr lang="en-US"/>
        </a:p>
      </dgm:t>
    </dgm:pt>
    <dgm:pt modelId="{81CC8227-6FDD-4B97-908D-C664C033162B}" type="sibTrans" cxnId="{CB26754D-BD90-4ADE-BB9F-67D9663A5FF9}">
      <dgm:prSet/>
      <dgm:spPr/>
      <dgm:t>
        <a:bodyPr/>
        <a:lstStyle/>
        <a:p>
          <a:endParaRPr lang="en-US"/>
        </a:p>
      </dgm:t>
    </dgm:pt>
    <dgm:pt modelId="{5F95ADC2-D136-47CF-AF8E-B786B6139F66}">
      <dgm:prSet/>
      <dgm:spPr/>
      <dgm:t>
        <a:bodyPr/>
        <a:lstStyle/>
        <a:p>
          <a:r>
            <a:rPr lang="en-US"/>
            <a:t>1629</a:t>
          </a:r>
          <a:r>
            <a:rPr lang="ko-KR"/>
            <a:t>년 지나치게 관능적이라는 이유로 여성출연 금지</a:t>
          </a:r>
          <a:r>
            <a:rPr lang="en-US"/>
            <a:t>.</a:t>
          </a:r>
        </a:p>
      </dgm:t>
    </dgm:pt>
    <dgm:pt modelId="{21BE1FB0-F60D-4596-8BE3-319AD9AB252B}" type="parTrans" cxnId="{597C7099-B91E-4303-987E-7EDA6FD092A0}">
      <dgm:prSet/>
      <dgm:spPr/>
      <dgm:t>
        <a:bodyPr/>
        <a:lstStyle/>
        <a:p>
          <a:endParaRPr lang="en-US"/>
        </a:p>
      </dgm:t>
    </dgm:pt>
    <dgm:pt modelId="{83251769-4359-4260-9376-1223A80944EA}" type="sibTrans" cxnId="{597C7099-B91E-4303-987E-7EDA6FD092A0}">
      <dgm:prSet/>
      <dgm:spPr/>
      <dgm:t>
        <a:bodyPr/>
        <a:lstStyle/>
        <a:p>
          <a:endParaRPr lang="en-US"/>
        </a:p>
      </dgm:t>
    </dgm:pt>
    <dgm:pt modelId="{8535F720-D499-4C76-BFF5-366F9059EA73}">
      <dgm:prSet/>
      <dgm:spPr/>
      <dgm:t>
        <a:bodyPr/>
        <a:lstStyle/>
        <a:p>
          <a:r>
            <a:rPr lang="en-US"/>
            <a:t>12~15</a:t>
          </a:r>
          <a:r>
            <a:rPr lang="ko-KR"/>
            <a:t>세의 미남</a:t>
          </a:r>
          <a:r>
            <a:rPr lang="en-US"/>
            <a:t>, </a:t>
          </a:r>
          <a:r>
            <a:rPr lang="ko-KR"/>
            <a:t>미동들이 춤과 곡예등을 선보임</a:t>
          </a:r>
          <a:r>
            <a:rPr lang="en-US"/>
            <a:t>.</a:t>
          </a:r>
        </a:p>
      </dgm:t>
    </dgm:pt>
    <dgm:pt modelId="{4AC0A22D-7FAC-43C0-AF94-789B3E78C6BA}" type="parTrans" cxnId="{471AFBE5-E8BB-460B-B951-1047B98833D1}">
      <dgm:prSet/>
      <dgm:spPr/>
      <dgm:t>
        <a:bodyPr/>
        <a:lstStyle/>
        <a:p>
          <a:endParaRPr lang="en-US"/>
        </a:p>
      </dgm:t>
    </dgm:pt>
    <dgm:pt modelId="{1C2732F5-A661-492F-905F-15BAD1DEBD7C}" type="sibTrans" cxnId="{471AFBE5-E8BB-460B-B951-1047B98833D1}">
      <dgm:prSet/>
      <dgm:spPr/>
      <dgm:t>
        <a:bodyPr/>
        <a:lstStyle/>
        <a:p>
          <a:endParaRPr lang="en-US"/>
        </a:p>
      </dgm:t>
    </dgm:pt>
    <dgm:pt modelId="{683A9E7E-F16C-436E-90FA-99FE87EF7C78}">
      <dgm:prSet/>
      <dgm:spPr/>
      <dgm:t>
        <a:bodyPr/>
        <a:lstStyle/>
        <a:p>
          <a:r>
            <a:rPr lang="ko-KR"/>
            <a:t>남색을 파는 일이 생김</a:t>
          </a:r>
          <a:r>
            <a:rPr lang="en-US"/>
            <a:t>.</a:t>
          </a:r>
        </a:p>
      </dgm:t>
    </dgm:pt>
    <dgm:pt modelId="{22E27888-8B37-40CA-9BB3-D0EE7FB931B1}" type="parTrans" cxnId="{DBF5C212-D68D-4018-900E-854DA9D7B62C}">
      <dgm:prSet/>
      <dgm:spPr/>
      <dgm:t>
        <a:bodyPr/>
        <a:lstStyle/>
        <a:p>
          <a:endParaRPr lang="en-US"/>
        </a:p>
      </dgm:t>
    </dgm:pt>
    <dgm:pt modelId="{12A4BD49-DF32-489B-8A8F-501ECCF06161}" type="sibTrans" cxnId="{DBF5C212-D68D-4018-900E-854DA9D7B62C}">
      <dgm:prSet/>
      <dgm:spPr/>
      <dgm:t>
        <a:bodyPr/>
        <a:lstStyle/>
        <a:p>
          <a:endParaRPr lang="en-US"/>
        </a:p>
      </dgm:t>
    </dgm:pt>
    <dgm:pt modelId="{80B21848-FE73-4A88-8AF5-1B149050C68F}">
      <dgm:prSet/>
      <dgm:spPr/>
      <dgm:t>
        <a:bodyPr/>
        <a:lstStyle/>
        <a:p>
          <a:r>
            <a:rPr lang="en-US"/>
            <a:t>1652</a:t>
          </a:r>
          <a:r>
            <a:rPr lang="ko-KR"/>
            <a:t>년 미동 출연금지</a:t>
          </a:r>
          <a:r>
            <a:rPr lang="en-US"/>
            <a:t>.</a:t>
          </a:r>
        </a:p>
      </dgm:t>
    </dgm:pt>
    <dgm:pt modelId="{EFA6568F-F044-49A2-9A80-AADBAFE5A8B9}" type="parTrans" cxnId="{9A6CB650-E76D-400D-BA95-526DAD78022F}">
      <dgm:prSet/>
      <dgm:spPr/>
      <dgm:t>
        <a:bodyPr/>
        <a:lstStyle/>
        <a:p>
          <a:endParaRPr lang="en-US"/>
        </a:p>
      </dgm:t>
    </dgm:pt>
    <dgm:pt modelId="{F994B5CD-8BBE-48C7-A3C6-8F2B3AEC7D11}" type="sibTrans" cxnId="{9A6CB650-E76D-400D-BA95-526DAD78022F}">
      <dgm:prSet/>
      <dgm:spPr/>
      <dgm:t>
        <a:bodyPr/>
        <a:lstStyle/>
        <a:p>
          <a:endParaRPr lang="en-US"/>
        </a:p>
      </dgm:t>
    </dgm:pt>
    <dgm:pt modelId="{8409B73D-E02A-47DC-AB14-41603CD012FE}">
      <dgm:prSet/>
      <dgm:spPr/>
      <dgm:t>
        <a:bodyPr/>
        <a:lstStyle/>
        <a:p>
          <a:r>
            <a:rPr lang="ko-KR"/>
            <a:t>가무를 하지 않고</a:t>
          </a:r>
          <a:r>
            <a:rPr lang="en-US"/>
            <a:t>, </a:t>
          </a:r>
          <a:r>
            <a:rPr lang="ko-KR"/>
            <a:t>연극만 가능</a:t>
          </a:r>
          <a:r>
            <a:rPr lang="en-US"/>
            <a:t>.</a:t>
          </a:r>
        </a:p>
      </dgm:t>
    </dgm:pt>
    <dgm:pt modelId="{54653FA4-DB53-4E93-A6B5-01629E6898CB}" type="parTrans" cxnId="{3E621126-EB9B-424F-A535-6266834742D0}">
      <dgm:prSet/>
      <dgm:spPr/>
      <dgm:t>
        <a:bodyPr/>
        <a:lstStyle/>
        <a:p>
          <a:endParaRPr lang="en-US"/>
        </a:p>
      </dgm:t>
    </dgm:pt>
    <dgm:pt modelId="{D15AF3DA-68E1-43CC-B35D-8AFD9FF9D637}" type="sibTrans" cxnId="{3E621126-EB9B-424F-A535-6266834742D0}">
      <dgm:prSet/>
      <dgm:spPr/>
      <dgm:t>
        <a:bodyPr/>
        <a:lstStyle/>
        <a:p>
          <a:endParaRPr lang="en-US"/>
        </a:p>
      </dgm:t>
    </dgm:pt>
    <dgm:pt modelId="{23E584AB-339B-4E1D-B7A0-122D54A915CF}">
      <dgm:prSet/>
      <dgm:spPr/>
      <dgm:t>
        <a:bodyPr/>
        <a:lstStyle/>
        <a:p>
          <a:r>
            <a:rPr lang="ko-KR"/>
            <a:t>여성과 소년의 출연금지</a:t>
          </a:r>
          <a:r>
            <a:rPr lang="en-US"/>
            <a:t>. </a:t>
          </a:r>
        </a:p>
      </dgm:t>
    </dgm:pt>
    <dgm:pt modelId="{B361ECE2-7139-444F-8608-25CA56398C55}" type="parTrans" cxnId="{05E091D9-8675-4218-8317-674DFD256509}">
      <dgm:prSet/>
      <dgm:spPr/>
      <dgm:t>
        <a:bodyPr/>
        <a:lstStyle/>
        <a:p>
          <a:endParaRPr lang="en-US"/>
        </a:p>
      </dgm:t>
    </dgm:pt>
    <dgm:pt modelId="{F9390887-7D1B-4191-9992-A490F91E726C}" type="sibTrans" cxnId="{05E091D9-8675-4218-8317-674DFD256509}">
      <dgm:prSet/>
      <dgm:spPr/>
      <dgm:t>
        <a:bodyPr/>
        <a:lstStyle/>
        <a:p>
          <a:endParaRPr lang="en-US"/>
        </a:p>
      </dgm:t>
    </dgm:pt>
    <dgm:pt modelId="{173A89D2-C2BF-4FB8-AD7E-1AD98E275F30}" type="pres">
      <dgm:prSet presAssocID="{BC8BBCEF-8D76-42C7-8975-52BB0B24F2E9}" presName="Name0" presStyleCnt="0">
        <dgm:presLayoutVars>
          <dgm:dir/>
          <dgm:resizeHandles val="exact"/>
        </dgm:presLayoutVars>
      </dgm:prSet>
      <dgm:spPr/>
    </dgm:pt>
    <dgm:pt modelId="{9D9AA9BA-9D42-441C-A1A0-CC0A00BCAE7A}" type="pres">
      <dgm:prSet presAssocID="{6AB90D23-0C09-4FF6-8A58-469716130BE9}" presName="node" presStyleLbl="node1" presStyleIdx="0" presStyleCnt="8">
        <dgm:presLayoutVars>
          <dgm:bulletEnabled val="1"/>
        </dgm:presLayoutVars>
      </dgm:prSet>
      <dgm:spPr/>
    </dgm:pt>
    <dgm:pt modelId="{FE098FDF-F7F8-4A48-806F-C5C171C6316C}" type="pres">
      <dgm:prSet presAssocID="{693D1639-354F-4BB7-B5BB-C760C1A32A1A}" presName="sibTrans" presStyleLbl="sibTrans1D1" presStyleIdx="0" presStyleCnt="7"/>
      <dgm:spPr/>
    </dgm:pt>
    <dgm:pt modelId="{0242D4FA-57AD-4917-983B-6AEA25C08DC7}" type="pres">
      <dgm:prSet presAssocID="{693D1639-354F-4BB7-B5BB-C760C1A32A1A}" presName="connectorText" presStyleLbl="sibTrans1D1" presStyleIdx="0" presStyleCnt="7"/>
      <dgm:spPr/>
    </dgm:pt>
    <dgm:pt modelId="{34357FBD-CEA0-4C9E-A9E9-D466660B3797}" type="pres">
      <dgm:prSet presAssocID="{71535304-881E-4766-836D-B7C98BB0CE25}" presName="node" presStyleLbl="node1" presStyleIdx="1" presStyleCnt="8">
        <dgm:presLayoutVars>
          <dgm:bulletEnabled val="1"/>
        </dgm:presLayoutVars>
      </dgm:prSet>
      <dgm:spPr/>
    </dgm:pt>
    <dgm:pt modelId="{EF60D8BE-CB5C-4866-BB3D-2EFAFFA460DC}" type="pres">
      <dgm:prSet presAssocID="{81CC8227-6FDD-4B97-908D-C664C033162B}" presName="sibTrans" presStyleLbl="sibTrans1D1" presStyleIdx="1" presStyleCnt="7"/>
      <dgm:spPr/>
    </dgm:pt>
    <dgm:pt modelId="{AA444ACA-AF6C-4145-AB15-DE11DDA4EFAE}" type="pres">
      <dgm:prSet presAssocID="{81CC8227-6FDD-4B97-908D-C664C033162B}" presName="connectorText" presStyleLbl="sibTrans1D1" presStyleIdx="1" presStyleCnt="7"/>
      <dgm:spPr/>
    </dgm:pt>
    <dgm:pt modelId="{00CA0D74-E22C-41AC-84E2-2673716736AB}" type="pres">
      <dgm:prSet presAssocID="{5F95ADC2-D136-47CF-AF8E-B786B6139F66}" presName="node" presStyleLbl="node1" presStyleIdx="2" presStyleCnt="8">
        <dgm:presLayoutVars>
          <dgm:bulletEnabled val="1"/>
        </dgm:presLayoutVars>
      </dgm:prSet>
      <dgm:spPr/>
    </dgm:pt>
    <dgm:pt modelId="{A6940D27-E79E-4806-B443-93124B159C09}" type="pres">
      <dgm:prSet presAssocID="{83251769-4359-4260-9376-1223A80944EA}" presName="sibTrans" presStyleLbl="sibTrans1D1" presStyleIdx="2" presStyleCnt="7"/>
      <dgm:spPr/>
    </dgm:pt>
    <dgm:pt modelId="{DD2CCAC4-2574-4AFF-9386-FFC8C2B1B8D6}" type="pres">
      <dgm:prSet presAssocID="{83251769-4359-4260-9376-1223A80944EA}" presName="connectorText" presStyleLbl="sibTrans1D1" presStyleIdx="2" presStyleCnt="7"/>
      <dgm:spPr/>
    </dgm:pt>
    <dgm:pt modelId="{EC22DF49-7E95-41C8-99EE-5066D0CCA43F}" type="pres">
      <dgm:prSet presAssocID="{8535F720-D499-4C76-BFF5-366F9059EA73}" presName="node" presStyleLbl="node1" presStyleIdx="3" presStyleCnt="8">
        <dgm:presLayoutVars>
          <dgm:bulletEnabled val="1"/>
        </dgm:presLayoutVars>
      </dgm:prSet>
      <dgm:spPr/>
    </dgm:pt>
    <dgm:pt modelId="{C3B14E50-9A57-430E-B407-D06D5A6446F0}" type="pres">
      <dgm:prSet presAssocID="{1C2732F5-A661-492F-905F-15BAD1DEBD7C}" presName="sibTrans" presStyleLbl="sibTrans1D1" presStyleIdx="3" presStyleCnt="7"/>
      <dgm:spPr/>
    </dgm:pt>
    <dgm:pt modelId="{DA548302-4733-4520-A233-2547B831B616}" type="pres">
      <dgm:prSet presAssocID="{1C2732F5-A661-492F-905F-15BAD1DEBD7C}" presName="connectorText" presStyleLbl="sibTrans1D1" presStyleIdx="3" presStyleCnt="7"/>
      <dgm:spPr/>
    </dgm:pt>
    <dgm:pt modelId="{23F162D2-85F8-4D75-B3B5-BDB2E423157F}" type="pres">
      <dgm:prSet presAssocID="{683A9E7E-F16C-436E-90FA-99FE87EF7C78}" presName="node" presStyleLbl="node1" presStyleIdx="4" presStyleCnt="8">
        <dgm:presLayoutVars>
          <dgm:bulletEnabled val="1"/>
        </dgm:presLayoutVars>
      </dgm:prSet>
      <dgm:spPr/>
    </dgm:pt>
    <dgm:pt modelId="{FA489224-B7F8-4A91-9C18-96C064011339}" type="pres">
      <dgm:prSet presAssocID="{12A4BD49-DF32-489B-8A8F-501ECCF06161}" presName="sibTrans" presStyleLbl="sibTrans1D1" presStyleIdx="4" presStyleCnt="7"/>
      <dgm:spPr/>
    </dgm:pt>
    <dgm:pt modelId="{38736F3C-B679-49DE-A8BE-0904F1412B00}" type="pres">
      <dgm:prSet presAssocID="{12A4BD49-DF32-489B-8A8F-501ECCF06161}" presName="connectorText" presStyleLbl="sibTrans1D1" presStyleIdx="4" presStyleCnt="7"/>
      <dgm:spPr/>
    </dgm:pt>
    <dgm:pt modelId="{885AB4C5-FD54-4E62-B6E2-6A84BC38459C}" type="pres">
      <dgm:prSet presAssocID="{80B21848-FE73-4A88-8AF5-1B149050C68F}" presName="node" presStyleLbl="node1" presStyleIdx="5" presStyleCnt="8">
        <dgm:presLayoutVars>
          <dgm:bulletEnabled val="1"/>
        </dgm:presLayoutVars>
      </dgm:prSet>
      <dgm:spPr/>
    </dgm:pt>
    <dgm:pt modelId="{A6CFCEC7-1196-42A1-BC54-1EB96DC35A9D}" type="pres">
      <dgm:prSet presAssocID="{F994B5CD-8BBE-48C7-A3C6-8F2B3AEC7D11}" presName="sibTrans" presStyleLbl="sibTrans1D1" presStyleIdx="5" presStyleCnt="7"/>
      <dgm:spPr/>
    </dgm:pt>
    <dgm:pt modelId="{875F6815-E86C-4DC2-A076-512E02B561CE}" type="pres">
      <dgm:prSet presAssocID="{F994B5CD-8BBE-48C7-A3C6-8F2B3AEC7D11}" presName="connectorText" presStyleLbl="sibTrans1D1" presStyleIdx="5" presStyleCnt="7"/>
      <dgm:spPr/>
    </dgm:pt>
    <dgm:pt modelId="{1E1269CC-89A7-46B8-B626-BC9B05EA12A7}" type="pres">
      <dgm:prSet presAssocID="{8409B73D-E02A-47DC-AB14-41603CD012FE}" presName="node" presStyleLbl="node1" presStyleIdx="6" presStyleCnt="8">
        <dgm:presLayoutVars>
          <dgm:bulletEnabled val="1"/>
        </dgm:presLayoutVars>
      </dgm:prSet>
      <dgm:spPr/>
    </dgm:pt>
    <dgm:pt modelId="{B1E30032-9A1A-43A4-A625-3EA7C5137ADF}" type="pres">
      <dgm:prSet presAssocID="{D15AF3DA-68E1-43CC-B35D-8AFD9FF9D637}" presName="sibTrans" presStyleLbl="sibTrans1D1" presStyleIdx="6" presStyleCnt="7"/>
      <dgm:spPr/>
    </dgm:pt>
    <dgm:pt modelId="{EE8FF3A4-CFEC-4EBE-918A-791DD2F1791E}" type="pres">
      <dgm:prSet presAssocID="{D15AF3DA-68E1-43CC-B35D-8AFD9FF9D637}" presName="connectorText" presStyleLbl="sibTrans1D1" presStyleIdx="6" presStyleCnt="7"/>
      <dgm:spPr/>
    </dgm:pt>
    <dgm:pt modelId="{FE07AD7B-178E-44CF-BA4D-686E00358D8A}" type="pres">
      <dgm:prSet presAssocID="{23E584AB-339B-4E1D-B7A0-122D54A915CF}" presName="node" presStyleLbl="node1" presStyleIdx="7" presStyleCnt="8">
        <dgm:presLayoutVars>
          <dgm:bulletEnabled val="1"/>
        </dgm:presLayoutVars>
      </dgm:prSet>
      <dgm:spPr/>
    </dgm:pt>
  </dgm:ptLst>
  <dgm:cxnLst>
    <dgm:cxn modelId="{7ACADF04-DC6C-4C47-B7DD-16C8D914C1B0}" type="presOf" srcId="{F994B5CD-8BBE-48C7-A3C6-8F2B3AEC7D11}" destId="{875F6815-E86C-4DC2-A076-512E02B561CE}" srcOrd="1" destOrd="0" presId="urn:microsoft.com/office/officeart/2016/7/layout/RepeatingBendingProcessNew"/>
    <dgm:cxn modelId="{DBF5C212-D68D-4018-900E-854DA9D7B62C}" srcId="{BC8BBCEF-8D76-42C7-8975-52BB0B24F2E9}" destId="{683A9E7E-F16C-436E-90FA-99FE87EF7C78}" srcOrd="4" destOrd="0" parTransId="{22E27888-8B37-40CA-9BB3-D0EE7FB931B1}" sibTransId="{12A4BD49-DF32-489B-8A8F-501ECCF06161}"/>
    <dgm:cxn modelId="{19C6F913-2A06-47BB-A513-41D8566F03D5}" type="presOf" srcId="{23E584AB-339B-4E1D-B7A0-122D54A915CF}" destId="{FE07AD7B-178E-44CF-BA4D-686E00358D8A}" srcOrd="0" destOrd="0" presId="urn:microsoft.com/office/officeart/2016/7/layout/RepeatingBendingProcessNew"/>
    <dgm:cxn modelId="{A842D61B-B3D8-4885-8103-27B625C13197}" type="presOf" srcId="{6AB90D23-0C09-4FF6-8A58-469716130BE9}" destId="{9D9AA9BA-9D42-441C-A1A0-CC0A00BCAE7A}" srcOrd="0" destOrd="0" presId="urn:microsoft.com/office/officeart/2016/7/layout/RepeatingBendingProcessNew"/>
    <dgm:cxn modelId="{3E621126-EB9B-424F-A535-6266834742D0}" srcId="{BC8BBCEF-8D76-42C7-8975-52BB0B24F2E9}" destId="{8409B73D-E02A-47DC-AB14-41603CD012FE}" srcOrd="6" destOrd="0" parTransId="{54653FA4-DB53-4E93-A6B5-01629E6898CB}" sibTransId="{D15AF3DA-68E1-43CC-B35D-8AFD9FF9D637}"/>
    <dgm:cxn modelId="{17340427-4995-4C06-8177-DF883043BC2F}" type="presOf" srcId="{12A4BD49-DF32-489B-8A8F-501ECCF06161}" destId="{38736F3C-B679-49DE-A8BE-0904F1412B00}" srcOrd="1" destOrd="0" presId="urn:microsoft.com/office/officeart/2016/7/layout/RepeatingBendingProcessNew"/>
    <dgm:cxn modelId="{A739C429-6951-4DE2-AC9B-EE8D5F74F4C7}" type="presOf" srcId="{D15AF3DA-68E1-43CC-B35D-8AFD9FF9D637}" destId="{B1E30032-9A1A-43A4-A625-3EA7C5137ADF}" srcOrd="0" destOrd="0" presId="urn:microsoft.com/office/officeart/2016/7/layout/RepeatingBendingProcessNew"/>
    <dgm:cxn modelId="{564D6E36-C73E-4F89-A233-8AA6C79257BB}" type="presOf" srcId="{683A9E7E-F16C-436E-90FA-99FE87EF7C78}" destId="{23F162D2-85F8-4D75-B3B5-BDB2E423157F}" srcOrd="0" destOrd="0" presId="urn:microsoft.com/office/officeart/2016/7/layout/RepeatingBendingProcessNew"/>
    <dgm:cxn modelId="{E5EDEC3F-B9E1-46DA-9FD4-51376E4F2B8B}" type="presOf" srcId="{83251769-4359-4260-9376-1223A80944EA}" destId="{A6940D27-E79E-4806-B443-93124B159C09}" srcOrd="0" destOrd="0" presId="urn:microsoft.com/office/officeart/2016/7/layout/RepeatingBendingProcessNew"/>
    <dgm:cxn modelId="{28E6FD5E-0CC3-4D91-BB11-180EABC9D317}" type="presOf" srcId="{81CC8227-6FDD-4B97-908D-C664C033162B}" destId="{EF60D8BE-CB5C-4866-BB3D-2EFAFFA460DC}" srcOrd="0" destOrd="0" presId="urn:microsoft.com/office/officeart/2016/7/layout/RepeatingBendingProcessNew"/>
    <dgm:cxn modelId="{55928F42-E685-4B4D-AEBC-E522F170BFCD}" type="presOf" srcId="{80B21848-FE73-4A88-8AF5-1B149050C68F}" destId="{885AB4C5-FD54-4E62-B6E2-6A84BC38459C}" srcOrd="0" destOrd="0" presId="urn:microsoft.com/office/officeart/2016/7/layout/RepeatingBendingProcessNew"/>
    <dgm:cxn modelId="{B40B1363-CCA4-41A7-98A3-80A6F01A41D6}" type="presOf" srcId="{8409B73D-E02A-47DC-AB14-41603CD012FE}" destId="{1E1269CC-89A7-46B8-B626-BC9B05EA12A7}" srcOrd="0" destOrd="0" presId="urn:microsoft.com/office/officeart/2016/7/layout/RepeatingBendingProcessNew"/>
    <dgm:cxn modelId="{CB26754D-BD90-4ADE-BB9F-67D9663A5FF9}" srcId="{BC8BBCEF-8D76-42C7-8975-52BB0B24F2E9}" destId="{71535304-881E-4766-836D-B7C98BB0CE25}" srcOrd="1" destOrd="0" parTransId="{9B0C01A0-01F6-4E99-986F-76FBA55FFD9C}" sibTransId="{81CC8227-6FDD-4B97-908D-C664C033162B}"/>
    <dgm:cxn modelId="{06DE4A4F-A3FA-4598-935F-A7C67B8A5945}" type="presOf" srcId="{81CC8227-6FDD-4B97-908D-C664C033162B}" destId="{AA444ACA-AF6C-4145-AB15-DE11DDA4EFAE}" srcOrd="1" destOrd="0" presId="urn:microsoft.com/office/officeart/2016/7/layout/RepeatingBendingProcessNew"/>
    <dgm:cxn modelId="{9A6CB650-E76D-400D-BA95-526DAD78022F}" srcId="{BC8BBCEF-8D76-42C7-8975-52BB0B24F2E9}" destId="{80B21848-FE73-4A88-8AF5-1B149050C68F}" srcOrd="5" destOrd="0" parTransId="{EFA6568F-F044-49A2-9A80-AADBAFE5A8B9}" sibTransId="{F994B5CD-8BBE-48C7-A3C6-8F2B3AEC7D11}"/>
    <dgm:cxn modelId="{2B7D1173-67F2-42D6-AD25-4C6E798C7770}" type="presOf" srcId="{8535F720-D499-4C76-BFF5-366F9059EA73}" destId="{EC22DF49-7E95-41C8-99EE-5066D0CCA43F}" srcOrd="0" destOrd="0" presId="urn:microsoft.com/office/officeart/2016/7/layout/RepeatingBendingProcessNew"/>
    <dgm:cxn modelId="{E4635E75-4E84-4A14-B5E5-246955F70165}" type="presOf" srcId="{BC8BBCEF-8D76-42C7-8975-52BB0B24F2E9}" destId="{173A89D2-C2BF-4FB8-AD7E-1AD98E275F30}" srcOrd="0" destOrd="0" presId="urn:microsoft.com/office/officeart/2016/7/layout/RepeatingBendingProcessNew"/>
    <dgm:cxn modelId="{6CBCC976-57E0-45F8-AACB-5891078FF9BD}" type="presOf" srcId="{71535304-881E-4766-836D-B7C98BB0CE25}" destId="{34357FBD-CEA0-4C9E-A9E9-D466660B3797}" srcOrd="0" destOrd="0" presId="urn:microsoft.com/office/officeart/2016/7/layout/RepeatingBendingProcessNew"/>
    <dgm:cxn modelId="{7FC97F83-B8D1-4CD5-8E5A-DC487F20EC99}" type="presOf" srcId="{F994B5CD-8BBE-48C7-A3C6-8F2B3AEC7D11}" destId="{A6CFCEC7-1196-42A1-BC54-1EB96DC35A9D}" srcOrd="0" destOrd="0" presId="urn:microsoft.com/office/officeart/2016/7/layout/RepeatingBendingProcessNew"/>
    <dgm:cxn modelId="{2A8A5589-F5D2-4447-8A3D-F75ED13C3BD5}" type="presOf" srcId="{5F95ADC2-D136-47CF-AF8E-B786B6139F66}" destId="{00CA0D74-E22C-41AC-84E2-2673716736AB}" srcOrd="0" destOrd="0" presId="urn:microsoft.com/office/officeart/2016/7/layout/RepeatingBendingProcessNew"/>
    <dgm:cxn modelId="{597C7099-B91E-4303-987E-7EDA6FD092A0}" srcId="{BC8BBCEF-8D76-42C7-8975-52BB0B24F2E9}" destId="{5F95ADC2-D136-47CF-AF8E-B786B6139F66}" srcOrd="2" destOrd="0" parTransId="{21BE1FB0-F60D-4596-8BE3-319AD9AB252B}" sibTransId="{83251769-4359-4260-9376-1223A80944EA}"/>
    <dgm:cxn modelId="{C98EC0AF-34CB-4485-97C3-527AC9A8C6C0}" type="presOf" srcId="{693D1639-354F-4BB7-B5BB-C760C1A32A1A}" destId="{0242D4FA-57AD-4917-983B-6AEA25C08DC7}" srcOrd="1" destOrd="0" presId="urn:microsoft.com/office/officeart/2016/7/layout/RepeatingBendingProcessNew"/>
    <dgm:cxn modelId="{4AC0EEB4-4C1E-4886-8043-D1B31825A2B1}" type="presOf" srcId="{12A4BD49-DF32-489B-8A8F-501ECCF06161}" destId="{FA489224-B7F8-4A91-9C18-96C064011339}" srcOrd="0" destOrd="0" presId="urn:microsoft.com/office/officeart/2016/7/layout/RepeatingBendingProcessNew"/>
    <dgm:cxn modelId="{CCAEC9B6-0107-48FB-8466-A339524DE6DF}" type="presOf" srcId="{83251769-4359-4260-9376-1223A80944EA}" destId="{DD2CCAC4-2574-4AFF-9386-FFC8C2B1B8D6}" srcOrd="1" destOrd="0" presId="urn:microsoft.com/office/officeart/2016/7/layout/RepeatingBendingProcessNew"/>
    <dgm:cxn modelId="{C949CBBB-78A2-4582-8C41-070365DB4D9E}" type="presOf" srcId="{693D1639-354F-4BB7-B5BB-C760C1A32A1A}" destId="{FE098FDF-F7F8-4A48-806F-C5C171C6316C}" srcOrd="0" destOrd="0" presId="urn:microsoft.com/office/officeart/2016/7/layout/RepeatingBendingProcessNew"/>
    <dgm:cxn modelId="{046C19D0-BCD1-43CB-86CF-8813BE2EB38A}" type="presOf" srcId="{1C2732F5-A661-492F-905F-15BAD1DEBD7C}" destId="{C3B14E50-9A57-430E-B407-D06D5A6446F0}" srcOrd="0" destOrd="0" presId="urn:microsoft.com/office/officeart/2016/7/layout/RepeatingBendingProcessNew"/>
    <dgm:cxn modelId="{05E091D9-8675-4218-8317-674DFD256509}" srcId="{BC8BBCEF-8D76-42C7-8975-52BB0B24F2E9}" destId="{23E584AB-339B-4E1D-B7A0-122D54A915CF}" srcOrd="7" destOrd="0" parTransId="{B361ECE2-7139-444F-8608-25CA56398C55}" sibTransId="{F9390887-7D1B-4191-9992-A490F91E726C}"/>
    <dgm:cxn modelId="{06438ADE-4C4F-47D7-9D8A-BD11BACEBD68}" type="presOf" srcId="{D15AF3DA-68E1-43CC-B35D-8AFD9FF9D637}" destId="{EE8FF3A4-CFEC-4EBE-918A-791DD2F1791E}" srcOrd="1" destOrd="0" presId="urn:microsoft.com/office/officeart/2016/7/layout/RepeatingBendingProcessNew"/>
    <dgm:cxn modelId="{471AFBE5-E8BB-460B-B951-1047B98833D1}" srcId="{BC8BBCEF-8D76-42C7-8975-52BB0B24F2E9}" destId="{8535F720-D499-4C76-BFF5-366F9059EA73}" srcOrd="3" destOrd="0" parTransId="{4AC0A22D-7FAC-43C0-AF94-789B3E78C6BA}" sibTransId="{1C2732F5-A661-492F-905F-15BAD1DEBD7C}"/>
    <dgm:cxn modelId="{3C6DB1E6-3197-47CB-9365-B7EF10A1F745}" srcId="{BC8BBCEF-8D76-42C7-8975-52BB0B24F2E9}" destId="{6AB90D23-0C09-4FF6-8A58-469716130BE9}" srcOrd="0" destOrd="0" parTransId="{F3948317-CECB-4D5F-821F-04C5FBD71E0D}" sibTransId="{693D1639-354F-4BB7-B5BB-C760C1A32A1A}"/>
    <dgm:cxn modelId="{802B6CF0-5649-4582-BDF7-1C6D509F85E2}" type="presOf" srcId="{1C2732F5-A661-492F-905F-15BAD1DEBD7C}" destId="{DA548302-4733-4520-A233-2547B831B616}" srcOrd="1" destOrd="0" presId="urn:microsoft.com/office/officeart/2016/7/layout/RepeatingBendingProcessNew"/>
    <dgm:cxn modelId="{21517C39-C1F4-46AE-BAF6-BF590D34C705}" type="presParOf" srcId="{173A89D2-C2BF-4FB8-AD7E-1AD98E275F30}" destId="{9D9AA9BA-9D42-441C-A1A0-CC0A00BCAE7A}" srcOrd="0" destOrd="0" presId="urn:microsoft.com/office/officeart/2016/7/layout/RepeatingBendingProcessNew"/>
    <dgm:cxn modelId="{181A3EEB-10C8-4028-867A-EFBC06B225DF}" type="presParOf" srcId="{173A89D2-C2BF-4FB8-AD7E-1AD98E275F30}" destId="{FE098FDF-F7F8-4A48-806F-C5C171C6316C}" srcOrd="1" destOrd="0" presId="urn:microsoft.com/office/officeart/2016/7/layout/RepeatingBendingProcessNew"/>
    <dgm:cxn modelId="{377822F9-5F72-48A3-A172-C73755D07869}" type="presParOf" srcId="{FE098FDF-F7F8-4A48-806F-C5C171C6316C}" destId="{0242D4FA-57AD-4917-983B-6AEA25C08DC7}" srcOrd="0" destOrd="0" presId="urn:microsoft.com/office/officeart/2016/7/layout/RepeatingBendingProcessNew"/>
    <dgm:cxn modelId="{4DC23E08-BF94-4879-B55F-8BB50B328AA2}" type="presParOf" srcId="{173A89D2-C2BF-4FB8-AD7E-1AD98E275F30}" destId="{34357FBD-CEA0-4C9E-A9E9-D466660B3797}" srcOrd="2" destOrd="0" presId="urn:microsoft.com/office/officeart/2016/7/layout/RepeatingBendingProcessNew"/>
    <dgm:cxn modelId="{D271D2E2-B797-4494-ADE7-964883D5869B}" type="presParOf" srcId="{173A89D2-C2BF-4FB8-AD7E-1AD98E275F30}" destId="{EF60D8BE-CB5C-4866-BB3D-2EFAFFA460DC}" srcOrd="3" destOrd="0" presId="urn:microsoft.com/office/officeart/2016/7/layout/RepeatingBendingProcessNew"/>
    <dgm:cxn modelId="{674CC776-318F-4731-9A7E-D019F36EF611}" type="presParOf" srcId="{EF60D8BE-CB5C-4866-BB3D-2EFAFFA460DC}" destId="{AA444ACA-AF6C-4145-AB15-DE11DDA4EFAE}" srcOrd="0" destOrd="0" presId="urn:microsoft.com/office/officeart/2016/7/layout/RepeatingBendingProcessNew"/>
    <dgm:cxn modelId="{7F23C888-D527-4EFE-B5DE-0DD37C9EFD45}" type="presParOf" srcId="{173A89D2-C2BF-4FB8-AD7E-1AD98E275F30}" destId="{00CA0D74-E22C-41AC-84E2-2673716736AB}" srcOrd="4" destOrd="0" presId="urn:microsoft.com/office/officeart/2016/7/layout/RepeatingBendingProcessNew"/>
    <dgm:cxn modelId="{1485EE7E-48CB-4690-83CE-BF46D6454CA8}" type="presParOf" srcId="{173A89D2-C2BF-4FB8-AD7E-1AD98E275F30}" destId="{A6940D27-E79E-4806-B443-93124B159C09}" srcOrd="5" destOrd="0" presId="urn:microsoft.com/office/officeart/2016/7/layout/RepeatingBendingProcessNew"/>
    <dgm:cxn modelId="{7CB64D75-1734-431E-98BC-FF6B55141E90}" type="presParOf" srcId="{A6940D27-E79E-4806-B443-93124B159C09}" destId="{DD2CCAC4-2574-4AFF-9386-FFC8C2B1B8D6}" srcOrd="0" destOrd="0" presId="urn:microsoft.com/office/officeart/2016/7/layout/RepeatingBendingProcessNew"/>
    <dgm:cxn modelId="{15C92083-5FCB-4104-B707-785139879CD6}" type="presParOf" srcId="{173A89D2-C2BF-4FB8-AD7E-1AD98E275F30}" destId="{EC22DF49-7E95-41C8-99EE-5066D0CCA43F}" srcOrd="6" destOrd="0" presId="urn:microsoft.com/office/officeart/2016/7/layout/RepeatingBendingProcessNew"/>
    <dgm:cxn modelId="{F9C6F201-08E3-4864-B060-55DAC97A87BE}" type="presParOf" srcId="{173A89D2-C2BF-4FB8-AD7E-1AD98E275F30}" destId="{C3B14E50-9A57-430E-B407-D06D5A6446F0}" srcOrd="7" destOrd="0" presId="urn:microsoft.com/office/officeart/2016/7/layout/RepeatingBendingProcessNew"/>
    <dgm:cxn modelId="{BA4AE9EC-1553-42E8-84AF-7058003F4137}" type="presParOf" srcId="{C3B14E50-9A57-430E-B407-D06D5A6446F0}" destId="{DA548302-4733-4520-A233-2547B831B616}" srcOrd="0" destOrd="0" presId="urn:microsoft.com/office/officeart/2016/7/layout/RepeatingBendingProcessNew"/>
    <dgm:cxn modelId="{DBFEAEB3-BB38-497B-AFE9-8EC8420A55CA}" type="presParOf" srcId="{173A89D2-C2BF-4FB8-AD7E-1AD98E275F30}" destId="{23F162D2-85F8-4D75-B3B5-BDB2E423157F}" srcOrd="8" destOrd="0" presId="urn:microsoft.com/office/officeart/2016/7/layout/RepeatingBendingProcessNew"/>
    <dgm:cxn modelId="{5AF660C3-0D76-4F71-957F-841EF3CFDEE2}" type="presParOf" srcId="{173A89D2-C2BF-4FB8-AD7E-1AD98E275F30}" destId="{FA489224-B7F8-4A91-9C18-96C064011339}" srcOrd="9" destOrd="0" presId="urn:microsoft.com/office/officeart/2016/7/layout/RepeatingBendingProcessNew"/>
    <dgm:cxn modelId="{2E7E262F-1066-4851-A17E-E5186FEE4533}" type="presParOf" srcId="{FA489224-B7F8-4A91-9C18-96C064011339}" destId="{38736F3C-B679-49DE-A8BE-0904F1412B00}" srcOrd="0" destOrd="0" presId="urn:microsoft.com/office/officeart/2016/7/layout/RepeatingBendingProcessNew"/>
    <dgm:cxn modelId="{DFA8C999-C6BE-4DF7-BB52-9995C0CFF732}" type="presParOf" srcId="{173A89D2-C2BF-4FB8-AD7E-1AD98E275F30}" destId="{885AB4C5-FD54-4E62-B6E2-6A84BC38459C}" srcOrd="10" destOrd="0" presId="urn:microsoft.com/office/officeart/2016/7/layout/RepeatingBendingProcessNew"/>
    <dgm:cxn modelId="{5925A1EF-5A24-4105-8A95-51619717C621}" type="presParOf" srcId="{173A89D2-C2BF-4FB8-AD7E-1AD98E275F30}" destId="{A6CFCEC7-1196-42A1-BC54-1EB96DC35A9D}" srcOrd="11" destOrd="0" presId="urn:microsoft.com/office/officeart/2016/7/layout/RepeatingBendingProcessNew"/>
    <dgm:cxn modelId="{4DAE1CA2-F27B-480F-ACD1-8E5CBD8D7730}" type="presParOf" srcId="{A6CFCEC7-1196-42A1-BC54-1EB96DC35A9D}" destId="{875F6815-E86C-4DC2-A076-512E02B561CE}" srcOrd="0" destOrd="0" presId="urn:microsoft.com/office/officeart/2016/7/layout/RepeatingBendingProcessNew"/>
    <dgm:cxn modelId="{4CDFA2B9-990A-43F5-A42E-719BF78CA8B7}" type="presParOf" srcId="{173A89D2-C2BF-4FB8-AD7E-1AD98E275F30}" destId="{1E1269CC-89A7-46B8-B626-BC9B05EA12A7}" srcOrd="12" destOrd="0" presId="urn:microsoft.com/office/officeart/2016/7/layout/RepeatingBendingProcessNew"/>
    <dgm:cxn modelId="{1FE0F91A-79BF-4839-A6B6-30964DD4B760}" type="presParOf" srcId="{173A89D2-C2BF-4FB8-AD7E-1AD98E275F30}" destId="{B1E30032-9A1A-43A4-A625-3EA7C5137ADF}" srcOrd="13" destOrd="0" presId="urn:microsoft.com/office/officeart/2016/7/layout/RepeatingBendingProcessNew"/>
    <dgm:cxn modelId="{0465CBD2-4806-4F16-B158-67B8A45A9475}" type="presParOf" srcId="{B1E30032-9A1A-43A4-A625-3EA7C5137ADF}" destId="{EE8FF3A4-CFEC-4EBE-918A-791DD2F1791E}" srcOrd="0" destOrd="0" presId="urn:microsoft.com/office/officeart/2016/7/layout/RepeatingBendingProcessNew"/>
    <dgm:cxn modelId="{0CB906FF-2339-4BDD-93F7-D373313C4834}" type="presParOf" srcId="{173A89D2-C2BF-4FB8-AD7E-1AD98E275F30}" destId="{FE07AD7B-178E-44CF-BA4D-686E00358D8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E58BA-3AE2-460A-86EC-DC8575B1EE6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CF15D3-ACC2-459A-ADB8-210D11308C53}">
      <dgm:prSet/>
      <dgm:spPr/>
      <dgm:t>
        <a:bodyPr/>
        <a:lstStyle/>
        <a:p>
          <a:r>
            <a:rPr lang="ko-KR"/>
            <a:t>도쿠가와 막부는 외국과의 교류를 거부</a:t>
          </a:r>
          <a:r>
            <a:rPr lang="en-US"/>
            <a:t>.</a:t>
          </a:r>
        </a:p>
      </dgm:t>
    </dgm:pt>
    <dgm:pt modelId="{78DA5E2B-9219-46EE-BE07-A0308A66008E}" type="parTrans" cxnId="{1E4CF203-FC0A-42CD-B0D6-67395D391A68}">
      <dgm:prSet/>
      <dgm:spPr/>
      <dgm:t>
        <a:bodyPr/>
        <a:lstStyle/>
        <a:p>
          <a:endParaRPr lang="en-US"/>
        </a:p>
      </dgm:t>
    </dgm:pt>
    <dgm:pt modelId="{AE2E15A0-AF45-414A-BBE3-30A57AFC3155}" type="sibTrans" cxnId="{1E4CF203-FC0A-42CD-B0D6-67395D391A68}">
      <dgm:prSet/>
      <dgm:spPr/>
      <dgm:t>
        <a:bodyPr/>
        <a:lstStyle/>
        <a:p>
          <a:endParaRPr lang="en-US"/>
        </a:p>
      </dgm:t>
    </dgm:pt>
    <dgm:pt modelId="{D8DEA786-3E49-4C4E-88FD-0198180C27BA}">
      <dgm:prSet/>
      <dgm:spPr/>
      <dgm:t>
        <a:bodyPr/>
        <a:lstStyle/>
        <a:p>
          <a:r>
            <a:rPr lang="ko-KR"/>
            <a:t>통상 수교 제한을 점차 완화하기 시작</a:t>
          </a:r>
          <a:r>
            <a:rPr lang="en-US"/>
            <a:t>.</a:t>
          </a:r>
        </a:p>
      </dgm:t>
    </dgm:pt>
    <dgm:pt modelId="{23A998BA-CACB-4F76-8F3C-9F046570E93E}" type="parTrans" cxnId="{5DE5E765-0BC9-4BA8-9F8A-3CC840D84216}">
      <dgm:prSet/>
      <dgm:spPr/>
      <dgm:t>
        <a:bodyPr/>
        <a:lstStyle/>
        <a:p>
          <a:endParaRPr lang="en-US"/>
        </a:p>
      </dgm:t>
    </dgm:pt>
    <dgm:pt modelId="{0F8B881E-B760-479B-805F-5B0AB2ACE938}" type="sibTrans" cxnId="{5DE5E765-0BC9-4BA8-9F8A-3CC840D84216}">
      <dgm:prSet/>
      <dgm:spPr/>
      <dgm:t>
        <a:bodyPr/>
        <a:lstStyle/>
        <a:p>
          <a:endParaRPr lang="en-US"/>
        </a:p>
      </dgm:t>
    </dgm:pt>
    <dgm:pt modelId="{8D204D16-341E-4944-AB57-69737A8E1316}">
      <dgm:prSet/>
      <dgm:spPr/>
      <dgm:t>
        <a:bodyPr/>
        <a:lstStyle/>
        <a:p>
          <a:r>
            <a:rPr lang="en-US"/>
            <a:t>1854</a:t>
          </a:r>
          <a:r>
            <a:rPr lang="ko-KR"/>
            <a:t>년 미</a:t>
          </a:r>
          <a:r>
            <a:rPr lang="en-US"/>
            <a:t>•</a:t>
          </a:r>
          <a:r>
            <a:rPr lang="ko-KR"/>
            <a:t>일 화친 조약 체결</a:t>
          </a:r>
          <a:r>
            <a:rPr lang="en-US"/>
            <a:t>.</a:t>
          </a:r>
        </a:p>
      </dgm:t>
    </dgm:pt>
    <dgm:pt modelId="{CE822D29-E8F5-4EE6-93CC-D5D3BFB74825}" type="parTrans" cxnId="{75EABE7A-1B5B-49E8-BF85-2B96D96893A7}">
      <dgm:prSet/>
      <dgm:spPr/>
      <dgm:t>
        <a:bodyPr/>
        <a:lstStyle/>
        <a:p>
          <a:endParaRPr lang="en-US"/>
        </a:p>
      </dgm:t>
    </dgm:pt>
    <dgm:pt modelId="{AD432063-59AB-44A2-8501-8272692BFAD8}" type="sibTrans" cxnId="{75EABE7A-1B5B-49E8-BF85-2B96D96893A7}">
      <dgm:prSet/>
      <dgm:spPr/>
      <dgm:t>
        <a:bodyPr/>
        <a:lstStyle/>
        <a:p>
          <a:endParaRPr lang="en-US"/>
        </a:p>
      </dgm:t>
    </dgm:pt>
    <dgm:pt modelId="{2BCBF001-E64A-4DEB-9E7E-3B82FC634CD9}">
      <dgm:prSet/>
      <dgm:spPr/>
      <dgm:t>
        <a:bodyPr/>
        <a:lstStyle/>
        <a:p>
          <a:r>
            <a:rPr lang="en-US"/>
            <a:t>1858</a:t>
          </a:r>
          <a:r>
            <a:rPr lang="ko-KR"/>
            <a:t>년에 미</a:t>
          </a:r>
          <a:r>
            <a:rPr lang="en-US"/>
            <a:t>•</a:t>
          </a:r>
          <a:r>
            <a:rPr lang="ko-KR"/>
            <a:t>일 수호 통상 조약도 체결</a:t>
          </a:r>
          <a:r>
            <a:rPr lang="en-US"/>
            <a:t>.</a:t>
          </a:r>
        </a:p>
      </dgm:t>
    </dgm:pt>
    <dgm:pt modelId="{944B774A-7693-4CB7-935E-7BB8309440A7}" type="parTrans" cxnId="{040A80E1-F92E-4733-B62D-47C915F23CA1}">
      <dgm:prSet/>
      <dgm:spPr/>
      <dgm:t>
        <a:bodyPr/>
        <a:lstStyle/>
        <a:p>
          <a:endParaRPr lang="en-US"/>
        </a:p>
      </dgm:t>
    </dgm:pt>
    <dgm:pt modelId="{5462EA9B-27EA-4BD6-9DB8-A128125BC4D7}" type="sibTrans" cxnId="{040A80E1-F92E-4733-B62D-47C915F23CA1}">
      <dgm:prSet/>
      <dgm:spPr/>
      <dgm:t>
        <a:bodyPr/>
        <a:lstStyle/>
        <a:p>
          <a:endParaRPr lang="en-US"/>
        </a:p>
      </dgm:t>
    </dgm:pt>
    <dgm:pt modelId="{9119DE30-C7A2-4B15-B9F4-EEF19821CE78}">
      <dgm:prSet/>
      <dgm:spPr/>
      <dgm:t>
        <a:bodyPr/>
        <a:lstStyle/>
        <a:p>
          <a:r>
            <a:rPr lang="ko-KR"/>
            <a:t>개항에 대한 비판이 고조</a:t>
          </a:r>
          <a:r>
            <a:rPr lang="en-US"/>
            <a:t>.</a:t>
          </a:r>
        </a:p>
      </dgm:t>
    </dgm:pt>
    <dgm:pt modelId="{D5843901-F649-475F-B0E2-EB9AC66CC8A6}" type="parTrans" cxnId="{81648DCF-D0C4-4BDB-9B76-0E1208E3429F}">
      <dgm:prSet/>
      <dgm:spPr/>
      <dgm:t>
        <a:bodyPr/>
        <a:lstStyle/>
        <a:p>
          <a:endParaRPr lang="en-US"/>
        </a:p>
      </dgm:t>
    </dgm:pt>
    <dgm:pt modelId="{916E3F9F-231F-42E3-AFB8-18B2BCDAD6D5}" type="sibTrans" cxnId="{81648DCF-D0C4-4BDB-9B76-0E1208E3429F}">
      <dgm:prSet/>
      <dgm:spPr/>
      <dgm:t>
        <a:bodyPr/>
        <a:lstStyle/>
        <a:p>
          <a:endParaRPr lang="en-US"/>
        </a:p>
      </dgm:t>
    </dgm:pt>
    <dgm:pt modelId="{268EC7CE-C7AA-4BDC-960E-76BFCBF98F11}">
      <dgm:prSet/>
      <dgm:spPr/>
      <dgm:t>
        <a:bodyPr/>
        <a:lstStyle/>
        <a:p>
          <a:r>
            <a:rPr lang="ko-KR"/>
            <a:t>하급 무사들을 중심으로 존왕양이 운동이 전개 </a:t>
          </a:r>
          <a:r>
            <a:rPr lang="en-US"/>
            <a:t>.</a:t>
          </a:r>
        </a:p>
      </dgm:t>
    </dgm:pt>
    <dgm:pt modelId="{425D9B48-3912-41BF-8861-741B94AF9834}" type="parTrans" cxnId="{D47A3D80-BCD4-4047-A949-02B4BADC8B44}">
      <dgm:prSet/>
      <dgm:spPr/>
      <dgm:t>
        <a:bodyPr/>
        <a:lstStyle/>
        <a:p>
          <a:endParaRPr lang="en-US"/>
        </a:p>
      </dgm:t>
    </dgm:pt>
    <dgm:pt modelId="{D4D5ABC7-2A71-4466-A4DA-0AFFBD6F6323}" type="sibTrans" cxnId="{D47A3D80-BCD4-4047-A949-02B4BADC8B44}">
      <dgm:prSet/>
      <dgm:spPr/>
      <dgm:t>
        <a:bodyPr/>
        <a:lstStyle/>
        <a:p>
          <a:endParaRPr lang="en-US"/>
        </a:p>
      </dgm:t>
    </dgm:pt>
    <dgm:pt modelId="{CCD77CF3-80B9-470F-8D95-FA9BDF7BE153}">
      <dgm:prSet/>
      <dgm:spPr/>
      <dgm:t>
        <a:bodyPr/>
        <a:lstStyle/>
        <a:p>
          <a:r>
            <a:rPr lang="ko-KR"/>
            <a:t>사회변화로 인해서 도쿠가와 가문은 끝이 보임</a:t>
          </a:r>
          <a:r>
            <a:rPr lang="en-US"/>
            <a:t>.</a:t>
          </a:r>
        </a:p>
      </dgm:t>
    </dgm:pt>
    <dgm:pt modelId="{2609DC6F-B38D-4CCD-BC71-27F7DA42ED4C}" type="parTrans" cxnId="{3948F50B-C184-45F8-86D7-9E900D49AA3C}">
      <dgm:prSet/>
      <dgm:spPr/>
      <dgm:t>
        <a:bodyPr/>
        <a:lstStyle/>
        <a:p>
          <a:endParaRPr lang="en-US"/>
        </a:p>
      </dgm:t>
    </dgm:pt>
    <dgm:pt modelId="{1BE4D473-26A6-4FAE-ADC6-4E1C3AC19751}" type="sibTrans" cxnId="{3948F50B-C184-45F8-86D7-9E900D49AA3C}">
      <dgm:prSet/>
      <dgm:spPr/>
      <dgm:t>
        <a:bodyPr/>
        <a:lstStyle/>
        <a:p>
          <a:endParaRPr lang="en-US"/>
        </a:p>
      </dgm:t>
    </dgm:pt>
    <dgm:pt modelId="{392CF122-7F83-4D6B-9F87-63451499C621}" type="pres">
      <dgm:prSet presAssocID="{A91E58BA-3AE2-460A-86EC-DC8575B1EE6D}" presName="Name0" presStyleCnt="0">
        <dgm:presLayoutVars>
          <dgm:dir/>
          <dgm:resizeHandles val="exact"/>
        </dgm:presLayoutVars>
      </dgm:prSet>
      <dgm:spPr/>
    </dgm:pt>
    <dgm:pt modelId="{349391FE-E424-42D7-81F9-7FA57584D0F3}" type="pres">
      <dgm:prSet presAssocID="{0FCF15D3-ACC2-459A-ADB8-210D11308C53}" presName="node" presStyleLbl="node1" presStyleIdx="0" presStyleCnt="7">
        <dgm:presLayoutVars>
          <dgm:bulletEnabled val="1"/>
        </dgm:presLayoutVars>
      </dgm:prSet>
      <dgm:spPr/>
    </dgm:pt>
    <dgm:pt modelId="{15ADCEA3-2A14-4E00-AB31-FFFFE9F86211}" type="pres">
      <dgm:prSet presAssocID="{AE2E15A0-AF45-414A-BBE3-30A57AFC3155}" presName="sibTrans" presStyleLbl="sibTrans1D1" presStyleIdx="0" presStyleCnt="6"/>
      <dgm:spPr/>
    </dgm:pt>
    <dgm:pt modelId="{5002EAD7-3131-4666-81E3-CDDF3DA30AE0}" type="pres">
      <dgm:prSet presAssocID="{AE2E15A0-AF45-414A-BBE3-30A57AFC3155}" presName="connectorText" presStyleLbl="sibTrans1D1" presStyleIdx="0" presStyleCnt="6"/>
      <dgm:spPr/>
    </dgm:pt>
    <dgm:pt modelId="{0E0A5166-32FC-4ABB-9940-E268AFDCC21D}" type="pres">
      <dgm:prSet presAssocID="{D8DEA786-3E49-4C4E-88FD-0198180C27BA}" presName="node" presStyleLbl="node1" presStyleIdx="1" presStyleCnt="7">
        <dgm:presLayoutVars>
          <dgm:bulletEnabled val="1"/>
        </dgm:presLayoutVars>
      </dgm:prSet>
      <dgm:spPr/>
    </dgm:pt>
    <dgm:pt modelId="{0D022473-CA21-4EA5-99A5-F40F268659F6}" type="pres">
      <dgm:prSet presAssocID="{0F8B881E-B760-479B-805F-5B0AB2ACE938}" presName="sibTrans" presStyleLbl="sibTrans1D1" presStyleIdx="1" presStyleCnt="6"/>
      <dgm:spPr/>
    </dgm:pt>
    <dgm:pt modelId="{0A04084D-2607-4EB3-BD6A-7F10DE63BB66}" type="pres">
      <dgm:prSet presAssocID="{0F8B881E-B760-479B-805F-5B0AB2ACE938}" presName="connectorText" presStyleLbl="sibTrans1D1" presStyleIdx="1" presStyleCnt="6"/>
      <dgm:spPr/>
    </dgm:pt>
    <dgm:pt modelId="{F7B3BFD5-DEE8-4A66-B0F7-D449E98F573B}" type="pres">
      <dgm:prSet presAssocID="{8D204D16-341E-4944-AB57-69737A8E1316}" presName="node" presStyleLbl="node1" presStyleIdx="2" presStyleCnt="7">
        <dgm:presLayoutVars>
          <dgm:bulletEnabled val="1"/>
        </dgm:presLayoutVars>
      </dgm:prSet>
      <dgm:spPr/>
    </dgm:pt>
    <dgm:pt modelId="{2FBBE6B1-5AB0-4A1D-9475-55FA594E875B}" type="pres">
      <dgm:prSet presAssocID="{AD432063-59AB-44A2-8501-8272692BFAD8}" presName="sibTrans" presStyleLbl="sibTrans1D1" presStyleIdx="2" presStyleCnt="6"/>
      <dgm:spPr/>
    </dgm:pt>
    <dgm:pt modelId="{09032522-E0FD-4A76-8FCE-9A9D960955A0}" type="pres">
      <dgm:prSet presAssocID="{AD432063-59AB-44A2-8501-8272692BFAD8}" presName="connectorText" presStyleLbl="sibTrans1D1" presStyleIdx="2" presStyleCnt="6"/>
      <dgm:spPr/>
    </dgm:pt>
    <dgm:pt modelId="{5749AB23-0188-46FF-B1CD-9C9EB7523C8C}" type="pres">
      <dgm:prSet presAssocID="{2BCBF001-E64A-4DEB-9E7E-3B82FC634CD9}" presName="node" presStyleLbl="node1" presStyleIdx="3" presStyleCnt="7">
        <dgm:presLayoutVars>
          <dgm:bulletEnabled val="1"/>
        </dgm:presLayoutVars>
      </dgm:prSet>
      <dgm:spPr/>
    </dgm:pt>
    <dgm:pt modelId="{41EC7DC2-6ECA-41A5-B9A4-17C8B51F625F}" type="pres">
      <dgm:prSet presAssocID="{5462EA9B-27EA-4BD6-9DB8-A128125BC4D7}" presName="sibTrans" presStyleLbl="sibTrans1D1" presStyleIdx="3" presStyleCnt="6"/>
      <dgm:spPr/>
    </dgm:pt>
    <dgm:pt modelId="{C4A3339B-39DA-43BE-9AFC-AEF6740186E5}" type="pres">
      <dgm:prSet presAssocID="{5462EA9B-27EA-4BD6-9DB8-A128125BC4D7}" presName="connectorText" presStyleLbl="sibTrans1D1" presStyleIdx="3" presStyleCnt="6"/>
      <dgm:spPr/>
    </dgm:pt>
    <dgm:pt modelId="{16773D33-E327-4B14-B5B3-5FC068E54881}" type="pres">
      <dgm:prSet presAssocID="{9119DE30-C7A2-4B15-B9F4-EEF19821CE78}" presName="node" presStyleLbl="node1" presStyleIdx="4" presStyleCnt="7">
        <dgm:presLayoutVars>
          <dgm:bulletEnabled val="1"/>
        </dgm:presLayoutVars>
      </dgm:prSet>
      <dgm:spPr/>
    </dgm:pt>
    <dgm:pt modelId="{68D154AA-9D14-4191-8108-7775656C1D88}" type="pres">
      <dgm:prSet presAssocID="{916E3F9F-231F-42E3-AFB8-18B2BCDAD6D5}" presName="sibTrans" presStyleLbl="sibTrans1D1" presStyleIdx="4" presStyleCnt="6"/>
      <dgm:spPr/>
    </dgm:pt>
    <dgm:pt modelId="{A6E0F02B-6FE6-41FA-8DF7-8995E361996F}" type="pres">
      <dgm:prSet presAssocID="{916E3F9F-231F-42E3-AFB8-18B2BCDAD6D5}" presName="connectorText" presStyleLbl="sibTrans1D1" presStyleIdx="4" presStyleCnt="6"/>
      <dgm:spPr/>
    </dgm:pt>
    <dgm:pt modelId="{775650F6-FED9-4C2D-9E1E-B8BBEB9839E0}" type="pres">
      <dgm:prSet presAssocID="{268EC7CE-C7AA-4BDC-960E-76BFCBF98F11}" presName="node" presStyleLbl="node1" presStyleIdx="5" presStyleCnt="7">
        <dgm:presLayoutVars>
          <dgm:bulletEnabled val="1"/>
        </dgm:presLayoutVars>
      </dgm:prSet>
      <dgm:spPr/>
    </dgm:pt>
    <dgm:pt modelId="{CE481FD1-7E81-4547-8B82-E6F4E64AAC3E}" type="pres">
      <dgm:prSet presAssocID="{D4D5ABC7-2A71-4466-A4DA-0AFFBD6F6323}" presName="sibTrans" presStyleLbl="sibTrans1D1" presStyleIdx="5" presStyleCnt="6"/>
      <dgm:spPr/>
    </dgm:pt>
    <dgm:pt modelId="{6BE6D2D8-214A-4047-A69F-B95DAC2790DA}" type="pres">
      <dgm:prSet presAssocID="{D4D5ABC7-2A71-4466-A4DA-0AFFBD6F6323}" presName="connectorText" presStyleLbl="sibTrans1D1" presStyleIdx="5" presStyleCnt="6"/>
      <dgm:spPr/>
    </dgm:pt>
    <dgm:pt modelId="{9C4007EE-33CF-43BD-8353-668A8580273D}" type="pres">
      <dgm:prSet presAssocID="{CCD77CF3-80B9-470F-8D95-FA9BDF7BE153}" presName="node" presStyleLbl="node1" presStyleIdx="6" presStyleCnt="7">
        <dgm:presLayoutVars>
          <dgm:bulletEnabled val="1"/>
        </dgm:presLayoutVars>
      </dgm:prSet>
      <dgm:spPr/>
    </dgm:pt>
  </dgm:ptLst>
  <dgm:cxnLst>
    <dgm:cxn modelId="{8D4EE802-BEB0-4E3E-B6F4-4CD59268974E}" type="presOf" srcId="{D4D5ABC7-2A71-4466-A4DA-0AFFBD6F6323}" destId="{CE481FD1-7E81-4547-8B82-E6F4E64AAC3E}" srcOrd="0" destOrd="0" presId="urn:microsoft.com/office/officeart/2016/7/layout/RepeatingBendingProcessNew"/>
    <dgm:cxn modelId="{1E4CF203-FC0A-42CD-B0D6-67395D391A68}" srcId="{A91E58BA-3AE2-460A-86EC-DC8575B1EE6D}" destId="{0FCF15D3-ACC2-459A-ADB8-210D11308C53}" srcOrd="0" destOrd="0" parTransId="{78DA5E2B-9219-46EE-BE07-A0308A66008E}" sibTransId="{AE2E15A0-AF45-414A-BBE3-30A57AFC3155}"/>
    <dgm:cxn modelId="{3948F50B-C184-45F8-86D7-9E900D49AA3C}" srcId="{A91E58BA-3AE2-460A-86EC-DC8575B1EE6D}" destId="{CCD77CF3-80B9-470F-8D95-FA9BDF7BE153}" srcOrd="6" destOrd="0" parTransId="{2609DC6F-B38D-4CCD-BC71-27F7DA42ED4C}" sibTransId="{1BE4D473-26A6-4FAE-ADC6-4E1C3AC19751}"/>
    <dgm:cxn modelId="{F3177014-15E7-4105-B008-DAF564EE22C7}" type="presOf" srcId="{AD432063-59AB-44A2-8501-8272692BFAD8}" destId="{09032522-E0FD-4A76-8FCE-9A9D960955A0}" srcOrd="1" destOrd="0" presId="urn:microsoft.com/office/officeart/2016/7/layout/RepeatingBendingProcessNew"/>
    <dgm:cxn modelId="{E014F141-EA58-4FF3-BA1C-3FEF9280DF1E}" type="presOf" srcId="{916E3F9F-231F-42E3-AFB8-18B2BCDAD6D5}" destId="{68D154AA-9D14-4191-8108-7775656C1D88}" srcOrd="0" destOrd="0" presId="urn:microsoft.com/office/officeart/2016/7/layout/RepeatingBendingProcessNew"/>
    <dgm:cxn modelId="{EF6A0545-7A73-4AC2-92F5-8B31EC4825F6}" type="presOf" srcId="{AD432063-59AB-44A2-8501-8272692BFAD8}" destId="{2FBBE6B1-5AB0-4A1D-9475-55FA594E875B}" srcOrd="0" destOrd="0" presId="urn:microsoft.com/office/officeart/2016/7/layout/RepeatingBendingProcessNew"/>
    <dgm:cxn modelId="{5DE5E765-0BC9-4BA8-9F8A-3CC840D84216}" srcId="{A91E58BA-3AE2-460A-86EC-DC8575B1EE6D}" destId="{D8DEA786-3E49-4C4E-88FD-0198180C27BA}" srcOrd="1" destOrd="0" parTransId="{23A998BA-CACB-4F76-8F3C-9F046570E93E}" sibTransId="{0F8B881E-B760-479B-805F-5B0AB2ACE938}"/>
    <dgm:cxn modelId="{3A5C634B-D5D9-4061-9A69-DA6E862EB368}" type="presOf" srcId="{A91E58BA-3AE2-460A-86EC-DC8575B1EE6D}" destId="{392CF122-7F83-4D6B-9F87-63451499C621}" srcOrd="0" destOrd="0" presId="urn:microsoft.com/office/officeart/2016/7/layout/RepeatingBendingProcessNew"/>
    <dgm:cxn modelId="{4A9E6854-1597-4EC0-B605-E8F9890238CE}" type="presOf" srcId="{CCD77CF3-80B9-470F-8D95-FA9BDF7BE153}" destId="{9C4007EE-33CF-43BD-8353-668A8580273D}" srcOrd="0" destOrd="0" presId="urn:microsoft.com/office/officeart/2016/7/layout/RepeatingBendingProcessNew"/>
    <dgm:cxn modelId="{3BDE3875-843A-48D4-A459-10FEEB73E794}" type="presOf" srcId="{AE2E15A0-AF45-414A-BBE3-30A57AFC3155}" destId="{15ADCEA3-2A14-4E00-AB31-FFFFE9F86211}" srcOrd="0" destOrd="0" presId="urn:microsoft.com/office/officeart/2016/7/layout/RepeatingBendingProcessNew"/>
    <dgm:cxn modelId="{2B8E4A79-796D-45C9-A141-3FE3657387AC}" type="presOf" srcId="{D4D5ABC7-2A71-4466-A4DA-0AFFBD6F6323}" destId="{6BE6D2D8-214A-4047-A69F-B95DAC2790DA}" srcOrd="1" destOrd="0" presId="urn:microsoft.com/office/officeart/2016/7/layout/RepeatingBendingProcessNew"/>
    <dgm:cxn modelId="{D5AA8A7A-CAF5-4303-9FDB-B1A3AE29A9CA}" type="presOf" srcId="{5462EA9B-27EA-4BD6-9DB8-A128125BC4D7}" destId="{C4A3339B-39DA-43BE-9AFC-AEF6740186E5}" srcOrd="1" destOrd="0" presId="urn:microsoft.com/office/officeart/2016/7/layout/RepeatingBendingProcessNew"/>
    <dgm:cxn modelId="{75EABE7A-1B5B-49E8-BF85-2B96D96893A7}" srcId="{A91E58BA-3AE2-460A-86EC-DC8575B1EE6D}" destId="{8D204D16-341E-4944-AB57-69737A8E1316}" srcOrd="2" destOrd="0" parTransId="{CE822D29-E8F5-4EE6-93CC-D5D3BFB74825}" sibTransId="{AD432063-59AB-44A2-8501-8272692BFAD8}"/>
    <dgm:cxn modelId="{D47A3D80-BCD4-4047-A949-02B4BADC8B44}" srcId="{A91E58BA-3AE2-460A-86EC-DC8575B1EE6D}" destId="{268EC7CE-C7AA-4BDC-960E-76BFCBF98F11}" srcOrd="5" destOrd="0" parTransId="{425D9B48-3912-41BF-8861-741B94AF9834}" sibTransId="{D4D5ABC7-2A71-4466-A4DA-0AFFBD6F6323}"/>
    <dgm:cxn modelId="{7BB01988-F5E6-45C9-860A-7FC3A8B2CBD9}" type="presOf" srcId="{0FCF15D3-ACC2-459A-ADB8-210D11308C53}" destId="{349391FE-E424-42D7-81F9-7FA57584D0F3}" srcOrd="0" destOrd="0" presId="urn:microsoft.com/office/officeart/2016/7/layout/RepeatingBendingProcessNew"/>
    <dgm:cxn modelId="{012F6F95-819E-4408-922F-C1DC2D887C61}" type="presOf" srcId="{D8DEA786-3E49-4C4E-88FD-0198180C27BA}" destId="{0E0A5166-32FC-4ABB-9940-E268AFDCC21D}" srcOrd="0" destOrd="0" presId="urn:microsoft.com/office/officeart/2016/7/layout/RepeatingBendingProcessNew"/>
    <dgm:cxn modelId="{0E71DC96-2AC7-4D10-8070-6A0A7D7073DE}" type="presOf" srcId="{8D204D16-341E-4944-AB57-69737A8E1316}" destId="{F7B3BFD5-DEE8-4A66-B0F7-D449E98F573B}" srcOrd="0" destOrd="0" presId="urn:microsoft.com/office/officeart/2016/7/layout/RepeatingBendingProcessNew"/>
    <dgm:cxn modelId="{F3FC939B-2BDD-46BD-9DA5-2674A203D1AF}" type="presOf" srcId="{9119DE30-C7A2-4B15-B9F4-EEF19821CE78}" destId="{16773D33-E327-4B14-B5B3-5FC068E54881}" srcOrd="0" destOrd="0" presId="urn:microsoft.com/office/officeart/2016/7/layout/RepeatingBendingProcessNew"/>
    <dgm:cxn modelId="{D8C6C5AB-9D71-48BC-A11B-DA431BDCAE53}" type="presOf" srcId="{0F8B881E-B760-479B-805F-5B0AB2ACE938}" destId="{0D022473-CA21-4EA5-99A5-F40F268659F6}" srcOrd="0" destOrd="0" presId="urn:microsoft.com/office/officeart/2016/7/layout/RepeatingBendingProcessNew"/>
    <dgm:cxn modelId="{E9758FB2-05D2-4DB1-A42A-B20A3FF2B6BD}" type="presOf" srcId="{916E3F9F-231F-42E3-AFB8-18B2BCDAD6D5}" destId="{A6E0F02B-6FE6-41FA-8DF7-8995E361996F}" srcOrd="1" destOrd="0" presId="urn:microsoft.com/office/officeart/2016/7/layout/RepeatingBendingProcessNew"/>
    <dgm:cxn modelId="{99B246CB-78AC-4282-B4F4-76EFD1476F39}" type="presOf" srcId="{AE2E15A0-AF45-414A-BBE3-30A57AFC3155}" destId="{5002EAD7-3131-4666-81E3-CDDF3DA30AE0}" srcOrd="1" destOrd="0" presId="urn:microsoft.com/office/officeart/2016/7/layout/RepeatingBendingProcessNew"/>
    <dgm:cxn modelId="{81648DCF-D0C4-4BDB-9B76-0E1208E3429F}" srcId="{A91E58BA-3AE2-460A-86EC-DC8575B1EE6D}" destId="{9119DE30-C7A2-4B15-B9F4-EEF19821CE78}" srcOrd="4" destOrd="0" parTransId="{D5843901-F649-475F-B0E2-EB9AC66CC8A6}" sibTransId="{916E3F9F-231F-42E3-AFB8-18B2BCDAD6D5}"/>
    <dgm:cxn modelId="{35ADF6D7-9E09-4F3B-86E8-5C0CFF1F1141}" type="presOf" srcId="{5462EA9B-27EA-4BD6-9DB8-A128125BC4D7}" destId="{41EC7DC2-6ECA-41A5-B9A4-17C8B51F625F}" srcOrd="0" destOrd="0" presId="urn:microsoft.com/office/officeart/2016/7/layout/RepeatingBendingProcessNew"/>
    <dgm:cxn modelId="{040A80E1-F92E-4733-B62D-47C915F23CA1}" srcId="{A91E58BA-3AE2-460A-86EC-DC8575B1EE6D}" destId="{2BCBF001-E64A-4DEB-9E7E-3B82FC634CD9}" srcOrd="3" destOrd="0" parTransId="{944B774A-7693-4CB7-935E-7BB8309440A7}" sibTransId="{5462EA9B-27EA-4BD6-9DB8-A128125BC4D7}"/>
    <dgm:cxn modelId="{D7EBC0E2-984A-4C91-98E7-EC3E8958FEFA}" type="presOf" srcId="{268EC7CE-C7AA-4BDC-960E-76BFCBF98F11}" destId="{775650F6-FED9-4C2D-9E1E-B8BBEB9839E0}" srcOrd="0" destOrd="0" presId="urn:microsoft.com/office/officeart/2016/7/layout/RepeatingBendingProcessNew"/>
    <dgm:cxn modelId="{3799E9E9-A3DC-44AC-B7A2-93F03122D466}" type="presOf" srcId="{2BCBF001-E64A-4DEB-9E7E-3B82FC634CD9}" destId="{5749AB23-0188-46FF-B1CD-9C9EB7523C8C}" srcOrd="0" destOrd="0" presId="urn:microsoft.com/office/officeart/2016/7/layout/RepeatingBendingProcessNew"/>
    <dgm:cxn modelId="{CA7A55F4-D431-43B7-8C98-043E60752572}" type="presOf" srcId="{0F8B881E-B760-479B-805F-5B0AB2ACE938}" destId="{0A04084D-2607-4EB3-BD6A-7F10DE63BB66}" srcOrd="1" destOrd="0" presId="urn:microsoft.com/office/officeart/2016/7/layout/RepeatingBendingProcessNew"/>
    <dgm:cxn modelId="{A277DE0B-64CC-45C1-8B86-FD5E070DD404}" type="presParOf" srcId="{392CF122-7F83-4D6B-9F87-63451499C621}" destId="{349391FE-E424-42D7-81F9-7FA57584D0F3}" srcOrd="0" destOrd="0" presId="urn:microsoft.com/office/officeart/2016/7/layout/RepeatingBendingProcessNew"/>
    <dgm:cxn modelId="{63815947-B192-49EF-8472-B6168A5E745C}" type="presParOf" srcId="{392CF122-7F83-4D6B-9F87-63451499C621}" destId="{15ADCEA3-2A14-4E00-AB31-FFFFE9F86211}" srcOrd="1" destOrd="0" presId="urn:microsoft.com/office/officeart/2016/7/layout/RepeatingBendingProcessNew"/>
    <dgm:cxn modelId="{BA9AE997-3585-49C6-B1CF-F6DBE1B218B3}" type="presParOf" srcId="{15ADCEA3-2A14-4E00-AB31-FFFFE9F86211}" destId="{5002EAD7-3131-4666-81E3-CDDF3DA30AE0}" srcOrd="0" destOrd="0" presId="urn:microsoft.com/office/officeart/2016/7/layout/RepeatingBendingProcessNew"/>
    <dgm:cxn modelId="{85B173D0-E8EF-4CF6-8E1C-97A089FC5A4D}" type="presParOf" srcId="{392CF122-7F83-4D6B-9F87-63451499C621}" destId="{0E0A5166-32FC-4ABB-9940-E268AFDCC21D}" srcOrd="2" destOrd="0" presId="urn:microsoft.com/office/officeart/2016/7/layout/RepeatingBendingProcessNew"/>
    <dgm:cxn modelId="{38460B05-7EDE-460F-98A0-B56E929945C9}" type="presParOf" srcId="{392CF122-7F83-4D6B-9F87-63451499C621}" destId="{0D022473-CA21-4EA5-99A5-F40F268659F6}" srcOrd="3" destOrd="0" presId="urn:microsoft.com/office/officeart/2016/7/layout/RepeatingBendingProcessNew"/>
    <dgm:cxn modelId="{95167246-B2AD-4ED3-9B22-7C300748A55B}" type="presParOf" srcId="{0D022473-CA21-4EA5-99A5-F40F268659F6}" destId="{0A04084D-2607-4EB3-BD6A-7F10DE63BB66}" srcOrd="0" destOrd="0" presId="urn:microsoft.com/office/officeart/2016/7/layout/RepeatingBendingProcessNew"/>
    <dgm:cxn modelId="{C704C4D2-F3AD-47B9-A06F-6D69446743A4}" type="presParOf" srcId="{392CF122-7F83-4D6B-9F87-63451499C621}" destId="{F7B3BFD5-DEE8-4A66-B0F7-D449E98F573B}" srcOrd="4" destOrd="0" presId="urn:microsoft.com/office/officeart/2016/7/layout/RepeatingBendingProcessNew"/>
    <dgm:cxn modelId="{62C97D90-6096-45B5-AEB4-88F0E0550086}" type="presParOf" srcId="{392CF122-7F83-4D6B-9F87-63451499C621}" destId="{2FBBE6B1-5AB0-4A1D-9475-55FA594E875B}" srcOrd="5" destOrd="0" presId="urn:microsoft.com/office/officeart/2016/7/layout/RepeatingBendingProcessNew"/>
    <dgm:cxn modelId="{4BC07218-2757-4A45-9239-95C41A19E6A3}" type="presParOf" srcId="{2FBBE6B1-5AB0-4A1D-9475-55FA594E875B}" destId="{09032522-E0FD-4A76-8FCE-9A9D960955A0}" srcOrd="0" destOrd="0" presId="urn:microsoft.com/office/officeart/2016/7/layout/RepeatingBendingProcessNew"/>
    <dgm:cxn modelId="{0EA95F12-59C6-4A23-A681-A3697F0DDE7D}" type="presParOf" srcId="{392CF122-7F83-4D6B-9F87-63451499C621}" destId="{5749AB23-0188-46FF-B1CD-9C9EB7523C8C}" srcOrd="6" destOrd="0" presId="urn:microsoft.com/office/officeart/2016/7/layout/RepeatingBendingProcessNew"/>
    <dgm:cxn modelId="{CB11BD66-B909-4194-A55F-06B3452B268A}" type="presParOf" srcId="{392CF122-7F83-4D6B-9F87-63451499C621}" destId="{41EC7DC2-6ECA-41A5-B9A4-17C8B51F625F}" srcOrd="7" destOrd="0" presId="urn:microsoft.com/office/officeart/2016/7/layout/RepeatingBendingProcessNew"/>
    <dgm:cxn modelId="{0DF164AF-1869-48FA-82F7-54A34A36EE5F}" type="presParOf" srcId="{41EC7DC2-6ECA-41A5-B9A4-17C8B51F625F}" destId="{C4A3339B-39DA-43BE-9AFC-AEF6740186E5}" srcOrd="0" destOrd="0" presId="urn:microsoft.com/office/officeart/2016/7/layout/RepeatingBendingProcessNew"/>
    <dgm:cxn modelId="{87966967-AE06-46D8-98C9-76D81600E251}" type="presParOf" srcId="{392CF122-7F83-4D6B-9F87-63451499C621}" destId="{16773D33-E327-4B14-B5B3-5FC068E54881}" srcOrd="8" destOrd="0" presId="urn:microsoft.com/office/officeart/2016/7/layout/RepeatingBendingProcessNew"/>
    <dgm:cxn modelId="{50AF077C-F30A-458A-9F4E-9AFD602102FA}" type="presParOf" srcId="{392CF122-7F83-4D6B-9F87-63451499C621}" destId="{68D154AA-9D14-4191-8108-7775656C1D88}" srcOrd="9" destOrd="0" presId="urn:microsoft.com/office/officeart/2016/7/layout/RepeatingBendingProcessNew"/>
    <dgm:cxn modelId="{0FE3A7CC-5000-4C85-AB32-2C36B588A28C}" type="presParOf" srcId="{68D154AA-9D14-4191-8108-7775656C1D88}" destId="{A6E0F02B-6FE6-41FA-8DF7-8995E361996F}" srcOrd="0" destOrd="0" presId="urn:microsoft.com/office/officeart/2016/7/layout/RepeatingBendingProcessNew"/>
    <dgm:cxn modelId="{79E6083E-AA59-4B4A-A66B-4F4B3E6D5F26}" type="presParOf" srcId="{392CF122-7F83-4D6B-9F87-63451499C621}" destId="{775650F6-FED9-4C2D-9E1E-B8BBEB9839E0}" srcOrd="10" destOrd="0" presId="urn:microsoft.com/office/officeart/2016/7/layout/RepeatingBendingProcessNew"/>
    <dgm:cxn modelId="{BD4DDA4A-A8B9-4E4D-B53F-88E0CDE2C970}" type="presParOf" srcId="{392CF122-7F83-4D6B-9F87-63451499C621}" destId="{CE481FD1-7E81-4547-8B82-E6F4E64AAC3E}" srcOrd="11" destOrd="0" presId="urn:microsoft.com/office/officeart/2016/7/layout/RepeatingBendingProcessNew"/>
    <dgm:cxn modelId="{5EA95065-4C37-4F9F-A444-132B833843E9}" type="presParOf" srcId="{CE481FD1-7E81-4547-8B82-E6F4E64AAC3E}" destId="{6BE6D2D8-214A-4047-A69F-B95DAC2790DA}" srcOrd="0" destOrd="0" presId="urn:microsoft.com/office/officeart/2016/7/layout/RepeatingBendingProcessNew"/>
    <dgm:cxn modelId="{08D6F3A2-71D5-4D0C-83FF-4BEF15C9940A}" type="presParOf" srcId="{392CF122-7F83-4D6B-9F87-63451499C621}" destId="{9C4007EE-33CF-43BD-8353-668A8580273D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7E22F-1D4C-47B7-A8E7-406A18B1DA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B02DA6-EAF0-4DED-8265-737DB1691B29}">
      <dgm:prSet/>
      <dgm:spPr/>
      <dgm:t>
        <a:bodyPr/>
        <a:lstStyle/>
        <a:p>
          <a:r>
            <a:rPr lang="ko-KR"/>
            <a:t>메이지 정부가 수립</a:t>
          </a:r>
          <a:endParaRPr lang="en-US"/>
        </a:p>
      </dgm:t>
    </dgm:pt>
    <dgm:pt modelId="{9DA6367C-68F8-41B3-AC31-B4EDA5D427A8}" type="parTrans" cxnId="{7D41FEE2-12BB-48DB-B976-E331AF42CECB}">
      <dgm:prSet/>
      <dgm:spPr/>
      <dgm:t>
        <a:bodyPr/>
        <a:lstStyle/>
        <a:p>
          <a:endParaRPr lang="en-US"/>
        </a:p>
      </dgm:t>
    </dgm:pt>
    <dgm:pt modelId="{0290EEAE-5D53-4E72-8F2D-50FA2CD7E4F5}" type="sibTrans" cxnId="{7D41FEE2-12BB-48DB-B976-E331AF42CECB}">
      <dgm:prSet/>
      <dgm:spPr/>
      <dgm:t>
        <a:bodyPr/>
        <a:lstStyle/>
        <a:p>
          <a:endParaRPr lang="en-US"/>
        </a:p>
      </dgm:t>
    </dgm:pt>
    <dgm:pt modelId="{076F364C-78D0-47E3-8098-7A76FB08E21A}">
      <dgm:prSet/>
      <dgm:spPr/>
      <dgm:t>
        <a:bodyPr/>
        <a:lstStyle/>
        <a:p>
          <a:r>
            <a:rPr lang="ko-KR"/>
            <a:t>일본은 점차 서양 문물 과 기술을 적극적으로 받아들이고 개혁을 추진</a:t>
          </a:r>
          <a:endParaRPr lang="en-US"/>
        </a:p>
      </dgm:t>
    </dgm:pt>
    <dgm:pt modelId="{BDF50344-2921-4D91-96A7-1D19F5A77DD0}" type="parTrans" cxnId="{90D6223E-B039-485D-9500-500133116785}">
      <dgm:prSet/>
      <dgm:spPr/>
      <dgm:t>
        <a:bodyPr/>
        <a:lstStyle/>
        <a:p>
          <a:endParaRPr lang="en-US"/>
        </a:p>
      </dgm:t>
    </dgm:pt>
    <dgm:pt modelId="{D15FCB24-BCB1-4908-8404-87C2887AA8BD}" type="sibTrans" cxnId="{90D6223E-B039-485D-9500-500133116785}">
      <dgm:prSet/>
      <dgm:spPr/>
      <dgm:t>
        <a:bodyPr/>
        <a:lstStyle/>
        <a:p>
          <a:endParaRPr lang="en-US"/>
        </a:p>
      </dgm:t>
    </dgm:pt>
    <dgm:pt modelId="{C8AE5DEF-C704-4239-9CC5-67C44693D336}">
      <dgm:prSet/>
      <dgm:spPr/>
      <dgm:t>
        <a:bodyPr/>
        <a:lstStyle/>
        <a:p>
          <a:r>
            <a:rPr lang="ko-KR"/>
            <a:t>메이지 유신의 목표는 서양문물을 적극 수용하여 문명개화를 달성</a:t>
          </a:r>
          <a:endParaRPr lang="en-US"/>
        </a:p>
      </dgm:t>
    </dgm:pt>
    <dgm:pt modelId="{53B1957B-9AA2-4587-A4DB-20864287F2CB}" type="parTrans" cxnId="{A5712470-0FC3-49FD-AF6E-22A0B7C3E573}">
      <dgm:prSet/>
      <dgm:spPr/>
      <dgm:t>
        <a:bodyPr/>
        <a:lstStyle/>
        <a:p>
          <a:endParaRPr lang="en-US"/>
        </a:p>
      </dgm:t>
    </dgm:pt>
    <dgm:pt modelId="{C837C0A4-B7DD-4044-94B2-C93C8D5DDEE7}" type="sibTrans" cxnId="{A5712470-0FC3-49FD-AF6E-22A0B7C3E573}">
      <dgm:prSet/>
      <dgm:spPr/>
      <dgm:t>
        <a:bodyPr/>
        <a:lstStyle/>
        <a:p>
          <a:endParaRPr lang="en-US"/>
        </a:p>
      </dgm:t>
    </dgm:pt>
    <dgm:pt modelId="{EA481F4A-896E-4CCD-BC71-3037D0EF5D3B}">
      <dgm:prSet/>
      <dgm:spPr/>
      <dgm:t>
        <a:bodyPr/>
        <a:lstStyle/>
        <a:p>
          <a:r>
            <a:rPr lang="ko-KR"/>
            <a:t>중앙 집권적인 입헌군주체제를 확립하여 부국강변을 도모</a:t>
          </a:r>
          <a:endParaRPr lang="en-US"/>
        </a:p>
      </dgm:t>
    </dgm:pt>
    <dgm:pt modelId="{D1F3099D-CB05-4D6F-A59E-1FC9ECB9E40D}" type="parTrans" cxnId="{A3D9BBBC-80DE-48AF-9778-440B62EF8AF6}">
      <dgm:prSet/>
      <dgm:spPr/>
      <dgm:t>
        <a:bodyPr/>
        <a:lstStyle/>
        <a:p>
          <a:endParaRPr lang="en-US"/>
        </a:p>
      </dgm:t>
    </dgm:pt>
    <dgm:pt modelId="{806398A5-BA58-4824-B9CC-FD95967C8E67}" type="sibTrans" cxnId="{A3D9BBBC-80DE-48AF-9778-440B62EF8AF6}">
      <dgm:prSet/>
      <dgm:spPr/>
      <dgm:t>
        <a:bodyPr/>
        <a:lstStyle/>
        <a:p>
          <a:endParaRPr lang="en-US"/>
        </a:p>
      </dgm:t>
    </dgm:pt>
    <dgm:pt modelId="{164321D9-CFCA-421C-B836-819D219B613D}" type="pres">
      <dgm:prSet presAssocID="{B397E22F-1D4C-47B7-A8E7-406A18B1DADA}" presName="root" presStyleCnt="0">
        <dgm:presLayoutVars>
          <dgm:dir/>
          <dgm:resizeHandles val="exact"/>
        </dgm:presLayoutVars>
      </dgm:prSet>
      <dgm:spPr/>
    </dgm:pt>
    <dgm:pt modelId="{CB7A8DBA-7AC7-490B-83A3-ED5EC3F736C1}" type="pres">
      <dgm:prSet presAssocID="{20B02DA6-EAF0-4DED-8265-737DB1691B29}" presName="compNode" presStyleCnt="0"/>
      <dgm:spPr/>
    </dgm:pt>
    <dgm:pt modelId="{704C082B-46B1-486C-A6E6-68D41430FE86}" type="pres">
      <dgm:prSet presAssocID="{20B02DA6-EAF0-4DED-8265-737DB1691B29}" presName="bgRect" presStyleLbl="bgShp" presStyleIdx="0" presStyleCnt="4"/>
      <dgm:spPr/>
    </dgm:pt>
    <dgm:pt modelId="{0E1CB8E9-0CC1-4445-875F-FDB033F97325}" type="pres">
      <dgm:prSet presAssocID="{20B02DA6-EAF0-4DED-8265-737DB1691B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79C22E25-C9A4-4B84-AEA8-6F7D212EA27F}" type="pres">
      <dgm:prSet presAssocID="{20B02DA6-EAF0-4DED-8265-737DB1691B29}" presName="spaceRect" presStyleCnt="0"/>
      <dgm:spPr/>
    </dgm:pt>
    <dgm:pt modelId="{0A889F84-8F83-4A37-9EAA-BC48440E5467}" type="pres">
      <dgm:prSet presAssocID="{20B02DA6-EAF0-4DED-8265-737DB1691B29}" presName="parTx" presStyleLbl="revTx" presStyleIdx="0" presStyleCnt="4">
        <dgm:presLayoutVars>
          <dgm:chMax val="0"/>
          <dgm:chPref val="0"/>
        </dgm:presLayoutVars>
      </dgm:prSet>
      <dgm:spPr/>
    </dgm:pt>
    <dgm:pt modelId="{712CBD02-E3FC-4A9C-87EA-FB5E57A1A087}" type="pres">
      <dgm:prSet presAssocID="{0290EEAE-5D53-4E72-8F2D-50FA2CD7E4F5}" presName="sibTrans" presStyleCnt="0"/>
      <dgm:spPr/>
    </dgm:pt>
    <dgm:pt modelId="{3EEB2E98-7A6E-4802-8CE6-6BFECB2EE7E2}" type="pres">
      <dgm:prSet presAssocID="{076F364C-78D0-47E3-8098-7A76FB08E21A}" presName="compNode" presStyleCnt="0"/>
      <dgm:spPr/>
    </dgm:pt>
    <dgm:pt modelId="{1FE8138C-AF8D-4E67-B223-D281CA29FCE4}" type="pres">
      <dgm:prSet presAssocID="{076F364C-78D0-47E3-8098-7A76FB08E21A}" presName="bgRect" presStyleLbl="bgShp" presStyleIdx="1" presStyleCnt="4"/>
      <dgm:spPr/>
    </dgm:pt>
    <dgm:pt modelId="{DDDC20D4-48D5-4555-A935-143DD9A19E60}" type="pres">
      <dgm:prSet presAssocID="{076F364C-78D0-47E3-8098-7A76FB08E2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E07158A-30E1-4E91-AF8F-61F9BC6EE301}" type="pres">
      <dgm:prSet presAssocID="{076F364C-78D0-47E3-8098-7A76FB08E21A}" presName="spaceRect" presStyleCnt="0"/>
      <dgm:spPr/>
    </dgm:pt>
    <dgm:pt modelId="{ECBB0B60-BCC8-4607-B526-27F62F2FDD73}" type="pres">
      <dgm:prSet presAssocID="{076F364C-78D0-47E3-8098-7A76FB08E21A}" presName="parTx" presStyleLbl="revTx" presStyleIdx="1" presStyleCnt="4">
        <dgm:presLayoutVars>
          <dgm:chMax val="0"/>
          <dgm:chPref val="0"/>
        </dgm:presLayoutVars>
      </dgm:prSet>
      <dgm:spPr/>
    </dgm:pt>
    <dgm:pt modelId="{B752E792-A336-449B-A7ED-E4395A92B1B2}" type="pres">
      <dgm:prSet presAssocID="{D15FCB24-BCB1-4908-8404-87C2887AA8BD}" presName="sibTrans" presStyleCnt="0"/>
      <dgm:spPr/>
    </dgm:pt>
    <dgm:pt modelId="{594DCCE5-C25C-4063-BAE9-EA4E2B8CE662}" type="pres">
      <dgm:prSet presAssocID="{C8AE5DEF-C704-4239-9CC5-67C44693D336}" presName="compNode" presStyleCnt="0"/>
      <dgm:spPr/>
    </dgm:pt>
    <dgm:pt modelId="{A869FA4A-096F-46E4-89B5-82F0391D38EA}" type="pres">
      <dgm:prSet presAssocID="{C8AE5DEF-C704-4239-9CC5-67C44693D336}" presName="bgRect" presStyleLbl="bgShp" presStyleIdx="2" presStyleCnt="4"/>
      <dgm:spPr/>
    </dgm:pt>
    <dgm:pt modelId="{D7109083-3920-401D-808A-FBCD83665697}" type="pres">
      <dgm:prSet presAssocID="{C8AE5DEF-C704-4239-9CC5-67C44693D3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0B00D1BD-0E1E-4209-B838-9FE11DB51482}" type="pres">
      <dgm:prSet presAssocID="{C8AE5DEF-C704-4239-9CC5-67C44693D336}" presName="spaceRect" presStyleCnt="0"/>
      <dgm:spPr/>
    </dgm:pt>
    <dgm:pt modelId="{D896747E-FD63-40D3-A305-F4121E5AD5FC}" type="pres">
      <dgm:prSet presAssocID="{C8AE5DEF-C704-4239-9CC5-67C44693D336}" presName="parTx" presStyleLbl="revTx" presStyleIdx="2" presStyleCnt="4">
        <dgm:presLayoutVars>
          <dgm:chMax val="0"/>
          <dgm:chPref val="0"/>
        </dgm:presLayoutVars>
      </dgm:prSet>
      <dgm:spPr/>
    </dgm:pt>
    <dgm:pt modelId="{087BC952-049E-474B-9313-17505674B896}" type="pres">
      <dgm:prSet presAssocID="{C837C0A4-B7DD-4044-94B2-C93C8D5DDEE7}" presName="sibTrans" presStyleCnt="0"/>
      <dgm:spPr/>
    </dgm:pt>
    <dgm:pt modelId="{E8BEF48F-52AC-44DD-A472-EB8D7C9B8646}" type="pres">
      <dgm:prSet presAssocID="{EA481F4A-896E-4CCD-BC71-3037D0EF5D3B}" presName="compNode" presStyleCnt="0"/>
      <dgm:spPr/>
    </dgm:pt>
    <dgm:pt modelId="{72BB0AB2-EAA3-44EE-811A-E9F175A64E0A}" type="pres">
      <dgm:prSet presAssocID="{EA481F4A-896E-4CCD-BC71-3037D0EF5D3B}" presName="bgRect" presStyleLbl="bgShp" presStyleIdx="3" presStyleCnt="4"/>
      <dgm:spPr/>
    </dgm:pt>
    <dgm:pt modelId="{08CEF82D-948F-4FAF-99A5-DB00D2C6F973}" type="pres">
      <dgm:prSet presAssocID="{EA481F4A-896E-4CCD-BC71-3037D0EF5D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CA4ADAD-E086-4F5B-9D71-1222075AF321}" type="pres">
      <dgm:prSet presAssocID="{EA481F4A-896E-4CCD-BC71-3037D0EF5D3B}" presName="spaceRect" presStyleCnt="0"/>
      <dgm:spPr/>
    </dgm:pt>
    <dgm:pt modelId="{20848B23-6E6A-4106-A80C-79A9EDFC0262}" type="pres">
      <dgm:prSet presAssocID="{EA481F4A-896E-4CCD-BC71-3037D0EF5D3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6E6437-F83D-4A97-9DE8-AA5A0882D3E8}" type="presOf" srcId="{076F364C-78D0-47E3-8098-7A76FB08E21A}" destId="{ECBB0B60-BCC8-4607-B526-27F62F2FDD73}" srcOrd="0" destOrd="0" presId="urn:microsoft.com/office/officeart/2018/2/layout/IconVerticalSolidList"/>
    <dgm:cxn modelId="{90D6223E-B039-485D-9500-500133116785}" srcId="{B397E22F-1D4C-47B7-A8E7-406A18B1DADA}" destId="{076F364C-78D0-47E3-8098-7A76FB08E21A}" srcOrd="1" destOrd="0" parTransId="{BDF50344-2921-4D91-96A7-1D19F5A77DD0}" sibTransId="{D15FCB24-BCB1-4908-8404-87C2887AA8BD}"/>
    <dgm:cxn modelId="{5B39D443-E21C-423F-BB2E-C882BBF0171E}" type="presOf" srcId="{EA481F4A-896E-4CCD-BC71-3037D0EF5D3B}" destId="{20848B23-6E6A-4106-A80C-79A9EDFC0262}" srcOrd="0" destOrd="0" presId="urn:microsoft.com/office/officeart/2018/2/layout/IconVerticalSolidList"/>
    <dgm:cxn modelId="{A5712470-0FC3-49FD-AF6E-22A0B7C3E573}" srcId="{B397E22F-1D4C-47B7-A8E7-406A18B1DADA}" destId="{C8AE5DEF-C704-4239-9CC5-67C44693D336}" srcOrd="2" destOrd="0" parTransId="{53B1957B-9AA2-4587-A4DB-20864287F2CB}" sibTransId="{C837C0A4-B7DD-4044-94B2-C93C8D5DDEE7}"/>
    <dgm:cxn modelId="{16943270-3160-4B86-9E09-422FE2A5F55E}" type="presOf" srcId="{B397E22F-1D4C-47B7-A8E7-406A18B1DADA}" destId="{164321D9-CFCA-421C-B836-819D219B613D}" srcOrd="0" destOrd="0" presId="urn:microsoft.com/office/officeart/2018/2/layout/IconVerticalSolidList"/>
    <dgm:cxn modelId="{A3D9BBBC-80DE-48AF-9778-440B62EF8AF6}" srcId="{B397E22F-1D4C-47B7-A8E7-406A18B1DADA}" destId="{EA481F4A-896E-4CCD-BC71-3037D0EF5D3B}" srcOrd="3" destOrd="0" parTransId="{D1F3099D-CB05-4D6F-A59E-1FC9ECB9E40D}" sibTransId="{806398A5-BA58-4824-B9CC-FD95967C8E67}"/>
    <dgm:cxn modelId="{7D41FEE2-12BB-48DB-B976-E331AF42CECB}" srcId="{B397E22F-1D4C-47B7-A8E7-406A18B1DADA}" destId="{20B02DA6-EAF0-4DED-8265-737DB1691B29}" srcOrd="0" destOrd="0" parTransId="{9DA6367C-68F8-41B3-AC31-B4EDA5D427A8}" sibTransId="{0290EEAE-5D53-4E72-8F2D-50FA2CD7E4F5}"/>
    <dgm:cxn modelId="{902685EC-0712-49C7-89BD-1E4DBD6D2A18}" type="presOf" srcId="{C8AE5DEF-C704-4239-9CC5-67C44693D336}" destId="{D896747E-FD63-40D3-A305-F4121E5AD5FC}" srcOrd="0" destOrd="0" presId="urn:microsoft.com/office/officeart/2018/2/layout/IconVerticalSolidList"/>
    <dgm:cxn modelId="{C0D716FA-F983-498B-91AB-4CC206D6E32E}" type="presOf" srcId="{20B02DA6-EAF0-4DED-8265-737DB1691B29}" destId="{0A889F84-8F83-4A37-9EAA-BC48440E5467}" srcOrd="0" destOrd="0" presId="urn:microsoft.com/office/officeart/2018/2/layout/IconVerticalSolidList"/>
    <dgm:cxn modelId="{34011E1E-FE57-43E1-824E-9421ADC778E4}" type="presParOf" srcId="{164321D9-CFCA-421C-B836-819D219B613D}" destId="{CB7A8DBA-7AC7-490B-83A3-ED5EC3F736C1}" srcOrd="0" destOrd="0" presId="urn:microsoft.com/office/officeart/2018/2/layout/IconVerticalSolidList"/>
    <dgm:cxn modelId="{96AA2538-E7FB-41C4-A829-068EBD7DEB60}" type="presParOf" srcId="{CB7A8DBA-7AC7-490B-83A3-ED5EC3F736C1}" destId="{704C082B-46B1-486C-A6E6-68D41430FE86}" srcOrd="0" destOrd="0" presId="urn:microsoft.com/office/officeart/2018/2/layout/IconVerticalSolidList"/>
    <dgm:cxn modelId="{85A3B11D-1F0E-4A9D-AA50-DA4AAC1D9A89}" type="presParOf" srcId="{CB7A8DBA-7AC7-490B-83A3-ED5EC3F736C1}" destId="{0E1CB8E9-0CC1-4445-875F-FDB033F97325}" srcOrd="1" destOrd="0" presId="urn:microsoft.com/office/officeart/2018/2/layout/IconVerticalSolidList"/>
    <dgm:cxn modelId="{0D45C483-90B8-43D1-917C-F560EC43F113}" type="presParOf" srcId="{CB7A8DBA-7AC7-490B-83A3-ED5EC3F736C1}" destId="{79C22E25-C9A4-4B84-AEA8-6F7D212EA27F}" srcOrd="2" destOrd="0" presId="urn:microsoft.com/office/officeart/2018/2/layout/IconVerticalSolidList"/>
    <dgm:cxn modelId="{47AC281D-771B-4BEA-96D1-11049759E979}" type="presParOf" srcId="{CB7A8DBA-7AC7-490B-83A3-ED5EC3F736C1}" destId="{0A889F84-8F83-4A37-9EAA-BC48440E5467}" srcOrd="3" destOrd="0" presId="urn:microsoft.com/office/officeart/2018/2/layout/IconVerticalSolidList"/>
    <dgm:cxn modelId="{416F7E9D-32A0-4125-B60C-765F3AF4BB19}" type="presParOf" srcId="{164321D9-CFCA-421C-B836-819D219B613D}" destId="{712CBD02-E3FC-4A9C-87EA-FB5E57A1A087}" srcOrd="1" destOrd="0" presId="urn:microsoft.com/office/officeart/2018/2/layout/IconVerticalSolidList"/>
    <dgm:cxn modelId="{B20B9C4E-F9CA-4B63-9BE8-BAAAAF643922}" type="presParOf" srcId="{164321D9-CFCA-421C-B836-819D219B613D}" destId="{3EEB2E98-7A6E-4802-8CE6-6BFECB2EE7E2}" srcOrd="2" destOrd="0" presId="urn:microsoft.com/office/officeart/2018/2/layout/IconVerticalSolidList"/>
    <dgm:cxn modelId="{4E2ECAC7-CB05-47E3-A766-D6E33A8BD0CB}" type="presParOf" srcId="{3EEB2E98-7A6E-4802-8CE6-6BFECB2EE7E2}" destId="{1FE8138C-AF8D-4E67-B223-D281CA29FCE4}" srcOrd="0" destOrd="0" presId="urn:microsoft.com/office/officeart/2018/2/layout/IconVerticalSolidList"/>
    <dgm:cxn modelId="{90A6F178-C64B-46EE-9414-713F2ABBBF88}" type="presParOf" srcId="{3EEB2E98-7A6E-4802-8CE6-6BFECB2EE7E2}" destId="{DDDC20D4-48D5-4555-A935-143DD9A19E60}" srcOrd="1" destOrd="0" presId="urn:microsoft.com/office/officeart/2018/2/layout/IconVerticalSolidList"/>
    <dgm:cxn modelId="{B8C51E27-7B53-4516-BB2C-5CB793D02DF1}" type="presParOf" srcId="{3EEB2E98-7A6E-4802-8CE6-6BFECB2EE7E2}" destId="{6E07158A-30E1-4E91-AF8F-61F9BC6EE301}" srcOrd="2" destOrd="0" presId="urn:microsoft.com/office/officeart/2018/2/layout/IconVerticalSolidList"/>
    <dgm:cxn modelId="{81D31256-ADCF-439B-AEF0-1EE59F5711AB}" type="presParOf" srcId="{3EEB2E98-7A6E-4802-8CE6-6BFECB2EE7E2}" destId="{ECBB0B60-BCC8-4607-B526-27F62F2FDD73}" srcOrd="3" destOrd="0" presId="urn:microsoft.com/office/officeart/2018/2/layout/IconVerticalSolidList"/>
    <dgm:cxn modelId="{A5027AA4-A35B-4517-9721-872F487AF98B}" type="presParOf" srcId="{164321D9-CFCA-421C-B836-819D219B613D}" destId="{B752E792-A336-449B-A7ED-E4395A92B1B2}" srcOrd="3" destOrd="0" presId="urn:microsoft.com/office/officeart/2018/2/layout/IconVerticalSolidList"/>
    <dgm:cxn modelId="{C35A6EF1-600A-406A-8E24-470B66FF41D1}" type="presParOf" srcId="{164321D9-CFCA-421C-B836-819D219B613D}" destId="{594DCCE5-C25C-4063-BAE9-EA4E2B8CE662}" srcOrd="4" destOrd="0" presId="urn:microsoft.com/office/officeart/2018/2/layout/IconVerticalSolidList"/>
    <dgm:cxn modelId="{C8F71037-DFEB-47B2-BD88-DD89916673D6}" type="presParOf" srcId="{594DCCE5-C25C-4063-BAE9-EA4E2B8CE662}" destId="{A869FA4A-096F-46E4-89B5-82F0391D38EA}" srcOrd="0" destOrd="0" presId="urn:microsoft.com/office/officeart/2018/2/layout/IconVerticalSolidList"/>
    <dgm:cxn modelId="{1D306CB4-A78D-4C15-A6E3-0C7C27698DAC}" type="presParOf" srcId="{594DCCE5-C25C-4063-BAE9-EA4E2B8CE662}" destId="{D7109083-3920-401D-808A-FBCD83665697}" srcOrd="1" destOrd="0" presId="urn:microsoft.com/office/officeart/2018/2/layout/IconVerticalSolidList"/>
    <dgm:cxn modelId="{29918B1C-817A-4C7A-92F2-6C05B80D9A63}" type="presParOf" srcId="{594DCCE5-C25C-4063-BAE9-EA4E2B8CE662}" destId="{0B00D1BD-0E1E-4209-B838-9FE11DB51482}" srcOrd="2" destOrd="0" presId="urn:microsoft.com/office/officeart/2018/2/layout/IconVerticalSolidList"/>
    <dgm:cxn modelId="{38A5C6E7-7F56-4CEF-968F-3D45DFA30D06}" type="presParOf" srcId="{594DCCE5-C25C-4063-BAE9-EA4E2B8CE662}" destId="{D896747E-FD63-40D3-A305-F4121E5AD5FC}" srcOrd="3" destOrd="0" presId="urn:microsoft.com/office/officeart/2018/2/layout/IconVerticalSolidList"/>
    <dgm:cxn modelId="{7BD4B7FE-D932-4858-B897-118188FAE255}" type="presParOf" srcId="{164321D9-CFCA-421C-B836-819D219B613D}" destId="{087BC952-049E-474B-9313-17505674B896}" srcOrd="5" destOrd="0" presId="urn:microsoft.com/office/officeart/2018/2/layout/IconVerticalSolidList"/>
    <dgm:cxn modelId="{19205555-9D4D-4BDF-97B8-FDC5244A1F5C}" type="presParOf" srcId="{164321D9-CFCA-421C-B836-819D219B613D}" destId="{E8BEF48F-52AC-44DD-A472-EB8D7C9B8646}" srcOrd="6" destOrd="0" presId="urn:microsoft.com/office/officeart/2018/2/layout/IconVerticalSolidList"/>
    <dgm:cxn modelId="{75E147C4-1EC6-4C05-A676-9EB5399B6FAD}" type="presParOf" srcId="{E8BEF48F-52AC-44DD-A472-EB8D7C9B8646}" destId="{72BB0AB2-EAA3-44EE-811A-E9F175A64E0A}" srcOrd="0" destOrd="0" presId="urn:microsoft.com/office/officeart/2018/2/layout/IconVerticalSolidList"/>
    <dgm:cxn modelId="{66AE0019-12BD-4B58-B490-EC1ABB1EE886}" type="presParOf" srcId="{E8BEF48F-52AC-44DD-A472-EB8D7C9B8646}" destId="{08CEF82D-948F-4FAF-99A5-DB00D2C6F973}" srcOrd="1" destOrd="0" presId="urn:microsoft.com/office/officeart/2018/2/layout/IconVerticalSolidList"/>
    <dgm:cxn modelId="{1A5F1298-ED7A-43AA-A9C1-C51E8F2A21F8}" type="presParOf" srcId="{E8BEF48F-52AC-44DD-A472-EB8D7C9B8646}" destId="{0CA4ADAD-E086-4F5B-9D71-1222075AF321}" srcOrd="2" destOrd="0" presId="urn:microsoft.com/office/officeart/2018/2/layout/IconVerticalSolidList"/>
    <dgm:cxn modelId="{ABD67960-3D03-4FB5-B399-C7D7C284CA56}" type="presParOf" srcId="{E8BEF48F-52AC-44DD-A472-EB8D7C9B8646}" destId="{20848B23-6E6A-4106-A80C-79A9EDFC02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A728A-4B8D-4187-A5EE-B8248D687E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601CBA-8644-4029-93A0-AB94D5C0CEDD}">
      <dgm:prSet/>
      <dgm:spPr/>
      <dgm:t>
        <a:bodyPr/>
        <a:lstStyle/>
        <a:p>
          <a:pPr>
            <a:defRPr cap="all"/>
          </a:pPr>
          <a:r>
            <a:rPr lang="ko-KR"/>
            <a:t>일본의 대중문화는 다양성</a:t>
          </a:r>
          <a:endParaRPr lang="en-US"/>
        </a:p>
      </dgm:t>
    </dgm:pt>
    <dgm:pt modelId="{681E6CC8-ADE9-4CD1-8088-1D908974AE1F}" type="parTrans" cxnId="{020DB5D2-7197-467A-965E-43972DC31771}">
      <dgm:prSet/>
      <dgm:spPr/>
      <dgm:t>
        <a:bodyPr/>
        <a:lstStyle/>
        <a:p>
          <a:endParaRPr lang="en-US"/>
        </a:p>
      </dgm:t>
    </dgm:pt>
    <dgm:pt modelId="{4BFF8551-748E-4FD2-BA20-DF2CC6F7EEA5}" type="sibTrans" cxnId="{020DB5D2-7197-467A-965E-43972DC31771}">
      <dgm:prSet/>
      <dgm:spPr/>
      <dgm:t>
        <a:bodyPr/>
        <a:lstStyle/>
        <a:p>
          <a:endParaRPr lang="en-US"/>
        </a:p>
      </dgm:t>
    </dgm:pt>
    <dgm:pt modelId="{E6531D4C-C2E0-45B2-827B-554A75B4E443}">
      <dgm:prSet/>
      <dgm:spPr/>
      <dgm:t>
        <a:bodyPr/>
        <a:lstStyle/>
        <a:p>
          <a:pPr>
            <a:defRPr cap="all"/>
          </a:pPr>
          <a:r>
            <a:rPr lang="ko-KR"/>
            <a:t>만화</a:t>
          </a:r>
          <a:r>
            <a:rPr lang="en-US"/>
            <a:t>, </a:t>
          </a:r>
          <a:r>
            <a:rPr lang="ko-KR"/>
            <a:t>애니메이션</a:t>
          </a:r>
          <a:r>
            <a:rPr lang="en-US"/>
            <a:t>, </a:t>
          </a:r>
          <a:r>
            <a:rPr lang="ko-KR"/>
            <a:t>프로야구</a:t>
          </a:r>
          <a:r>
            <a:rPr lang="en-US"/>
            <a:t>, </a:t>
          </a:r>
          <a:r>
            <a:rPr lang="ko-KR"/>
            <a:t>스모 등</a:t>
          </a:r>
          <a:endParaRPr lang="en-US"/>
        </a:p>
      </dgm:t>
    </dgm:pt>
    <dgm:pt modelId="{3007EF35-C519-4DE2-AC6F-1E0C7A45F517}" type="parTrans" cxnId="{62FA37CE-AFCD-4674-9FEE-11E78E885B7F}">
      <dgm:prSet/>
      <dgm:spPr/>
      <dgm:t>
        <a:bodyPr/>
        <a:lstStyle/>
        <a:p>
          <a:endParaRPr lang="en-US"/>
        </a:p>
      </dgm:t>
    </dgm:pt>
    <dgm:pt modelId="{AC3832C9-B0C8-4027-934F-610DCD6286CC}" type="sibTrans" cxnId="{62FA37CE-AFCD-4674-9FEE-11E78E885B7F}">
      <dgm:prSet/>
      <dgm:spPr/>
      <dgm:t>
        <a:bodyPr/>
        <a:lstStyle/>
        <a:p>
          <a:endParaRPr lang="en-US"/>
        </a:p>
      </dgm:t>
    </dgm:pt>
    <dgm:pt modelId="{AD30C716-C7AF-4505-AC79-E95DCA28BF7A}" type="pres">
      <dgm:prSet presAssocID="{4BCA728A-4B8D-4187-A5EE-B8248D687ED6}" presName="root" presStyleCnt="0">
        <dgm:presLayoutVars>
          <dgm:dir/>
          <dgm:resizeHandles val="exact"/>
        </dgm:presLayoutVars>
      </dgm:prSet>
      <dgm:spPr/>
    </dgm:pt>
    <dgm:pt modelId="{1C485CD5-019B-4F23-8F82-1A2F41DA80EC}" type="pres">
      <dgm:prSet presAssocID="{95601CBA-8644-4029-93A0-AB94D5C0CEDD}" presName="compNode" presStyleCnt="0"/>
      <dgm:spPr/>
    </dgm:pt>
    <dgm:pt modelId="{8E0AD568-AA15-4FEB-9C64-F07B11DA8008}" type="pres">
      <dgm:prSet presAssocID="{95601CBA-8644-4029-93A0-AB94D5C0CEDD}" presName="iconBgRect" presStyleLbl="bgShp" presStyleIdx="0" presStyleCnt="2"/>
      <dgm:spPr/>
    </dgm:pt>
    <dgm:pt modelId="{51919CFF-624F-44FF-B083-B2CE170D5E22}" type="pres">
      <dgm:prSet presAssocID="{95601CBA-8644-4029-93A0-AB94D5C0CE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14A0BDF-CB38-4EA8-90BD-B8F180CB4E85}" type="pres">
      <dgm:prSet presAssocID="{95601CBA-8644-4029-93A0-AB94D5C0CEDD}" presName="spaceRect" presStyleCnt="0"/>
      <dgm:spPr/>
    </dgm:pt>
    <dgm:pt modelId="{FA63A696-2C6F-46AE-B2B4-A71E17B58811}" type="pres">
      <dgm:prSet presAssocID="{95601CBA-8644-4029-93A0-AB94D5C0CEDD}" presName="textRect" presStyleLbl="revTx" presStyleIdx="0" presStyleCnt="2">
        <dgm:presLayoutVars>
          <dgm:chMax val="1"/>
          <dgm:chPref val="1"/>
        </dgm:presLayoutVars>
      </dgm:prSet>
      <dgm:spPr/>
    </dgm:pt>
    <dgm:pt modelId="{C0D6B352-390F-40AD-A5F7-2995F0851DB9}" type="pres">
      <dgm:prSet presAssocID="{4BFF8551-748E-4FD2-BA20-DF2CC6F7EEA5}" presName="sibTrans" presStyleCnt="0"/>
      <dgm:spPr/>
    </dgm:pt>
    <dgm:pt modelId="{E5D409B9-5419-4B32-84CE-C1BD8DDC4812}" type="pres">
      <dgm:prSet presAssocID="{E6531D4C-C2E0-45B2-827B-554A75B4E443}" presName="compNode" presStyleCnt="0"/>
      <dgm:spPr/>
    </dgm:pt>
    <dgm:pt modelId="{85163F15-A1A7-45D9-AE83-98EE50464B67}" type="pres">
      <dgm:prSet presAssocID="{E6531D4C-C2E0-45B2-827B-554A75B4E443}" presName="iconBgRect" presStyleLbl="bgShp" presStyleIdx="1" presStyleCnt="2"/>
      <dgm:spPr/>
    </dgm:pt>
    <dgm:pt modelId="{9C1FA4D2-18B8-4E29-B8AD-71DC62BAF74A}" type="pres">
      <dgm:prSet presAssocID="{E6531D4C-C2E0-45B2-827B-554A75B4E4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6A326D8D-CDE0-4C7F-9000-80304DE68435}" type="pres">
      <dgm:prSet presAssocID="{E6531D4C-C2E0-45B2-827B-554A75B4E443}" presName="spaceRect" presStyleCnt="0"/>
      <dgm:spPr/>
    </dgm:pt>
    <dgm:pt modelId="{9C3BB114-2E27-4678-B3F1-33112FF4573C}" type="pres">
      <dgm:prSet presAssocID="{E6531D4C-C2E0-45B2-827B-554A75B4E4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59057B-5FC6-4E25-8F40-032BF22F34DA}" type="presOf" srcId="{4BCA728A-4B8D-4187-A5EE-B8248D687ED6}" destId="{AD30C716-C7AF-4505-AC79-E95DCA28BF7A}" srcOrd="0" destOrd="0" presId="urn:microsoft.com/office/officeart/2018/5/layout/IconCircleLabelList"/>
    <dgm:cxn modelId="{7693B77D-8AD2-405D-A6BA-043E3AEF6FED}" type="presOf" srcId="{E6531D4C-C2E0-45B2-827B-554A75B4E443}" destId="{9C3BB114-2E27-4678-B3F1-33112FF4573C}" srcOrd="0" destOrd="0" presId="urn:microsoft.com/office/officeart/2018/5/layout/IconCircleLabelList"/>
    <dgm:cxn modelId="{91D6C995-6C9A-4AB9-B809-4DEBE10C0F4A}" type="presOf" srcId="{95601CBA-8644-4029-93A0-AB94D5C0CEDD}" destId="{FA63A696-2C6F-46AE-B2B4-A71E17B58811}" srcOrd="0" destOrd="0" presId="urn:microsoft.com/office/officeart/2018/5/layout/IconCircleLabelList"/>
    <dgm:cxn modelId="{62FA37CE-AFCD-4674-9FEE-11E78E885B7F}" srcId="{4BCA728A-4B8D-4187-A5EE-B8248D687ED6}" destId="{E6531D4C-C2E0-45B2-827B-554A75B4E443}" srcOrd="1" destOrd="0" parTransId="{3007EF35-C519-4DE2-AC6F-1E0C7A45F517}" sibTransId="{AC3832C9-B0C8-4027-934F-610DCD6286CC}"/>
    <dgm:cxn modelId="{020DB5D2-7197-467A-965E-43972DC31771}" srcId="{4BCA728A-4B8D-4187-A5EE-B8248D687ED6}" destId="{95601CBA-8644-4029-93A0-AB94D5C0CEDD}" srcOrd="0" destOrd="0" parTransId="{681E6CC8-ADE9-4CD1-8088-1D908974AE1F}" sibTransId="{4BFF8551-748E-4FD2-BA20-DF2CC6F7EEA5}"/>
    <dgm:cxn modelId="{DB779FE8-1896-4150-B179-D94B9B52D84F}" type="presParOf" srcId="{AD30C716-C7AF-4505-AC79-E95DCA28BF7A}" destId="{1C485CD5-019B-4F23-8F82-1A2F41DA80EC}" srcOrd="0" destOrd="0" presId="urn:microsoft.com/office/officeart/2018/5/layout/IconCircleLabelList"/>
    <dgm:cxn modelId="{1C9C8696-32AB-4482-B04D-00237A1A1020}" type="presParOf" srcId="{1C485CD5-019B-4F23-8F82-1A2F41DA80EC}" destId="{8E0AD568-AA15-4FEB-9C64-F07B11DA8008}" srcOrd="0" destOrd="0" presId="urn:microsoft.com/office/officeart/2018/5/layout/IconCircleLabelList"/>
    <dgm:cxn modelId="{F18EBD03-C1B5-4AD4-9071-3D94693D108B}" type="presParOf" srcId="{1C485CD5-019B-4F23-8F82-1A2F41DA80EC}" destId="{51919CFF-624F-44FF-B083-B2CE170D5E22}" srcOrd="1" destOrd="0" presId="urn:microsoft.com/office/officeart/2018/5/layout/IconCircleLabelList"/>
    <dgm:cxn modelId="{17EB589A-0074-435E-880B-525FAB0E81F8}" type="presParOf" srcId="{1C485CD5-019B-4F23-8F82-1A2F41DA80EC}" destId="{A14A0BDF-CB38-4EA8-90BD-B8F180CB4E85}" srcOrd="2" destOrd="0" presId="urn:microsoft.com/office/officeart/2018/5/layout/IconCircleLabelList"/>
    <dgm:cxn modelId="{52AF3B5E-A48B-4557-BD47-D29C6428173A}" type="presParOf" srcId="{1C485CD5-019B-4F23-8F82-1A2F41DA80EC}" destId="{FA63A696-2C6F-46AE-B2B4-A71E17B58811}" srcOrd="3" destOrd="0" presId="urn:microsoft.com/office/officeart/2018/5/layout/IconCircleLabelList"/>
    <dgm:cxn modelId="{8D9EEC4D-2AC3-4F46-B659-13785B7CAF19}" type="presParOf" srcId="{AD30C716-C7AF-4505-AC79-E95DCA28BF7A}" destId="{C0D6B352-390F-40AD-A5F7-2995F0851DB9}" srcOrd="1" destOrd="0" presId="urn:microsoft.com/office/officeart/2018/5/layout/IconCircleLabelList"/>
    <dgm:cxn modelId="{803F03AA-CE4F-4E5E-8C59-0124259399A3}" type="presParOf" srcId="{AD30C716-C7AF-4505-AC79-E95DCA28BF7A}" destId="{E5D409B9-5419-4B32-84CE-C1BD8DDC4812}" srcOrd="2" destOrd="0" presId="urn:microsoft.com/office/officeart/2018/5/layout/IconCircleLabelList"/>
    <dgm:cxn modelId="{DCB73163-FCCA-4BFF-B626-BFF6DBB6CA27}" type="presParOf" srcId="{E5D409B9-5419-4B32-84CE-C1BD8DDC4812}" destId="{85163F15-A1A7-45D9-AE83-98EE50464B67}" srcOrd="0" destOrd="0" presId="urn:microsoft.com/office/officeart/2018/5/layout/IconCircleLabelList"/>
    <dgm:cxn modelId="{F17AA2E3-DC2E-4184-8E0B-28258E5E65AF}" type="presParOf" srcId="{E5D409B9-5419-4B32-84CE-C1BD8DDC4812}" destId="{9C1FA4D2-18B8-4E29-B8AD-71DC62BAF74A}" srcOrd="1" destOrd="0" presId="urn:microsoft.com/office/officeart/2018/5/layout/IconCircleLabelList"/>
    <dgm:cxn modelId="{D50FBF82-AF21-40AB-9718-5D6F12C86C2F}" type="presParOf" srcId="{E5D409B9-5419-4B32-84CE-C1BD8DDC4812}" destId="{6A326D8D-CDE0-4C7F-9000-80304DE68435}" srcOrd="2" destOrd="0" presId="urn:microsoft.com/office/officeart/2018/5/layout/IconCircleLabelList"/>
    <dgm:cxn modelId="{2887F203-E046-4BDE-86C5-182BFC28F9C7}" type="presParOf" srcId="{E5D409B9-5419-4B32-84CE-C1BD8DDC4812}" destId="{9C3BB114-2E27-4678-B3F1-33112FF4573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DFFD8-9098-4783-8DCA-BB5A3BC35B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2B02D2-F5E2-42CA-ABD9-9D00914E8E52}">
      <dgm:prSet/>
      <dgm:spPr/>
      <dgm:t>
        <a:bodyPr/>
        <a:lstStyle/>
        <a:p>
          <a:r>
            <a:rPr lang="ko-KR"/>
            <a:t>만화의 만은 </a:t>
          </a:r>
          <a:r>
            <a:rPr lang="en-US"/>
            <a:t>'</a:t>
          </a:r>
          <a:r>
            <a:rPr lang="ko-KR"/>
            <a:t>마음대로</a:t>
          </a:r>
          <a:r>
            <a:rPr lang="en-US"/>
            <a:t>'</a:t>
          </a:r>
          <a:r>
            <a:rPr lang="ko-KR"/>
            <a:t>라는 뜻</a:t>
          </a:r>
          <a:endParaRPr lang="en-US"/>
        </a:p>
      </dgm:t>
    </dgm:pt>
    <dgm:pt modelId="{4A480E70-063E-430F-B829-BCD9270CC7E4}" type="parTrans" cxnId="{3C4A9065-8908-43BD-B275-2933C513D3FC}">
      <dgm:prSet/>
      <dgm:spPr/>
      <dgm:t>
        <a:bodyPr/>
        <a:lstStyle/>
        <a:p>
          <a:endParaRPr lang="en-US"/>
        </a:p>
      </dgm:t>
    </dgm:pt>
    <dgm:pt modelId="{D139ACBE-1A3B-4300-A664-F56836382FFF}" type="sibTrans" cxnId="{3C4A9065-8908-43BD-B275-2933C513D3FC}">
      <dgm:prSet/>
      <dgm:spPr/>
      <dgm:t>
        <a:bodyPr/>
        <a:lstStyle/>
        <a:p>
          <a:endParaRPr lang="en-US"/>
        </a:p>
      </dgm:t>
    </dgm:pt>
    <dgm:pt modelId="{6BBC7BF7-F494-4D0B-A329-D7F28BBDB495}">
      <dgm:prSet/>
      <dgm:spPr/>
      <dgm:t>
        <a:bodyPr/>
        <a:lstStyle/>
        <a:p>
          <a:r>
            <a:rPr lang="ko-KR"/>
            <a:t>만화 란 단어는 에도 시대의 풍속화가 가쓰시카 호쿠사이의 작품집인 </a:t>
          </a:r>
          <a:r>
            <a:rPr lang="en-US"/>
            <a:t>&lt;</a:t>
          </a:r>
          <a:r>
            <a:rPr lang="ko-KR"/>
            <a:t>호쿠사이만가</a:t>
          </a:r>
          <a:r>
            <a:rPr lang="en-US"/>
            <a:t>&gt;</a:t>
          </a:r>
          <a:r>
            <a:rPr lang="ko-KR"/>
            <a:t>에 처음 등장</a:t>
          </a:r>
          <a:endParaRPr lang="en-US"/>
        </a:p>
      </dgm:t>
    </dgm:pt>
    <dgm:pt modelId="{2D5A0908-A0A9-4C15-82F9-B08BC455FBB0}" type="parTrans" cxnId="{F939051D-534E-4AFF-BFC9-E612FCFDBB0C}">
      <dgm:prSet/>
      <dgm:spPr/>
      <dgm:t>
        <a:bodyPr/>
        <a:lstStyle/>
        <a:p>
          <a:endParaRPr lang="en-US"/>
        </a:p>
      </dgm:t>
    </dgm:pt>
    <dgm:pt modelId="{C04903DA-D04F-4104-A6A0-5BA66CCAA82B}" type="sibTrans" cxnId="{F939051D-534E-4AFF-BFC9-E612FCFDBB0C}">
      <dgm:prSet/>
      <dgm:spPr/>
      <dgm:t>
        <a:bodyPr/>
        <a:lstStyle/>
        <a:p>
          <a:endParaRPr lang="en-US"/>
        </a:p>
      </dgm:t>
    </dgm:pt>
    <dgm:pt modelId="{579311B4-DF27-43DB-80D7-C7FE2DB77D95}">
      <dgm:prSet/>
      <dgm:spPr/>
      <dgm:t>
        <a:bodyPr/>
        <a:lstStyle/>
        <a:p>
          <a:r>
            <a:rPr lang="ko-KR"/>
            <a:t>메이지 시대의 화가이자 만화가인 기타자와 라쿠텐과 이마이즈미 잇표가 서구의 카툰 혹은 코믹스의 번역어로 사용하면서 지금의 의미로 정착</a:t>
          </a:r>
          <a:endParaRPr lang="en-US"/>
        </a:p>
      </dgm:t>
    </dgm:pt>
    <dgm:pt modelId="{4AF8DAD2-CD71-4937-A4BD-FD1E030F082D}" type="parTrans" cxnId="{CBC4255F-518F-49C1-8731-DA417CFB2813}">
      <dgm:prSet/>
      <dgm:spPr/>
      <dgm:t>
        <a:bodyPr/>
        <a:lstStyle/>
        <a:p>
          <a:endParaRPr lang="en-US"/>
        </a:p>
      </dgm:t>
    </dgm:pt>
    <dgm:pt modelId="{9CA6D2C9-8CA3-422B-A8A5-F61CA8011427}" type="sibTrans" cxnId="{CBC4255F-518F-49C1-8731-DA417CFB2813}">
      <dgm:prSet/>
      <dgm:spPr/>
      <dgm:t>
        <a:bodyPr/>
        <a:lstStyle/>
        <a:p>
          <a:endParaRPr lang="en-US"/>
        </a:p>
      </dgm:t>
    </dgm:pt>
    <dgm:pt modelId="{356F1600-1F28-4E93-BEBE-7A3822DBF937}" type="pres">
      <dgm:prSet presAssocID="{846DFFD8-9098-4783-8DCA-BB5A3BC35B52}" presName="linear" presStyleCnt="0">
        <dgm:presLayoutVars>
          <dgm:animLvl val="lvl"/>
          <dgm:resizeHandles val="exact"/>
        </dgm:presLayoutVars>
      </dgm:prSet>
      <dgm:spPr/>
    </dgm:pt>
    <dgm:pt modelId="{F4A310CF-111F-4C64-A0A2-B4709774DBEE}" type="pres">
      <dgm:prSet presAssocID="{8C2B02D2-F5E2-42CA-ABD9-9D00914E8E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2F90D9-AE05-425B-BF6F-6621EE19FDA6}" type="pres">
      <dgm:prSet presAssocID="{D139ACBE-1A3B-4300-A664-F56836382FFF}" presName="spacer" presStyleCnt="0"/>
      <dgm:spPr/>
    </dgm:pt>
    <dgm:pt modelId="{5AE0C3B4-5823-4696-9F16-8475F0FA0CFD}" type="pres">
      <dgm:prSet presAssocID="{6BBC7BF7-F494-4D0B-A329-D7F28BBDB4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F7B54-4A76-49DC-B798-5A2BF6939569}" type="pres">
      <dgm:prSet presAssocID="{C04903DA-D04F-4104-A6A0-5BA66CCAA82B}" presName="spacer" presStyleCnt="0"/>
      <dgm:spPr/>
    </dgm:pt>
    <dgm:pt modelId="{2B69A51D-D127-4801-ACFE-AEF70D3C2939}" type="pres">
      <dgm:prSet presAssocID="{579311B4-DF27-43DB-80D7-C7FE2DB77D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39051D-534E-4AFF-BFC9-E612FCFDBB0C}" srcId="{846DFFD8-9098-4783-8DCA-BB5A3BC35B52}" destId="{6BBC7BF7-F494-4D0B-A329-D7F28BBDB495}" srcOrd="1" destOrd="0" parTransId="{2D5A0908-A0A9-4C15-82F9-B08BC455FBB0}" sibTransId="{C04903DA-D04F-4104-A6A0-5BA66CCAA82B}"/>
    <dgm:cxn modelId="{CBC4255F-518F-49C1-8731-DA417CFB2813}" srcId="{846DFFD8-9098-4783-8DCA-BB5A3BC35B52}" destId="{579311B4-DF27-43DB-80D7-C7FE2DB77D95}" srcOrd="2" destOrd="0" parTransId="{4AF8DAD2-CD71-4937-A4BD-FD1E030F082D}" sibTransId="{9CA6D2C9-8CA3-422B-A8A5-F61CA8011427}"/>
    <dgm:cxn modelId="{3C4A9065-8908-43BD-B275-2933C513D3FC}" srcId="{846DFFD8-9098-4783-8DCA-BB5A3BC35B52}" destId="{8C2B02D2-F5E2-42CA-ABD9-9D00914E8E52}" srcOrd="0" destOrd="0" parTransId="{4A480E70-063E-430F-B829-BCD9270CC7E4}" sibTransId="{D139ACBE-1A3B-4300-A664-F56836382FFF}"/>
    <dgm:cxn modelId="{1908C66B-45B9-467A-9599-46749D3F2F2F}" type="presOf" srcId="{8C2B02D2-F5E2-42CA-ABD9-9D00914E8E52}" destId="{F4A310CF-111F-4C64-A0A2-B4709774DBEE}" srcOrd="0" destOrd="0" presId="urn:microsoft.com/office/officeart/2005/8/layout/vList2"/>
    <dgm:cxn modelId="{69C7D7A0-AF3A-49A7-BF4C-C61AD6BBC5D3}" type="presOf" srcId="{579311B4-DF27-43DB-80D7-C7FE2DB77D95}" destId="{2B69A51D-D127-4801-ACFE-AEF70D3C2939}" srcOrd="0" destOrd="0" presId="urn:microsoft.com/office/officeart/2005/8/layout/vList2"/>
    <dgm:cxn modelId="{37BD42AD-C89D-44FB-A1D4-FB7008016B61}" type="presOf" srcId="{846DFFD8-9098-4783-8DCA-BB5A3BC35B52}" destId="{356F1600-1F28-4E93-BEBE-7A3822DBF937}" srcOrd="0" destOrd="0" presId="urn:microsoft.com/office/officeart/2005/8/layout/vList2"/>
    <dgm:cxn modelId="{CD3492E1-91ED-4C04-92E9-41C2F3BD12BB}" type="presOf" srcId="{6BBC7BF7-F494-4D0B-A329-D7F28BBDB495}" destId="{5AE0C3B4-5823-4696-9F16-8475F0FA0CFD}" srcOrd="0" destOrd="0" presId="urn:microsoft.com/office/officeart/2005/8/layout/vList2"/>
    <dgm:cxn modelId="{40FB1DEC-5D36-41BE-AD9D-231B8B791DE1}" type="presParOf" srcId="{356F1600-1F28-4E93-BEBE-7A3822DBF937}" destId="{F4A310CF-111F-4C64-A0A2-B4709774DBEE}" srcOrd="0" destOrd="0" presId="urn:microsoft.com/office/officeart/2005/8/layout/vList2"/>
    <dgm:cxn modelId="{E574326C-A0C2-4D78-85A7-F55D11EB4F29}" type="presParOf" srcId="{356F1600-1F28-4E93-BEBE-7A3822DBF937}" destId="{7A2F90D9-AE05-425B-BF6F-6621EE19FDA6}" srcOrd="1" destOrd="0" presId="urn:microsoft.com/office/officeart/2005/8/layout/vList2"/>
    <dgm:cxn modelId="{7BB6101E-065B-43BF-BD8D-3E46CD8DFFE8}" type="presParOf" srcId="{356F1600-1F28-4E93-BEBE-7A3822DBF937}" destId="{5AE0C3B4-5823-4696-9F16-8475F0FA0CFD}" srcOrd="2" destOrd="0" presId="urn:microsoft.com/office/officeart/2005/8/layout/vList2"/>
    <dgm:cxn modelId="{075340F4-5795-4E8E-9501-2CF53BA63315}" type="presParOf" srcId="{356F1600-1F28-4E93-BEBE-7A3822DBF937}" destId="{714F7B54-4A76-49DC-B798-5A2BF6939569}" srcOrd="3" destOrd="0" presId="urn:microsoft.com/office/officeart/2005/8/layout/vList2"/>
    <dgm:cxn modelId="{6D2596A2-525F-4C0A-963A-EBE2AF87A5A5}" type="presParOf" srcId="{356F1600-1F28-4E93-BEBE-7A3822DBF937}" destId="{2B69A51D-D127-4801-ACFE-AEF70D3C29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66740-E118-4900-9F4A-CB29CB51D7E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4213830-EB76-4499-B505-4D71864D065F}">
      <dgm:prSet/>
      <dgm:spPr/>
      <dgm:t>
        <a:bodyPr/>
        <a:lstStyle/>
        <a:p>
          <a:r>
            <a:rPr lang="en-US"/>
            <a:t>1910</a:t>
          </a:r>
          <a:r>
            <a:rPr lang="ko-KR"/>
            <a:t>년 경제 부흥을 맞아 해외 문화를 탐닉하던 시대</a:t>
          </a:r>
          <a:r>
            <a:rPr lang="en-US"/>
            <a:t> </a:t>
          </a:r>
          <a:r>
            <a:rPr lang="ko-KR"/>
            <a:t>때 탄생</a:t>
          </a:r>
          <a:r>
            <a:rPr lang="en-US"/>
            <a:t>.</a:t>
          </a:r>
        </a:p>
      </dgm:t>
    </dgm:pt>
    <dgm:pt modelId="{CD99798E-C557-4E2D-B668-92063CADCEFE}" type="parTrans" cxnId="{7B6F2A8C-CA64-40C6-863D-AE53BC8FEC84}">
      <dgm:prSet/>
      <dgm:spPr/>
      <dgm:t>
        <a:bodyPr/>
        <a:lstStyle/>
        <a:p>
          <a:endParaRPr lang="en-US"/>
        </a:p>
      </dgm:t>
    </dgm:pt>
    <dgm:pt modelId="{2D311FE9-47B4-4886-A58A-E8AE7AB36583}" type="sibTrans" cxnId="{7B6F2A8C-CA64-40C6-863D-AE53BC8FEC84}">
      <dgm:prSet/>
      <dgm:spPr/>
      <dgm:t>
        <a:bodyPr/>
        <a:lstStyle/>
        <a:p>
          <a:endParaRPr lang="en-US"/>
        </a:p>
      </dgm:t>
    </dgm:pt>
    <dgm:pt modelId="{CE7B52B1-8729-4E9D-B28C-A5AD8314D4DC}">
      <dgm:prSet/>
      <dgm:spPr/>
      <dgm:t>
        <a:bodyPr/>
        <a:lstStyle/>
        <a:p>
          <a:r>
            <a:rPr lang="ko-KR"/>
            <a:t>특히 영화는 대중오락으로 정착</a:t>
          </a:r>
          <a:endParaRPr lang="en-US"/>
        </a:p>
      </dgm:t>
    </dgm:pt>
    <dgm:pt modelId="{4EF15728-B830-4E01-A1F1-19C5029EAF24}" type="parTrans" cxnId="{317A6A3A-D585-4B6F-A3BB-F15EF45405DB}">
      <dgm:prSet/>
      <dgm:spPr/>
      <dgm:t>
        <a:bodyPr/>
        <a:lstStyle/>
        <a:p>
          <a:endParaRPr lang="en-US"/>
        </a:p>
      </dgm:t>
    </dgm:pt>
    <dgm:pt modelId="{52F0DE40-54B8-47F9-BAB7-06B71482961D}" type="sibTrans" cxnId="{317A6A3A-D585-4B6F-A3BB-F15EF45405DB}">
      <dgm:prSet/>
      <dgm:spPr/>
      <dgm:t>
        <a:bodyPr/>
        <a:lstStyle/>
        <a:p>
          <a:endParaRPr lang="en-US"/>
        </a:p>
      </dgm:t>
    </dgm:pt>
    <dgm:pt modelId="{9AFAABBD-D197-41B1-8E59-FA7D6C634B22}">
      <dgm:prSet/>
      <dgm:spPr/>
      <dgm:t>
        <a:bodyPr/>
        <a:lstStyle/>
        <a:p>
          <a:r>
            <a:rPr lang="ko-KR"/>
            <a:t>닛카쓰</a:t>
          </a:r>
          <a:r>
            <a:rPr lang="en-US"/>
            <a:t>, </a:t>
          </a:r>
          <a:r>
            <a:rPr lang="ko-KR"/>
            <a:t>덴카쓰 등의 영화사들도 설립</a:t>
          </a:r>
          <a:endParaRPr lang="en-US"/>
        </a:p>
      </dgm:t>
    </dgm:pt>
    <dgm:pt modelId="{A24C3028-CCD3-45C1-8F53-B5CEDE070D07}" type="parTrans" cxnId="{EA8D227C-4623-429E-A705-6EE838481C8E}">
      <dgm:prSet/>
      <dgm:spPr/>
      <dgm:t>
        <a:bodyPr/>
        <a:lstStyle/>
        <a:p>
          <a:endParaRPr lang="en-US"/>
        </a:p>
      </dgm:t>
    </dgm:pt>
    <dgm:pt modelId="{473FA293-66F0-481B-81A3-E693F542B7C8}" type="sibTrans" cxnId="{EA8D227C-4623-429E-A705-6EE838481C8E}">
      <dgm:prSet/>
      <dgm:spPr/>
      <dgm:t>
        <a:bodyPr/>
        <a:lstStyle/>
        <a:p>
          <a:endParaRPr lang="en-US"/>
        </a:p>
      </dgm:t>
    </dgm:pt>
    <dgm:pt modelId="{F60790CD-0820-4E9F-BF82-A15A2A2FEC9C}">
      <dgm:prSet/>
      <dgm:spPr/>
      <dgm:t>
        <a:bodyPr/>
        <a:lstStyle/>
        <a:p>
          <a:r>
            <a:rPr lang="en-US"/>
            <a:t>1916</a:t>
          </a:r>
          <a:r>
            <a:rPr lang="ko-KR"/>
            <a:t>년부터 일본 최초의 애니메이션 작품들을 제작</a:t>
          </a:r>
          <a:endParaRPr lang="en-US"/>
        </a:p>
      </dgm:t>
    </dgm:pt>
    <dgm:pt modelId="{A949028C-B6DD-40FA-BAE0-CF0E12BC21E5}" type="parTrans" cxnId="{303985FC-CD87-495D-9014-17ACDA83F33A}">
      <dgm:prSet/>
      <dgm:spPr/>
      <dgm:t>
        <a:bodyPr/>
        <a:lstStyle/>
        <a:p>
          <a:endParaRPr lang="en-US"/>
        </a:p>
      </dgm:t>
    </dgm:pt>
    <dgm:pt modelId="{6618C6EF-2115-4A33-B5AA-4921D0DD74A2}" type="sibTrans" cxnId="{303985FC-CD87-495D-9014-17ACDA83F33A}">
      <dgm:prSet/>
      <dgm:spPr/>
      <dgm:t>
        <a:bodyPr/>
        <a:lstStyle/>
        <a:p>
          <a:endParaRPr lang="en-US"/>
        </a:p>
      </dgm:t>
    </dgm:pt>
    <dgm:pt modelId="{F6005D11-AAFB-4A90-8443-7B69CA05B409}">
      <dgm:prSet/>
      <dgm:spPr/>
      <dgm:t>
        <a:bodyPr/>
        <a:lstStyle/>
        <a:p>
          <a:r>
            <a:rPr lang="ko-KR"/>
            <a:t>일본 최초의 애니메이션인 </a:t>
          </a:r>
          <a:r>
            <a:rPr lang="en-US"/>
            <a:t>《</a:t>
          </a:r>
          <a:r>
            <a:rPr lang="ko-KR"/>
            <a:t>문지기 이모카와 무쿠조 이야기</a:t>
          </a:r>
          <a:r>
            <a:rPr lang="en-US"/>
            <a:t>》</a:t>
          </a:r>
          <a:r>
            <a:rPr lang="ko-KR"/>
            <a:t>를 제작</a:t>
          </a:r>
          <a:endParaRPr lang="en-US"/>
        </a:p>
      </dgm:t>
    </dgm:pt>
    <dgm:pt modelId="{A11EDA15-6CC5-4C11-858B-F06C842C0B22}" type="parTrans" cxnId="{AB4B0FFF-BC4C-488F-A0FE-60D295AC8FC6}">
      <dgm:prSet/>
      <dgm:spPr/>
      <dgm:t>
        <a:bodyPr/>
        <a:lstStyle/>
        <a:p>
          <a:endParaRPr lang="en-US"/>
        </a:p>
      </dgm:t>
    </dgm:pt>
    <dgm:pt modelId="{6461EA1B-6C8F-4683-9CF3-55E2A6D3DD11}" type="sibTrans" cxnId="{AB4B0FFF-BC4C-488F-A0FE-60D295AC8FC6}">
      <dgm:prSet/>
      <dgm:spPr/>
      <dgm:t>
        <a:bodyPr/>
        <a:lstStyle/>
        <a:p>
          <a:endParaRPr lang="en-US"/>
        </a:p>
      </dgm:t>
    </dgm:pt>
    <dgm:pt modelId="{8C52CF77-92F4-4B58-AEE7-E62583705800}" type="pres">
      <dgm:prSet presAssocID="{53266740-E118-4900-9F4A-CB29CB51D7E5}" presName="root" presStyleCnt="0">
        <dgm:presLayoutVars>
          <dgm:dir/>
          <dgm:resizeHandles val="exact"/>
        </dgm:presLayoutVars>
      </dgm:prSet>
      <dgm:spPr/>
    </dgm:pt>
    <dgm:pt modelId="{17FC7C43-AF70-426F-BF0F-BEED1971DB45}" type="pres">
      <dgm:prSet presAssocID="{04213830-EB76-4499-B505-4D71864D065F}" presName="compNode" presStyleCnt="0"/>
      <dgm:spPr/>
    </dgm:pt>
    <dgm:pt modelId="{B4F4DFCB-0304-4190-A14A-FC7B1683A35A}" type="pres">
      <dgm:prSet presAssocID="{04213830-EB76-4499-B505-4D71864D06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094AA1B-7DDE-4AE0-B154-236472F67E21}" type="pres">
      <dgm:prSet presAssocID="{04213830-EB76-4499-B505-4D71864D065F}" presName="spaceRect" presStyleCnt="0"/>
      <dgm:spPr/>
    </dgm:pt>
    <dgm:pt modelId="{C035C366-8A1D-4CF3-914B-E8A9F9F78014}" type="pres">
      <dgm:prSet presAssocID="{04213830-EB76-4499-B505-4D71864D065F}" presName="textRect" presStyleLbl="revTx" presStyleIdx="0" presStyleCnt="5">
        <dgm:presLayoutVars>
          <dgm:chMax val="1"/>
          <dgm:chPref val="1"/>
        </dgm:presLayoutVars>
      </dgm:prSet>
      <dgm:spPr/>
    </dgm:pt>
    <dgm:pt modelId="{C584F553-CCFB-4C4C-8084-DE30F526F6EB}" type="pres">
      <dgm:prSet presAssocID="{2D311FE9-47B4-4886-A58A-E8AE7AB36583}" presName="sibTrans" presStyleCnt="0"/>
      <dgm:spPr/>
    </dgm:pt>
    <dgm:pt modelId="{D0A3BC21-404F-451A-9ABF-FEAA3FF23ED6}" type="pres">
      <dgm:prSet presAssocID="{CE7B52B1-8729-4E9D-B28C-A5AD8314D4DC}" presName="compNode" presStyleCnt="0"/>
      <dgm:spPr/>
    </dgm:pt>
    <dgm:pt modelId="{5A9EA1EF-1411-4576-8F16-A4AE9864E8DB}" type="pres">
      <dgm:prSet presAssocID="{CE7B52B1-8729-4E9D-B28C-A5AD8314D4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8A05A28-F22B-4BDE-820C-6098CF2ADC1A}" type="pres">
      <dgm:prSet presAssocID="{CE7B52B1-8729-4E9D-B28C-A5AD8314D4DC}" presName="spaceRect" presStyleCnt="0"/>
      <dgm:spPr/>
    </dgm:pt>
    <dgm:pt modelId="{1A4B2AEB-0CF7-47B8-AA69-FE6064CFF276}" type="pres">
      <dgm:prSet presAssocID="{CE7B52B1-8729-4E9D-B28C-A5AD8314D4DC}" presName="textRect" presStyleLbl="revTx" presStyleIdx="1" presStyleCnt="5">
        <dgm:presLayoutVars>
          <dgm:chMax val="1"/>
          <dgm:chPref val="1"/>
        </dgm:presLayoutVars>
      </dgm:prSet>
      <dgm:spPr/>
    </dgm:pt>
    <dgm:pt modelId="{7612F286-0041-4222-B420-3B0A7CB892E4}" type="pres">
      <dgm:prSet presAssocID="{52F0DE40-54B8-47F9-BAB7-06B71482961D}" presName="sibTrans" presStyleCnt="0"/>
      <dgm:spPr/>
    </dgm:pt>
    <dgm:pt modelId="{C18A3A03-B08F-42E4-A15B-0E27F1EBAC90}" type="pres">
      <dgm:prSet presAssocID="{9AFAABBD-D197-41B1-8E59-FA7D6C634B22}" presName="compNode" presStyleCnt="0"/>
      <dgm:spPr/>
    </dgm:pt>
    <dgm:pt modelId="{C1C832EB-C26A-4121-A01F-3B6146D5C1DE}" type="pres">
      <dgm:prSet presAssocID="{9AFAABBD-D197-41B1-8E59-FA7D6C634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F7B9A24-65A1-4826-8DE0-8C5831BAE4F1}" type="pres">
      <dgm:prSet presAssocID="{9AFAABBD-D197-41B1-8E59-FA7D6C634B22}" presName="spaceRect" presStyleCnt="0"/>
      <dgm:spPr/>
    </dgm:pt>
    <dgm:pt modelId="{A0B2297E-10C5-4E55-A66D-9DED6B9FC35D}" type="pres">
      <dgm:prSet presAssocID="{9AFAABBD-D197-41B1-8E59-FA7D6C634B22}" presName="textRect" presStyleLbl="revTx" presStyleIdx="2" presStyleCnt="5">
        <dgm:presLayoutVars>
          <dgm:chMax val="1"/>
          <dgm:chPref val="1"/>
        </dgm:presLayoutVars>
      </dgm:prSet>
      <dgm:spPr/>
    </dgm:pt>
    <dgm:pt modelId="{A5DB989D-24B1-4FFC-8074-C55D382FF675}" type="pres">
      <dgm:prSet presAssocID="{473FA293-66F0-481B-81A3-E693F542B7C8}" presName="sibTrans" presStyleCnt="0"/>
      <dgm:spPr/>
    </dgm:pt>
    <dgm:pt modelId="{D609D3FE-B730-4AED-83D7-60518CB92835}" type="pres">
      <dgm:prSet presAssocID="{F60790CD-0820-4E9F-BF82-A15A2A2FEC9C}" presName="compNode" presStyleCnt="0"/>
      <dgm:spPr/>
    </dgm:pt>
    <dgm:pt modelId="{278B01B3-B877-4E20-8115-20AD238F1E1D}" type="pres">
      <dgm:prSet presAssocID="{F60790CD-0820-4E9F-BF82-A15A2A2FEC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5B1AE1D-64DE-48FD-9FB2-324FE14FC2AE}" type="pres">
      <dgm:prSet presAssocID="{F60790CD-0820-4E9F-BF82-A15A2A2FEC9C}" presName="spaceRect" presStyleCnt="0"/>
      <dgm:spPr/>
    </dgm:pt>
    <dgm:pt modelId="{372DF27B-66D8-428B-BA61-19668A68934B}" type="pres">
      <dgm:prSet presAssocID="{F60790CD-0820-4E9F-BF82-A15A2A2FEC9C}" presName="textRect" presStyleLbl="revTx" presStyleIdx="3" presStyleCnt="5">
        <dgm:presLayoutVars>
          <dgm:chMax val="1"/>
          <dgm:chPref val="1"/>
        </dgm:presLayoutVars>
      </dgm:prSet>
      <dgm:spPr/>
    </dgm:pt>
    <dgm:pt modelId="{49B86468-73BA-42A2-958A-64BB1E9F29F7}" type="pres">
      <dgm:prSet presAssocID="{6618C6EF-2115-4A33-B5AA-4921D0DD74A2}" presName="sibTrans" presStyleCnt="0"/>
      <dgm:spPr/>
    </dgm:pt>
    <dgm:pt modelId="{96DD8C55-09F5-4966-A973-F817F9535836}" type="pres">
      <dgm:prSet presAssocID="{F6005D11-AAFB-4A90-8443-7B69CA05B409}" presName="compNode" presStyleCnt="0"/>
      <dgm:spPr/>
    </dgm:pt>
    <dgm:pt modelId="{DB8BD225-E09E-42BF-AAE8-A3696A8C7D8E}" type="pres">
      <dgm:prSet presAssocID="{F6005D11-AAFB-4A90-8443-7B69CA05B40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A965D4E-B0EE-4FDF-AA7D-D8D9AB0F05B9}" type="pres">
      <dgm:prSet presAssocID="{F6005D11-AAFB-4A90-8443-7B69CA05B409}" presName="spaceRect" presStyleCnt="0"/>
      <dgm:spPr/>
    </dgm:pt>
    <dgm:pt modelId="{20140D71-0B56-48BC-B9D5-7417020EC1E7}" type="pres">
      <dgm:prSet presAssocID="{F6005D11-AAFB-4A90-8443-7B69CA05B40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17A6A3A-D585-4B6F-A3BB-F15EF45405DB}" srcId="{53266740-E118-4900-9F4A-CB29CB51D7E5}" destId="{CE7B52B1-8729-4E9D-B28C-A5AD8314D4DC}" srcOrd="1" destOrd="0" parTransId="{4EF15728-B830-4E01-A1F1-19C5029EAF24}" sibTransId="{52F0DE40-54B8-47F9-BAB7-06B71482961D}"/>
    <dgm:cxn modelId="{436C8640-5441-408F-9C45-605CEC7B7CFC}" type="presOf" srcId="{53266740-E118-4900-9F4A-CB29CB51D7E5}" destId="{8C52CF77-92F4-4B58-AEE7-E62583705800}" srcOrd="0" destOrd="0" presId="urn:microsoft.com/office/officeart/2018/2/layout/IconLabelList"/>
    <dgm:cxn modelId="{B83C124F-8CFB-4D1D-AA96-6213F9116D07}" type="presOf" srcId="{04213830-EB76-4499-B505-4D71864D065F}" destId="{C035C366-8A1D-4CF3-914B-E8A9F9F78014}" srcOrd="0" destOrd="0" presId="urn:microsoft.com/office/officeart/2018/2/layout/IconLabelList"/>
    <dgm:cxn modelId="{EA8D227C-4623-429E-A705-6EE838481C8E}" srcId="{53266740-E118-4900-9F4A-CB29CB51D7E5}" destId="{9AFAABBD-D197-41B1-8E59-FA7D6C634B22}" srcOrd="2" destOrd="0" parTransId="{A24C3028-CCD3-45C1-8F53-B5CEDE070D07}" sibTransId="{473FA293-66F0-481B-81A3-E693F542B7C8}"/>
    <dgm:cxn modelId="{7B6F2A8C-CA64-40C6-863D-AE53BC8FEC84}" srcId="{53266740-E118-4900-9F4A-CB29CB51D7E5}" destId="{04213830-EB76-4499-B505-4D71864D065F}" srcOrd="0" destOrd="0" parTransId="{CD99798E-C557-4E2D-B668-92063CADCEFE}" sibTransId="{2D311FE9-47B4-4886-A58A-E8AE7AB36583}"/>
    <dgm:cxn modelId="{68697895-A18F-48D0-B3F5-64D422D93FE9}" type="presOf" srcId="{9AFAABBD-D197-41B1-8E59-FA7D6C634B22}" destId="{A0B2297E-10C5-4E55-A66D-9DED6B9FC35D}" srcOrd="0" destOrd="0" presId="urn:microsoft.com/office/officeart/2018/2/layout/IconLabelList"/>
    <dgm:cxn modelId="{05BF0FD8-AD56-48B8-8BF5-459785E5892B}" type="presOf" srcId="{CE7B52B1-8729-4E9D-B28C-A5AD8314D4DC}" destId="{1A4B2AEB-0CF7-47B8-AA69-FE6064CFF276}" srcOrd="0" destOrd="0" presId="urn:microsoft.com/office/officeart/2018/2/layout/IconLabelList"/>
    <dgm:cxn modelId="{C58CB7DA-3CA1-4FE2-A498-14C1A8A6E25B}" type="presOf" srcId="{F60790CD-0820-4E9F-BF82-A15A2A2FEC9C}" destId="{372DF27B-66D8-428B-BA61-19668A68934B}" srcOrd="0" destOrd="0" presId="urn:microsoft.com/office/officeart/2018/2/layout/IconLabelList"/>
    <dgm:cxn modelId="{2E4A2BF8-8ED9-43ED-AC9F-8C0D3DE1AFB2}" type="presOf" srcId="{F6005D11-AAFB-4A90-8443-7B69CA05B409}" destId="{20140D71-0B56-48BC-B9D5-7417020EC1E7}" srcOrd="0" destOrd="0" presId="urn:microsoft.com/office/officeart/2018/2/layout/IconLabelList"/>
    <dgm:cxn modelId="{303985FC-CD87-495D-9014-17ACDA83F33A}" srcId="{53266740-E118-4900-9F4A-CB29CB51D7E5}" destId="{F60790CD-0820-4E9F-BF82-A15A2A2FEC9C}" srcOrd="3" destOrd="0" parTransId="{A949028C-B6DD-40FA-BAE0-CF0E12BC21E5}" sibTransId="{6618C6EF-2115-4A33-B5AA-4921D0DD74A2}"/>
    <dgm:cxn modelId="{AB4B0FFF-BC4C-488F-A0FE-60D295AC8FC6}" srcId="{53266740-E118-4900-9F4A-CB29CB51D7E5}" destId="{F6005D11-AAFB-4A90-8443-7B69CA05B409}" srcOrd="4" destOrd="0" parTransId="{A11EDA15-6CC5-4C11-858B-F06C842C0B22}" sibTransId="{6461EA1B-6C8F-4683-9CF3-55E2A6D3DD11}"/>
    <dgm:cxn modelId="{9403233B-B9D0-4B29-9590-97808AC8EC08}" type="presParOf" srcId="{8C52CF77-92F4-4B58-AEE7-E62583705800}" destId="{17FC7C43-AF70-426F-BF0F-BEED1971DB45}" srcOrd="0" destOrd="0" presId="urn:microsoft.com/office/officeart/2018/2/layout/IconLabelList"/>
    <dgm:cxn modelId="{55FD59E5-2DDA-4B24-A6D2-B5DFC92A88CF}" type="presParOf" srcId="{17FC7C43-AF70-426F-BF0F-BEED1971DB45}" destId="{B4F4DFCB-0304-4190-A14A-FC7B1683A35A}" srcOrd="0" destOrd="0" presId="urn:microsoft.com/office/officeart/2018/2/layout/IconLabelList"/>
    <dgm:cxn modelId="{1A66E298-9BCA-4CE6-89D3-FCD0C9C03953}" type="presParOf" srcId="{17FC7C43-AF70-426F-BF0F-BEED1971DB45}" destId="{E094AA1B-7DDE-4AE0-B154-236472F67E21}" srcOrd="1" destOrd="0" presId="urn:microsoft.com/office/officeart/2018/2/layout/IconLabelList"/>
    <dgm:cxn modelId="{26B624E4-035E-4514-AE88-F58B19ADFFC7}" type="presParOf" srcId="{17FC7C43-AF70-426F-BF0F-BEED1971DB45}" destId="{C035C366-8A1D-4CF3-914B-E8A9F9F78014}" srcOrd="2" destOrd="0" presId="urn:microsoft.com/office/officeart/2018/2/layout/IconLabelList"/>
    <dgm:cxn modelId="{0EC5F108-73AD-414B-A563-569281AD0FF0}" type="presParOf" srcId="{8C52CF77-92F4-4B58-AEE7-E62583705800}" destId="{C584F553-CCFB-4C4C-8084-DE30F526F6EB}" srcOrd="1" destOrd="0" presId="urn:microsoft.com/office/officeart/2018/2/layout/IconLabelList"/>
    <dgm:cxn modelId="{1991E20C-AFAB-496F-80EB-8FA39ED007C5}" type="presParOf" srcId="{8C52CF77-92F4-4B58-AEE7-E62583705800}" destId="{D0A3BC21-404F-451A-9ABF-FEAA3FF23ED6}" srcOrd="2" destOrd="0" presId="urn:microsoft.com/office/officeart/2018/2/layout/IconLabelList"/>
    <dgm:cxn modelId="{E0FCE6C8-ED77-4AAF-93F2-5F036310E693}" type="presParOf" srcId="{D0A3BC21-404F-451A-9ABF-FEAA3FF23ED6}" destId="{5A9EA1EF-1411-4576-8F16-A4AE9864E8DB}" srcOrd="0" destOrd="0" presId="urn:microsoft.com/office/officeart/2018/2/layout/IconLabelList"/>
    <dgm:cxn modelId="{55F8F929-CFC3-4F54-8594-B1EEE6D86ED4}" type="presParOf" srcId="{D0A3BC21-404F-451A-9ABF-FEAA3FF23ED6}" destId="{D8A05A28-F22B-4BDE-820C-6098CF2ADC1A}" srcOrd="1" destOrd="0" presId="urn:microsoft.com/office/officeart/2018/2/layout/IconLabelList"/>
    <dgm:cxn modelId="{875049F1-7C5F-491E-8AF9-F620B0EAF356}" type="presParOf" srcId="{D0A3BC21-404F-451A-9ABF-FEAA3FF23ED6}" destId="{1A4B2AEB-0CF7-47B8-AA69-FE6064CFF276}" srcOrd="2" destOrd="0" presId="urn:microsoft.com/office/officeart/2018/2/layout/IconLabelList"/>
    <dgm:cxn modelId="{DBD97C2C-09CA-4C72-969E-2C378576FE17}" type="presParOf" srcId="{8C52CF77-92F4-4B58-AEE7-E62583705800}" destId="{7612F286-0041-4222-B420-3B0A7CB892E4}" srcOrd="3" destOrd="0" presId="urn:microsoft.com/office/officeart/2018/2/layout/IconLabelList"/>
    <dgm:cxn modelId="{B931B304-4089-4DF4-B40B-17545B4FCFB4}" type="presParOf" srcId="{8C52CF77-92F4-4B58-AEE7-E62583705800}" destId="{C18A3A03-B08F-42E4-A15B-0E27F1EBAC90}" srcOrd="4" destOrd="0" presId="urn:microsoft.com/office/officeart/2018/2/layout/IconLabelList"/>
    <dgm:cxn modelId="{114CA184-B07D-4BC4-B14D-E2DE1DCAEBCE}" type="presParOf" srcId="{C18A3A03-B08F-42E4-A15B-0E27F1EBAC90}" destId="{C1C832EB-C26A-4121-A01F-3B6146D5C1DE}" srcOrd="0" destOrd="0" presId="urn:microsoft.com/office/officeart/2018/2/layout/IconLabelList"/>
    <dgm:cxn modelId="{1BE66640-F3F2-4230-B0CF-C73295AC9F4D}" type="presParOf" srcId="{C18A3A03-B08F-42E4-A15B-0E27F1EBAC90}" destId="{7F7B9A24-65A1-4826-8DE0-8C5831BAE4F1}" srcOrd="1" destOrd="0" presId="urn:microsoft.com/office/officeart/2018/2/layout/IconLabelList"/>
    <dgm:cxn modelId="{8A5DF433-BB47-465D-B5F2-793EB01A0018}" type="presParOf" srcId="{C18A3A03-B08F-42E4-A15B-0E27F1EBAC90}" destId="{A0B2297E-10C5-4E55-A66D-9DED6B9FC35D}" srcOrd="2" destOrd="0" presId="urn:microsoft.com/office/officeart/2018/2/layout/IconLabelList"/>
    <dgm:cxn modelId="{D1E1B750-00FC-4CDD-99FB-FF39D830D2C3}" type="presParOf" srcId="{8C52CF77-92F4-4B58-AEE7-E62583705800}" destId="{A5DB989D-24B1-4FFC-8074-C55D382FF675}" srcOrd="5" destOrd="0" presId="urn:microsoft.com/office/officeart/2018/2/layout/IconLabelList"/>
    <dgm:cxn modelId="{B3160695-5173-4051-812F-B6C8C8FE6926}" type="presParOf" srcId="{8C52CF77-92F4-4B58-AEE7-E62583705800}" destId="{D609D3FE-B730-4AED-83D7-60518CB92835}" srcOrd="6" destOrd="0" presId="urn:microsoft.com/office/officeart/2018/2/layout/IconLabelList"/>
    <dgm:cxn modelId="{535AE136-9FFC-46C0-A214-087CDE89E53C}" type="presParOf" srcId="{D609D3FE-B730-4AED-83D7-60518CB92835}" destId="{278B01B3-B877-4E20-8115-20AD238F1E1D}" srcOrd="0" destOrd="0" presId="urn:microsoft.com/office/officeart/2018/2/layout/IconLabelList"/>
    <dgm:cxn modelId="{22E3495E-CA25-422D-B0CF-F75436C6D237}" type="presParOf" srcId="{D609D3FE-B730-4AED-83D7-60518CB92835}" destId="{35B1AE1D-64DE-48FD-9FB2-324FE14FC2AE}" srcOrd="1" destOrd="0" presId="urn:microsoft.com/office/officeart/2018/2/layout/IconLabelList"/>
    <dgm:cxn modelId="{6E284DCC-0725-4CF1-AA74-250EEAE3D29F}" type="presParOf" srcId="{D609D3FE-B730-4AED-83D7-60518CB92835}" destId="{372DF27B-66D8-428B-BA61-19668A68934B}" srcOrd="2" destOrd="0" presId="urn:microsoft.com/office/officeart/2018/2/layout/IconLabelList"/>
    <dgm:cxn modelId="{7373CEEB-265A-430F-B3C4-0C4F8B6AE3F5}" type="presParOf" srcId="{8C52CF77-92F4-4B58-AEE7-E62583705800}" destId="{49B86468-73BA-42A2-958A-64BB1E9F29F7}" srcOrd="7" destOrd="0" presId="urn:microsoft.com/office/officeart/2018/2/layout/IconLabelList"/>
    <dgm:cxn modelId="{B7DD4AD0-648A-47C5-85F9-BE82C48B9ED1}" type="presParOf" srcId="{8C52CF77-92F4-4B58-AEE7-E62583705800}" destId="{96DD8C55-09F5-4966-A973-F817F9535836}" srcOrd="8" destOrd="0" presId="urn:microsoft.com/office/officeart/2018/2/layout/IconLabelList"/>
    <dgm:cxn modelId="{1D1426BA-ECD8-4756-A9E7-D649EB1EA433}" type="presParOf" srcId="{96DD8C55-09F5-4966-A973-F817F9535836}" destId="{DB8BD225-E09E-42BF-AAE8-A3696A8C7D8E}" srcOrd="0" destOrd="0" presId="urn:microsoft.com/office/officeart/2018/2/layout/IconLabelList"/>
    <dgm:cxn modelId="{E5CE9A54-15A5-4796-9FA8-33CAE2173342}" type="presParOf" srcId="{96DD8C55-09F5-4966-A973-F817F9535836}" destId="{2A965D4E-B0EE-4FDF-AA7D-D8D9AB0F05B9}" srcOrd="1" destOrd="0" presId="urn:microsoft.com/office/officeart/2018/2/layout/IconLabelList"/>
    <dgm:cxn modelId="{76819D7E-70DA-46C9-9F25-A074D11DE630}" type="presParOf" srcId="{96DD8C55-09F5-4966-A973-F817F9535836}" destId="{20140D71-0B56-48BC-B9D5-7417020EC1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A5B56B-076A-4690-8BC3-708D743007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A5C230F-343A-48B8-A056-C90A987F1384}">
      <dgm:prSet/>
      <dgm:spPr/>
      <dgm:t>
        <a:bodyPr/>
        <a:lstStyle/>
        <a:p>
          <a:r>
            <a:rPr lang="en-US"/>
            <a:t>1932</a:t>
          </a:r>
          <a:r>
            <a:rPr lang="ko-KR"/>
            <a:t>년도에 일본야구가 출법</a:t>
          </a:r>
          <a:endParaRPr lang="en-US"/>
        </a:p>
      </dgm:t>
    </dgm:pt>
    <dgm:pt modelId="{51114E10-88B2-4BF2-B8A5-6EAD904E4DE3}" type="parTrans" cxnId="{0FA7532A-58F7-4D54-BC3C-BA75BEADF54D}">
      <dgm:prSet/>
      <dgm:spPr/>
      <dgm:t>
        <a:bodyPr/>
        <a:lstStyle/>
        <a:p>
          <a:endParaRPr lang="en-US"/>
        </a:p>
      </dgm:t>
    </dgm:pt>
    <dgm:pt modelId="{5A6B5A32-BF0E-4A97-9C09-DCCF502A69A7}" type="sibTrans" cxnId="{0FA7532A-58F7-4D54-BC3C-BA75BEADF54D}">
      <dgm:prSet/>
      <dgm:spPr/>
      <dgm:t>
        <a:bodyPr/>
        <a:lstStyle/>
        <a:p>
          <a:endParaRPr lang="en-US"/>
        </a:p>
      </dgm:t>
    </dgm:pt>
    <dgm:pt modelId="{280EA275-E31D-4D47-BBC5-7AA9E8A4EADD}">
      <dgm:prSet/>
      <dgm:spPr/>
      <dgm:t>
        <a:bodyPr/>
        <a:lstStyle/>
        <a:p>
          <a:r>
            <a:rPr lang="en-US"/>
            <a:t>1949</a:t>
          </a:r>
          <a:r>
            <a:rPr lang="ko-KR"/>
            <a:t>년에 양대리그로</a:t>
          </a:r>
          <a:r>
            <a:rPr lang="en-US"/>
            <a:t> </a:t>
          </a:r>
          <a:r>
            <a:rPr lang="ko-KR"/>
            <a:t>분류</a:t>
          </a:r>
          <a:endParaRPr lang="en-US"/>
        </a:p>
      </dgm:t>
    </dgm:pt>
    <dgm:pt modelId="{0758B0CD-04F8-468A-B8D8-FEB3AF03AE29}" type="parTrans" cxnId="{732F9A80-2627-4791-BD43-FA8211B6D9FF}">
      <dgm:prSet/>
      <dgm:spPr/>
      <dgm:t>
        <a:bodyPr/>
        <a:lstStyle/>
        <a:p>
          <a:endParaRPr lang="en-US"/>
        </a:p>
      </dgm:t>
    </dgm:pt>
    <dgm:pt modelId="{B55364B7-1AAE-4C59-894F-3471BE2FF56B}" type="sibTrans" cxnId="{732F9A80-2627-4791-BD43-FA8211B6D9FF}">
      <dgm:prSet/>
      <dgm:spPr/>
      <dgm:t>
        <a:bodyPr/>
        <a:lstStyle/>
        <a:p>
          <a:endParaRPr lang="en-US"/>
        </a:p>
      </dgm:t>
    </dgm:pt>
    <dgm:pt modelId="{2B012C15-DD30-4623-85D2-5A5F04FD7ADA}">
      <dgm:prSet/>
      <dgm:spPr/>
      <dgm:t>
        <a:bodyPr/>
        <a:lstStyle/>
        <a:p>
          <a:r>
            <a:rPr lang="en-US"/>
            <a:t>1950</a:t>
          </a:r>
          <a:r>
            <a:rPr lang="ko-KR"/>
            <a:t>년에 올스타전이 시작</a:t>
          </a:r>
          <a:endParaRPr lang="en-US"/>
        </a:p>
      </dgm:t>
    </dgm:pt>
    <dgm:pt modelId="{F105E116-A3FD-45CA-91E1-D6B74DF7F1EE}" type="parTrans" cxnId="{EF6B245D-D592-47E6-AFE8-D9EAC865746F}">
      <dgm:prSet/>
      <dgm:spPr/>
      <dgm:t>
        <a:bodyPr/>
        <a:lstStyle/>
        <a:p>
          <a:endParaRPr lang="en-US"/>
        </a:p>
      </dgm:t>
    </dgm:pt>
    <dgm:pt modelId="{0220EF64-68E8-43D3-8B4D-F76BB4439A88}" type="sibTrans" cxnId="{EF6B245D-D592-47E6-AFE8-D9EAC865746F}">
      <dgm:prSet/>
      <dgm:spPr/>
      <dgm:t>
        <a:bodyPr/>
        <a:lstStyle/>
        <a:p>
          <a:endParaRPr lang="en-US"/>
        </a:p>
      </dgm:t>
    </dgm:pt>
    <dgm:pt modelId="{03C36ACC-9341-4DAA-9B18-3A96BC85B39E}">
      <dgm:prSet/>
      <dgm:spPr/>
      <dgm:t>
        <a:bodyPr/>
        <a:lstStyle/>
        <a:p>
          <a:r>
            <a:rPr lang="en-US"/>
            <a:t>1974</a:t>
          </a:r>
          <a:r>
            <a:rPr lang="ko-KR"/>
            <a:t>년도에 세이브 기록 채용</a:t>
          </a:r>
          <a:endParaRPr lang="en-US"/>
        </a:p>
      </dgm:t>
    </dgm:pt>
    <dgm:pt modelId="{1F8FA4A5-E109-409A-ABD6-AA9984F46730}" type="parTrans" cxnId="{565CF39B-C134-4A80-9957-755D524788B2}">
      <dgm:prSet/>
      <dgm:spPr/>
      <dgm:t>
        <a:bodyPr/>
        <a:lstStyle/>
        <a:p>
          <a:endParaRPr lang="en-US"/>
        </a:p>
      </dgm:t>
    </dgm:pt>
    <dgm:pt modelId="{01CE1DA2-A7CF-467D-9361-4D69A002D0F8}" type="sibTrans" cxnId="{565CF39B-C134-4A80-9957-755D524788B2}">
      <dgm:prSet/>
      <dgm:spPr/>
      <dgm:t>
        <a:bodyPr/>
        <a:lstStyle/>
        <a:p>
          <a:endParaRPr lang="en-US"/>
        </a:p>
      </dgm:t>
    </dgm:pt>
    <dgm:pt modelId="{CF925595-D1CC-4E75-9D1E-CFCD34CDFEA5}">
      <dgm:prSet/>
      <dgm:spPr/>
      <dgm:t>
        <a:bodyPr/>
        <a:lstStyle/>
        <a:p>
          <a:r>
            <a:rPr lang="en-US"/>
            <a:t>1975</a:t>
          </a:r>
          <a:r>
            <a:rPr lang="ko-KR"/>
            <a:t>년도에 퍼시픽 리그에서 지명타자 제도 도입</a:t>
          </a:r>
          <a:endParaRPr lang="en-US"/>
        </a:p>
      </dgm:t>
    </dgm:pt>
    <dgm:pt modelId="{08DAFF30-EE54-47C8-A293-D1C148C71BEB}" type="parTrans" cxnId="{D5924862-4DFA-4B5F-9CEF-938BB38D3E7B}">
      <dgm:prSet/>
      <dgm:spPr/>
      <dgm:t>
        <a:bodyPr/>
        <a:lstStyle/>
        <a:p>
          <a:endParaRPr lang="en-US"/>
        </a:p>
      </dgm:t>
    </dgm:pt>
    <dgm:pt modelId="{44875E88-9707-4953-99D2-3DD5D47188ED}" type="sibTrans" cxnId="{D5924862-4DFA-4B5F-9CEF-938BB38D3E7B}">
      <dgm:prSet/>
      <dgm:spPr/>
      <dgm:t>
        <a:bodyPr/>
        <a:lstStyle/>
        <a:p>
          <a:endParaRPr lang="en-US"/>
        </a:p>
      </dgm:t>
    </dgm:pt>
    <dgm:pt modelId="{F0FDB446-7D26-41D3-BAF7-2681206EB53E}" type="pres">
      <dgm:prSet presAssocID="{C7A5B56B-076A-4690-8BC3-708D743007C5}" presName="root" presStyleCnt="0">
        <dgm:presLayoutVars>
          <dgm:dir/>
          <dgm:resizeHandles val="exact"/>
        </dgm:presLayoutVars>
      </dgm:prSet>
      <dgm:spPr/>
    </dgm:pt>
    <dgm:pt modelId="{62FB89BC-6A33-4155-BEE1-63F1A17D82E9}" type="pres">
      <dgm:prSet presAssocID="{4A5C230F-343A-48B8-A056-C90A987F1384}" presName="compNode" presStyleCnt="0"/>
      <dgm:spPr/>
    </dgm:pt>
    <dgm:pt modelId="{7E9F2DAE-18DE-4DC7-98CD-02FD31A340B4}" type="pres">
      <dgm:prSet presAssocID="{4A5C230F-343A-48B8-A056-C90A987F1384}" presName="bgRect" presStyleLbl="bgShp" presStyleIdx="0" presStyleCnt="5"/>
      <dgm:spPr/>
    </dgm:pt>
    <dgm:pt modelId="{34AA70D6-E5A8-449A-86C2-0F24FDC20D3D}" type="pres">
      <dgm:prSet presAssocID="{4A5C230F-343A-48B8-A056-C90A987F138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3C1BDEDB-5468-4A39-B432-E626A0D69FAA}" type="pres">
      <dgm:prSet presAssocID="{4A5C230F-343A-48B8-A056-C90A987F1384}" presName="spaceRect" presStyleCnt="0"/>
      <dgm:spPr/>
    </dgm:pt>
    <dgm:pt modelId="{40C92EE3-D9BA-4D3C-A70E-20CA0315165C}" type="pres">
      <dgm:prSet presAssocID="{4A5C230F-343A-48B8-A056-C90A987F1384}" presName="parTx" presStyleLbl="revTx" presStyleIdx="0" presStyleCnt="5">
        <dgm:presLayoutVars>
          <dgm:chMax val="0"/>
          <dgm:chPref val="0"/>
        </dgm:presLayoutVars>
      </dgm:prSet>
      <dgm:spPr/>
    </dgm:pt>
    <dgm:pt modelId="{4050663C-C20E-4B28-B7E1-5854F64B9928}" type="pres">
      <dgm:prSet presAssocID="{5A6B5A32-BF0E-4A97-9C09-DCCF502A69A7}" presName="sibTrans" presStyleCnt="0"/>
      <dgm:spPr/>
    </dgm:pt>
    <dgm:pt modelId="{B8E85962-E8B3-4AE0-8AF8-49AB32B212EC}" type="pres">
      <dgm:prSet presAssocID="{280EA275-E31D-4D47-BBC5-7AA9E8A4EADD}" presName="compNode" presStyleCnt="0"/>
      <dgm:spPr/>
    </dgm:pt>
    <dgm:pt modelId="{BB5F1970-75DE-4A50-8D1C-DBFFF95EEB0D}" type="pres">
      <dgm:prSet presAssocID="{280EA275-E31D-4D47-BBC5-7AA9E8A4EADD}" presName="bgRect" presStyleLbl="bgShp" presStyleIdx="1" presStyleCnt="5"/>
      <dgm:spPr/>
    </dgm:pt>
    <dgm:pt modelId="{898EE07A-2588-48D5-BE57-D2086C34DCF7}" type="pres">
      <dgm:prSet presAssocID="{280EA275-E31D-4D47-BBC5-7AA9E8A4EAD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D13A318-E3D4-4E36-975C-9A1994EBFBC3}" type="pres">
      <dgm:prSet presAssocID="{280EA275-E31D-4D47-BBC5-7AA9E8A4EADD}" presName="spaceRect" presStyleCnt="0"/>
      <dgm:spPr/>
    </dgm:pt>
    <dgm:pt modelId="{B7B574B7-C07C-4EBF-AF30-10E90D939123}" type="pres">
      <dgm:prSet presAssocID="{280EA275-E31D-4D47-BBC5-7AA9E8A4EADD}" presName="parTx" presStyleLbl="revTx" presStyleIdx="1" presStyleCnt="5">
        <dgm:presLayoutVars>
          <dgm:chMax val="0"/>
          <dgm:chPref val="0"/>
        </dgm:presLayoutVars>
      </dgm:prSet>
      <dgm:spPr/>
    </dgm:pt>
    <dgm:pt modelId="{CE300263-B8D6-4DC2-BE7E-2A9E57CD86B4}" type="pres">
      <dgm:prSet presAssocID="{B55364B7-1AAE-4C59-894F-3471BE2FF56B}" presName="sibTrans" presStyleCnt="0"/>
      <dgm:spPr/>
    </dgm:pt>
    <dgm:pt modelId="{3FC3CC34-2D50-4D89-9932-B5D3B6C4A82E}" type="pres">
      <dgm:prSet presAssocID="{2B012C15-DD30-4623-85D2-5A5F04FD7ADA}" presName="compNode" presStyleCnt="0"/>
      <dgm:spPr/>
    </dgm:pt>
    <dgm:pt modelId="{04423B71-BFF0-4CE4-BED4-7A709A4E6C63}" type="pres">
      <dgm:prSet presAssocID="{2B012C15-DD30-4623-85D2-5A5F04FD7ADA}" presName="bgRect" presStyleLbl="bgShp" presStyleIdx="2" presStyleCnt="5"/>
      <dgm:spPr/>
    </dgm:pt>
    <dgm:pt modelId="{2079B4B2-BC7C-4075-98D4-6752AAB33EBE}" type="pres">
      <dgm:prSet presAssocID="{2B012C15-DD30-4623-85D2-5A5F04FD7A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B227FFBD-B6C2-42D7-8AAD-CD18C1B9713B}" type="pres">
      <dgm:prSet presAssocID="{2B012C15-DD30-4623-85D2-5A5F04FD7ADA}" presName="spaceRect" presStyleCnt="0"/>
      <dgm:spPr/>
    </dgm:pt>
    <dgm:pt modelId="{BA6A6696-D976-427F-AD73-B57102F931CD}" type="pres">
      <dgm:prSet presAssocID="{2B012C15-DD30-4623-85D2-5A5F04FD7ADA}" presName="parTx" presStyleLbl="revTx" presStyleIdx="2" presStyleCnt="5">
        <dgm:presLayoutVars>
          <dgm:chMax val="0"/>
          <dgm:chPref val="0"/>
        </dgm:presLayoutVars>
      </dgm:prSet>
      <dgm:spPr/>
    </dgm:pt>
    <dgm:pt modelId="{2A3F4BA5-56F9-42DE-9A25-70E920752722}" type="pres">
      <dgm:prSet presAssocID="{0220EF64-68E8-43D3-8B4D-F76BB4439A88}" presName="sibTrans" presStyleCnt="0"/>
      <dgm:spPr/>
    </dgm:pt>
    <dgm:pt modelId="{5CCACC8F-9FAE-452B-B0FE-0196B4B75C1A}" type="pres">
      <dgm:prSet presAssocID="{03C36ACC-9341-4DAA-9B18-3A96BC85B39E}" presName="compNode" presStyleCnt="0"/>
      <dgm:spPr/>
    </dgm:pt>
    <dgm:pt modelId="{28A9596D-3630-48BF-9755-38C0AEE458C1}" type="pres">
      <dgm:prSet presAssocID="{03C36ACC-9341-4DAA-9B18-3A96BC85B39E}" presName="bgRect" presStyleLbl="bgShp" presStyleIdx="3" presStyleCnt="5"/>
      <dgm:spPr/>
    </dgm:pt>
    <dgm:pt modelId="{DE9F50E4-E6FA-4078-8D59-1BF702789C87}" type="pres">
      <dgm:prSet presAssocID="{03C36ACC-9341-4DAA-9B18-3A96BC85B3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0BB6CF0-C15D-4009-AB75-41E1AFF528FF}" type="pres">
      <dgm:prSet presAssocID="{03C36ACC-9341-4DAA-9B18-3A96BC85B39E}" presName="spaceRect" presStyleCnt="0"/>
      <dgm:spPr/>
    </dgm:pt>
    <dgm:pt modelId="{4F422E0F-9DCC-4E76-B5D3-E3B5D5CA51D4}" type="pres">
      <dgm:prSet presAssocID="{03C36ACC-9341-4DAA-9B18-3A96BC85B39E}" presName="parTx" presStyleLbl="revTx" presStyleIdx="3" presStyleCnt="5">
        <dgm:presLayoutVars>
          <dgm:chMax val="0"/>
          <dgm:chPref val="0"/>
        </dgm:presLayoutVars>
      </dgm:prSet>
      <dgm:spPr/>
    </dgm:pt>
    <dgm:pt modelId="{8BE3EBEA-CCAA-4C94-8860-25E9826CCBD3}" type="pres">
      <dgm:prSet presAssocID="{01CE1DA2-A7CF-467D-9361-4D69A002D0F8}" presName="sibTrans" presStyleCnt="0"/>
      <dgm:spPr/>
    </dgm:pt>
    <dgm:pt modelId="{0A69C08F-EAF8-4097-99B3-669A049E3D1D}" type="pres">
      <dgm:prSet presAssocID="{CF925595-D1CC-4E75-9D1E-CFCD34CDFEA5}" presName="compNode" presStyleCnt="0"/>
      <dgm:spPr/>
    </dgm:pt>
    <dgm:pt modelId="{F605A174-5F99-4976-85A8-5A5984310B3F}" type="pres">
      <dgm:prSet presAssocID="{CF925595-D1CC-4E75-9D1E-CFCD34CDFEA5}" presName="bgRect" presStyleLbl="bgShp" presStyleIdx="4" presStyleCnt="5"/>
      <dgm:spPr/>
    </dgm:pt>
    <dgm:pt modelId="{D2062B12-5C8D-49BB-98AB-8D1F35D01325}" type="pres">
      <dgm:prSet presAssocID="{CF925595-D1CC-4E75-9D1E-CFCD34CDFEA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hi"/>
        </a:ext>
      </dgm:extLst>
    </dgm:pt>
    <dgm:pt modelId="{EA4E1509-67D6-4EA1-A05C-73C53CBF35A1}" type="pres">
      <dgm:prSet presAssocID="{CF925595-D1CC-4E75-9D1E-CFCD34CDFEA5}" presName="spaceRect" presStyleCnt="0"/>
      <dgm:spPr/>
    </dgm:pt>
    <dgm:pt modelId="{7BFBDC85-7C92-4777-89C0-899891B6C294}" type="pres">
      <dgm:prSet presAssocID="{CF925595-D1CC-4E75-9D1E-CFCD34CDFEA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5CD623-6113-4A63-889A-6B193ACD9DF4}" type="presOf" srcId="{C7A5B56B-076A-4690-8BC3-708D743007C5}" destId="{F0FDB446-7D26-41D3-BAF7-2681206EB53E}" srcOrd="0" destOrd="0" presId="urn:microsoft.com/office/officeart/2018/2/layout/IconVerticalSolidList"/>
    <dgm:cxn modelId="{0FA7532A-58F7-4D54-BC3C-BA75BEADF54D}" srcId="{C7A5B56B-076A-4690-8BC3-708D743007C5}" destId="{4A5C230F-343A-48B8-A056-C90A987F1384}" srcOrd="0" destOrd="0" parTransId="{51114E10-88B2-4BF2-B8A5-6EAD904E4DE3}" sibTransId="{5A6B5A32-BF0E-4A97-9C09-DCCF502A69A7}"/>
    <dgm:cxn modelId="{AC7A9339-5CBE-4434-9FBA-B99CAAE35AEC}" type="presOf" srcId="{2B012C15-DD30-4623-85D2-5A5F04FD7ADA}" destId="{BA6A6696-D976-427F-AD73-B57102F931CD}" srcOrd="0" destOrd="0" presId="urn:microsoft.com/office/officeart/2018/2/layout/IconVerticalSolidList"/>
    <dgm:cxn modelId="{4EFF873C-E5D3-404E-B55A-E9F23B1B7512}" type="presOf" srcId="{4A5C230F-343A-48B8-A056-C90A987F1384}" destId="{40C92EE3-D9BA-4D3C-A70E-20CA0315165C}" srcOrd="0" destOrd="0" presId="urn:microsoft.com/office/officeart/2018/2/layout/IconVerticalSolidList"/>
    <dgm:cxn modelId="{EF6B245D-D592-47E6-AFE8-D9EAC865746F}" srcId="{C7A5B56B-076A-4690-8BC3-708D743007C5}" destId="{2B012C15-DD30-4623-85D2-5A5F04FD7ADA}" srcOrd="2" destOrd="0" parTransId="{F105E116-A3FD-45CA-91E1-D6B74DF7F1EE}" sibTransId="{0220EF64-68E8-43D3-8B4D-F76BB4439A88}"/>
    <dgm:cxn modelId="{D5924862-4DFA-4B5F-9CEF-938BB38D3E7B}" srcId="{C7A5B56B-076A-4690-8BC3-708D743007C5}" destId="{CF925595-D1CC-4E75-9D1E-CFCD34CDFEA5}" srcOrd="4" destOrd="0" parTransId="{08DAFF30-EE54-47C8-A293-D1C148C71BEB}" sibTransId="{44875E88-9707-4953-99D2-3DD5D47188ED}"/>
    <dgm:cxn modelId="{7E29C354-8276-4FB6-96B2-76E25066BF5E}" type="presOf" srcId="{280EA275-E31D-4D47-BBC5-7AA9E8A4EADD}" destId="{B7B574B7-C07C-4EBF-AF30-10E90D939123}" srcOrd="0" destOrd="0" presId="urn:microsoft.com/office/officeart/2018/2/layout/IconVerticalSolidList"/>
    <dgm:cxn modelId="{732F9A80-2627-4791-BD43-FA8211B6D9FF}" srcId="{C7A5B56B-076A-4690-8BC3-708D743007C5}" destId="{280EA275-E31D-4D47-BBC5-7AA9E8A4EADD}" srcOrd="1" destOrd="0" parTransId="{0758B0CD-04F8-468A-B8D8-FEB3AF03AE29}" sibTransId="{B55364B7-1AAE-4C59-894F-3471BE2FF56B}"/>
    <dgm:cxn modelId="{565CF39B-C134-4A80-9957-755D524788B2}" srcId="{C7A5B56B-076A-4690-8BC3-708D743007C5}" destId="{03C36ACC-9341-4DAA-9B18-3A96BC85B39E}" srcOrd="3" destOrd="0" parTransId="{1F8FA4A5-E109-409A-ABD6-AA9984F46730}" sibTransId="{01CE1DA2-A7CF-467D-9361-4D69A002D0F8}"/>
    <dgm:cxn modelId="{5A9BC3A2-AAEA-490E-849D-1DEF259250BD}" type="presOf" srcId="{CF925595-D1CC-4E75-9D1E-CFCD34CDFEA5}" destId="{7BFBDC85-7C92-4777-89C0-899891B6C294}" srcOrd="0" destOrd="0" presId="urn:microsoft.com/office/officeart/2018/2/layout/IconVerticalSolidList"/>
    <dgm:cxn modelId="{FD96E0B9-5830-42A1-8CAD-C401B6479310}" type="presOf" srcId="{03C36ACC-9341-4DAA-9B18-3A96BC85B39E}" destId="{4F422E0F-9DCC-4E76-B5D3-E3B5D5CA51D4}" srcOrd="0" destOrd="0" presId="urn:microsoft.com/office/officeart/2018/2/layout/IconVerticalSolidList"/>
    <dgm:cxn modelId="{9EB65451-6E8C-4BD2-B0E3-332C49C6AEA2}" type="presParOf" srcId="{F0FDB446-7D26-41D3-BAF7-2681206EB53E}" destId="{62FB89BC-6A33-4155-BEE1-63F1A17D82E9}" srcOrd="0" destOrd="0" presId="urn:microsoft.com/office/officeart/2018/2/layout/IconVerticalSolidList"/>
    <dgm:cxn modelId="{ED185F79-7DF9-4731-A892-38FD6257D451}" type="presParOf" srcId="{62FB89BC-6A33-4155-BEE1-63F1A17D82E9}" destId="{7E9F2DAE-18DE-4DC7-98CD-02FD31A340B4}" srcOrd="0" destOrd="0" presId="urn:microsoft.com/office/officeart/2018/2/layout/IconVerticalSolidList"/>
    <dgm:cxn modelId="{FD17D356-BBA7-48F6-AAE5-D56CB206E1B4}" type="presParOf" srcId="{62FB89BC-6A33-4155-BEE1-63F1A17D82E9}" destId="{34AA70D6-E5A8-449A-86C2-0F24FDC20D3D}" srcOrd="1" destOrd="0" presId="urn:microsoft.com/office/officeart/2018/2/layout/IconVerticalSolidList"/>
    <dgm:cxn modelId="{1BC95B18-CD00-400B-A1BF-A359FABD8DDC}" type="presParOf" srcId="{62FB89BC-6A33-4155-BEE1-63F1A17D82E9}" destId="{3C1BDEDB-5468-4A39-B432-E626A0D69FAA}" srcOrd="2" destOrd="0" presId="urn:microsoft.com/office/officeart/2018/2/layout/IconVerticalSolidList"/>
    <dgm:cxn modelId="{C4006DDE-0D3A-4617-AF7A-435B9690712B}" type="presParOf" srcId="{62FB89BC-6A33-4155-BEE1-63F1A17D82E9}" destId="{40C92EE3-D9BA-4D3C-A70E-20CA0315165C}" srcOrd="3" destOrd="0" presId="urn:microsoft.com/office/officeart/2018/2/layout/IconVerticalSolidList"/>
    <dgm:cxn modelId="{B005FB23-69D9-46E8-A0A2-35DED36D7B3F}" type="presParOf" srcId="{F0FDB446-7D26-41D3-BAF7-2681206EB53E}" destId="{4050663C-C20E-4B28-B7E1-5854F64B9928}" srcOrd="1" destOrd="0" presId="urn:microsoft.com/office/officeart/2018/2/layout/IconVerticalSolidList"/>
    <dgm:cxn modelId="{36885E7A-B79E-4065-BCA6-70EAE29A4EE9}" type="presParOf" srcId="{F0FDB446-7D26-41D3-BAF7-2681206EB53E}" destId="{B8E85962-E8B3-4AE0-8AF8-49AB32B212EC}" srcOrd="2" destOrd="0" presId="urn:microsoft.com/office/officeart/2018/2/layout/IconVerticalSolidList"/>
    <dgm:cxn modelId="{14060B43-06B8-4770-9217-0106254D8D33}" type="presParOf" srcId="{B8E85962-E8B3-4AE0-8AF8-49AB32B212EC}" destId="{BB5F1970-75DE-4A50-8D1C-DBFFF95EEB0D}" srcOrd="0" destOrd="0" presId="urn:microsoft.com/office/officeart/2018/2/layout/IconVerticalSolidList"/>
    <dgm:cxn modelId="{84D9D24B-E1FF-46C2-9922-159F0F4A8DC5}" type="presParOf" srcId="{B8E85962-E8B3-4AE0-8AF8-49AB32B212EC}" destId="{898EE07A-2588-48D5-BE57-D2086C34DCF7}" srcOrd="1" destOrd="0" presId="urn:microsoft.com/office/officeart/2018/2/layout/IconVerticalSolidList"/>
    <dgm:cxn modelId="{E20FD23B-2DC6-4848-AD28-4822F7274F38}" type="presParOf" srcId="{B8E85962-E8B3-4AE0-8AF8-49AB32B212EC}" destId="{9D13A318-E3D4-4E36-975C-9A1994EBFBC3}" srcOrd="2" destOrd="0" presId="urn:microsoft.com/office/officeart/2018/2/layout/IconVerticalSolidList"/>
    <dgm:cxn modelId="{24CC7488-66F3-4FF6-9293-E4163DAE539D}" type="presParOf" srcId="{B8E85962-E8B3-4AE0-8AF8-49AB32B212EC}" destId="{B7B574B7-C07C-4EBF-AF30-10E90D939123}" srcOrd="3" destOrd="0" presId="urn:microsoft.com/office/officeart/2018/2/layout/IconVerticalSolidList"/>
    <dgm:cxn modelId="{0B200A9D-5CF0-4A82-95EC-32DA78DE916E}" type="presParOf" srcId="{F0FDB446-7D26-41D3-BAF7-2681206EB53E}" destId="{CE300263-B8D6-4DC2-BE7E-2A9E57CD86B4}" srcOrd="3" destOrd="0" presId="urn:microsoft.com/office/officeart/2018/2/layout/IconVerticalSolidList"/>
    <dgm:cxn modelId="{9C9179B8-E5CA-4777-9DF4-3AD29D29B896}" type="presParOf" srcId="{F0FDB446-7D26-41D3-BAF7-2681206EB53E}" destId="{3FC3CC34-2D50-4D89-9932-B5D3B6C4A82E}" srcOrd="4" destOrd="0" presId="urn:microsoft.com/office/officeart/2018/2/layout/IconVerticalSolidList"/>
    <dgm:cxn modelId="{7EE12881-3569-4DF0-B550-02BF6EA08157}" type="presParOf" srcId="{3FC3CC34-2D50-4D89-9932-B5D3B6C4A82E}" destId="{04423B71-BFF0-4CE4-BED4-7A709A4E6C63}" srcOrd="0" destOrd="0" presId="urn:microsoft.com/office/officeart/2018/2/layout/IconVerticalSolidList"/>
    <dgm:cxn modelId="{3467D58F-C02C-46E6-988E-DDE7F65CD78A}" type="presParOf" srcId="{3FC3CC34-2D50-4D89-9932-B5D3B6C4A82E}" destId="{2079B4B2-BC7C-4075-98D4-6752AAB33EBE}" srcOrd="1" destOrd="0" presId="urn:microsoft.com/office/officeart/2018/2/layout/IconVerticalSolidList"/>
    <dgm:cxn modelId="{42A74B28-7B29-41DA-B0D6-C86F7ED23931}" type="presParOf" srcId="{3FC3CC34-2D50-4D89-9932-B5D3B6C4A82E}" destId="{B227FFBD-B6C2-42D7-8AAD-CD18C1B9713B}" srcOrd="2" destOrd="0" presId="urn:microsoft.com/office/officeart/2018/2/layout/IconVerticalSolidList"/>
    <dgm:cxn modelId="{9782A573-8654-4CFB-B22D-495411AE2F07}" type="presParOf" srcId="{3FC3CC34-2D50-4D89-9932-B5D3B6C4A82E}" destId="{BA6A6696-D976-427F-AD73-B57102F931CD}" srcOrd="3" destOrd="0" presId="urn:microsoft.com/office/officeart/2018/2/layout/IconVerticalSolidList"/>
    <dgm:cxn modelId="{7A324C0C-D974-4A67-8562-61E472C4946C}" type="presParOf" srcId="{F0FDB446-7D26-41D3-BAF7-2681206EB53E}" destId="{2A3F4BA5-56F9-42DE-9A25-70E920752722}" srcOrd="5" destOrd="0" presId="urn:microsoft.com/office/officeart/2018/2/layout/IconVerticalSolidList"/>
    <dgm:cxn modelId="{60F881D7-4ACA-4D9C-B186-87F281E8636B}" type="presParOf" srcId="{F0FDB446-7D26-41D3-BAF7-2681206EB53E}" destId="{5CCACC8F-9FAE-452B-B0FE-0196B4B75C1A}" srcOrd="6" destOrd="0" presId="urn:microsoft.com/office/officeart/2018/2/layout/IconVerticalSolidList"/>
    <dgm:cxn modelId="{A1896E43-A7C3-4A60-B348-0258FD5F6295}" type="presParOf" srcId="{5CCACC8F-9FAE-452B-B0FE-0196B4B75C1A}" destId="{28A9596D-3630-48BF-9755-38C0AEE458C1}" srcOrd="0" destOrd="0" presId="urn:microsoft.com/office/officeart/2018/2/layout/IconVerticalSolidList"/>
    <dgm:cxn modelId="{8B850B22-B7BB-4F2F-B1B5-BB6396684E12}" type="presParOf" srcId="{5CCACC8F-9FAE-452B-B0FE-0196B4B75C1A}" destId="{DE9F50E4-E6FA-4078-8D59-1BF702789C87}" srcOrd="1" destOrd="0" presId="urn:microsoft.com/office/officeart/2018/2/layout/IconVerticalSolidList"/>
    <dgm:cxn modelId="{20B674D9-E1ED-4C1E-846C-CC0E50819825}" type="presParOf" srcId="{5CCACC8F-9FAE-452B-B0FE-0196B4B75C1A}" destId="{A0BB6CF0-C15D-4009-AB75-41E1AFF528FF}" srcOrd="2" destOrd="0" presId="urn:microsoft.com/office/officeart/2018/2/layout/IconVerticalSolidList"/>
    <dgm:cxn modelId="{83DACCA3-8C94-4C28-B14C-34872B626EEE}" type="presParOf" srcId="{5CCACC8F-9FAE-452B-B0FE-0196B4B75C1A}" destId="{4F422E0F-9DCC-4E76-B5D3-E3B5D5CA51D4}" srcOrd="3" destOrd="0" presId="urn:microsoft.com/office/officeart/2018/2/layout/IconVerticalSolidList"/>
    <dgm:cxn modelId="{553A3A06-4633-402F-AC3B-C40C8141434E}" type="presParOf" srcId="{F0FDB446-7D26-41D3-BAF7-2681206EB53E}" destId="{8BE3EBEA-CCAA-4C94-8860-25E9826CCBD3}" srcOrd="7" destOrd="0" presId="urn:microsoft.com/office/officeart/2018/2/layout/IconVerticalSolidList"/>
    <dgm:cxn modelId="{E84EBA2F-A8E7-4DAA-A368-1BA7A28FF8A5}" type="presParOf" srcId="{F0FDB446-7D26-41D3-BAF7-2681206EB53E}" destId="{0A69C08F-EAF8-4097-99B3-669A049E3D1D}" srcOrd="8" destOrd="0" presId="urn:microsoft.com/office/officeart/2018/2/layout/IconVerticalSolidList"/>
    <dgm:cxn modelId="{8393DC75-5A6A-43A6-9F25-617B880A949D}" type="presParOf" srcId="{0A69C08F-EAF8-4097-99B3-669A049E3D1D}" destId="{F605A174-5F99-4976-85A8-5A5984310B3F}" srcOrd="0" destOrd="0" presId="urn:microsoft.com/office/officeart/2018/2/layout/IconVerticalSolidList"/>
    <dgm:cxn modelId="{A3C6A8B5-C447-407F-BEE3-D0CF16EB0F09}" type="presParOf" srcId="{0A69C08F-EAF8-4097-99B3-669A049E3D1D}" destId="{D2062B12-5C8D-49BB-98AB-8D1F35D01325}" srcOrd="1" destOrd="0" presId="urn:microsoft.com/office/officeart/2018/2/layout/IconVerticalSolidList"/>
    <dgm:cxn modelId="{F9AEF24D-38AC-4EFD-A1D6-920A7C41A310}" type="presParOf" srcId="{0A69C08F-EAF8-4097-99B3-669A049E3D1D}" destId="{EA4E1509-67D6-4EA1-A05C-73C53CBF35A1}" srcOrd="2" destOrd="0" presId="urn:microsoft.com/office/officeart/2018/2/layout/IconVerticalSolidList"/>
    <dgm:cxn modelId="{975A5EF6-F52D-42FF-8C4B-0FD7890D1A9B}" type="presParOf" srcId="{0A69C08F-EAF8-4097-99B3-669A049E3D1D}" destId="{7BFBDC85-7C92-4777-89C0-899891B6C2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BD20C-2A3E-40A4-9252-C02BE5D30E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DE28E4-813F-4D97-A829-822F529A50EB}">
      <dgm:prSet/>
      <dgm:spPr/>
      <dgm:t>
        <a:bodyPr/>
        <a:lstStyle/>
        <a:p>
          <a:r>
            <a:rPr lang="ko-KR"/>
            <a:t>기록상으로 지금의 스모의 토대가 된 것은 나라 시대</a:t>
          </a:r>
          <a:r>
            <a:rPr lang="en-US"/>
            <a:t>.</a:t>
          </a:r>
        </a:p>
      </dgm:t>
    </dgm:pt>
    <dgm:pt modelId="{92242AA2-42CA-4CE9-9391-449B69EF7B3A}" type="parTrans" cxnId="{0793DA25-06DA-44BB-8BC5-263AD92F5FFD}">
      <dgm:prSet/>
      <dgm:spPr/>
      <dgm:t>
        <a:bodyPr/>
        <a:lstStyle/>
        <a:p>
          <a:endParaRPr lang="en-US"/>
        </a:p>
      </dgm:t>
    </dgm:pt>
    <dgm:pt modelId="{85146B6B-6681-4DB4-86BF-CF9A511EC64E}" type="sibTrans" cxnId="{0793DA25-06DA-44BB-8BC5-263AD92F5FFD}">
      <dgm:prSet/>
      <dgm:spPr/>
      <dgm:t>
        <a:bodyPr/>
        <a:lstStyle/>
        <a:p>
          <a:endParaRPr lang="en-US"/>
        </a:p>
      </dgm:t>
    </dgm:pt>
    <dgm:pt modelId="{234E5F38-A242-41B2-943C-65BB68281E05}">
      <dgm:prSet/>
      <dgm:spPr/>
      <dgm:t>
        <a:bodyPr/>
        <a:lstStyle/>
        <a:p>
          <a:r>
            <a:rPr lang="ko-KR"/>
            <a:t>가마쿠라 시대에는 무사들에게 적극적으로 장려</a:t>
          </a:r>
          <a:r>
            <a:rPr lang="en-US"/>
            <a:t>.</a:t>
          </a:r>
        </a:p>
      </dgm:t>
    </dgm:pt>
    <dgm:pt modelId="{A0217EDB-0647-44CD-8DB5-BDCF16E734D6}" type="parTrans" cxnId="{28652111-FAA1-4C88-AB48-BFDAE43E41E1}">
      <dgm:prSet/>
      <dgm:spPr/>
      <dgm:t>
        <a:bodyPr/>
        <a:lstStyle/>
        <a:p>
          <a:endParaRPr lang="en-US"/>
        </a:p>
      </dgm:t>
    </dgm:pt>
    <dgm:pt modelId="{8551FDA8-D76E-4554-B359-3F740E600CA3}" type="sibTrans" cxnId="{28652111-FAA1-4C88-AB48-BFDAE43E41E1}">
      <dgm:prSet/>
      <dgm:spPr/>
      <dgm:t>
        <a:bodyPr/>
        <a:lstStyle/>
        <a:p>
          <a:endParaRPr lang="en-US"/>
        </a:p>
      </dgm:t>
    </dgm:pt>
    <dgm:pt modelId="{BBF4A485-4D34-4C3B-9750-91266D44A24B}">
      <dgm:prSet/>
      <dgm:spPr/>
      <dgm:t>
        <a:bodyPr/>
        <a:lstStyle/>
        <a:p>
          <a:r>
            <a:rPr lang="ko-KR"/>
            <a:t>에도 시대에는 서민들에게 많은 인기를 끌며 대중화</a:t>
          </a:r>
          <a:r>
            <a:rPr lang="en-US"/>
            <a:t>.</a:t>
          </a:r>
        </a:p>
      </dgm:t>
    </dgm:pt>
    <dgm:pt modelId="{69736756-37C5-4B87-B979-D81EF17E8A7C}" type="parTrans" cxnId="{55000A01-E014-438F-B6A8-81D4FA6FD8C8}">
      <dgm:prSet/>
      <dgm:spPr/>
      <dgm:t>
        <a:bodyPr/>
        <a:lstStyle/>
        <a:p>
          <a:endParaRPr lang="en-US"/>
        </a:p>
      </dgm:t>
    </dgm:pt>
    <dgm:pt modelId="{86CB9143-EE82-4B6B-A46D-C1CDE11695AD}" type="sibTrans" cxnId="{55000A01-E014-438F-B6A8-81D4FA6FD8C8}">
      <dgm:prSet/>
      <dgm:spPr/>
      <dgm:t>
        <a:bodyPr/>
        <a:lstStyle/>
        <a:p>
          <a:endParaRPr lang="en-US"/>
        </a:p>
      </dgm:t>
    </dgm:pt>
    <dgm:pt modelId="{67622905-48F7-410D-8C70-3849E9AFAF2A}">
      <dgm:prSet/>
      <dgm:spPr/>
      <dgm:t>
        <a:bodyPr/>
        <a:lstStyle/>
        <a:p>
          <a:r>
            <a:rPr lang="ko-KR"/>
            <a:t>스모는 </a:t>
          </a:r>
          <a:r>
            <a:rPr lang="en-US"/>
            <a:t>1000</a:t>
          </a:r>
          <a:r>
            <a:rPr lang="ko-KR"/>
            <a:t>년이 넘는 세월 동안 일본의 프로 스포츠로 성장</a:t>
          </a:r>
          <a:r>
            <a:rPr lang="en-US"/>
            <a:t>.</a:t>
          </a:r>
        </a:p>
      </dgm:t>
    </dgm:pt>
    <dgm:pt modelId="{B19915F2-CCBC-4692-A232-6A94307F2BA4}" type="parTrans" cxnId="{1BC2F4AB-69B3-4753-97F6-0644A3D1A5A7}">
      <dgm:prSet/>
      <dgm:spPr/>
      <dgm:t>
        <a:bodyPr/>
        <a:lstStyle/>
        <a:p>
          <a:endParaRPr lang="en-US"/>
        </a:p>
      </dgm:t>
    </dgm:pt>
    <dgm:pt modelId="{F61D324E-3896-4FA0-8C9D-F3825BA90DF0}" type="sibTrans" cxnId="{1BC2F4AB-69B3-4753-97F6-0644A3D1A5A7}">
      <dgm:prSet/>
      <dgm:spPr/>
      <dgm:t>
        <a:bodyPr/>
        <a:lstStyle/>
        <a:p>
          <a:endParaRPr lang="en-US"/>
        </a:p>
      </dgm:t>
    </dgm:pt>
    <dgm:pt modelId="{D25A7654-14DB-48F8-A59B-0D5A577523EA}" type="pres">
      <dgm:prSet presAssocID="{8E5BD20C-2A3E-40A4-9252-C02BE5D30E0A}" presName="linear" presStyleCnt="0">
        <dgm:presLayoutVars>
          <dgm:animLvl val="lvl"/>
          <dgm:resizeHandles val="exact"/>
        </dgm:presLayoutVars>
      </dgm:prSet>
      <dgm:spPr/>
    </dgm:pt>
    <dgm:pt modelId="{20A71219-B3BE-4C95-B33A-51E54CF269DD}" type="pres">
      <dgm:prSet presAssocID="{45DE28E4-813F-4D97-A829-822F529A50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B690A3-B4B2-4556-BE19-01E93F4913C5}" type="pres">
      <dgm:prSet presAssocID="{85146B6B-6681-4DB4-86BF-CF9A511EC64E}" presName="spacer" presStyleCnt="0"/>
      <dgm:spPr/>
    </dgm:pt>
    <dgm:pt modelId="{FD4029AB-018B-4C92-B7A3-D6D8C6F09352}" type="pres">
      <dgm:prSet presAssocID="{234E5F38-A242-41B2-943C-65BB68281E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805B94-933F-4D24-9E21-1D8D635A46EA}" type="pres">
      <dgm:prSet presAssocID="{8551FDA8-D76E-4554-B359-3F740E600CA3}" presName="spacer" presStyleCnt="0"/>
      <dgm:spPr/>
    </dgm:pt>
    <dgm:pt modelId="{D4F4D3E2-7DF6-49C3-9E09-5BE2613CEBC7}" type="pres">
      <dgm:prSet presAssocID="{BBF4A485-4D34-4C3B-9750-91266D44A2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79A4DC-3E30-46F5-9776-467B2E8B7EEF}" type="pres">
      <dgm:prSet presAssocID="{86CB9143-EE82-4B6B-A46D-C1CDE11695AD}" presName="spacer" presStyleCnt="0"/>
      <dgm:spPr/>
    </dgm:pt>
    <dgm:pt modelId="{04B7A59F-0BA1-4099-91B6-A491D2C7DE46}" type="pres">
      <dgm:prSet presAssocID="{67622905-48F7-410D-8C70-3849E9AFAF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000A01-E014-438F-B6A8-81D4FA6FD8C8}" srcId="{8E5BD20C-2A3E-40A4-9252-C02BE5D30E0A}" destId="{BBF4A485-4D34-4C3B-9750-91266D44A24B}" srcOrd="2" destOrd="0" parTransId="{69736756-37C5-4B87-B979-D81EF17E8A7C}" sibTransId="{86CB9143-EE82-4B6B-A46D-C1CDE11695AD}"/>
    <dgm:cxn modelId="{28652111-FAA1-4C88-AB48-BFDAE43E41E1}" srcId="{8E5BD20C-2A3E-40A4-9252-C02BE5D30E0A}" destId="{234E5F38-A242-41B2-943C-65BB68281E05}" srcOrd="1" destOrd="0" parTransId="{A0217EDB-0647-44CD-8DB5-BDCF16E734D6}" sibTransId="{8551FDA8-D76E-4554-B359-3F740E600CA3}"/>
    <dgm:cxn modelId="{0793DA25-06DA-44BB-8BC5-263AD92F5FFD}" srcId="{8E5BD20C-2A3E-40A4-9252-C02BE5D30E0A}" destId="{45DE28E4-813F-4D97-A829-822F529A50EB}" srcOrd="0" destOrd="0" parTransId="{92242AA2-42CA-4CE9-9391-449B69EF7B3A}" sibTransId="{85146B6B-6681-4DB4-86BF-CF9A511EC64E}"/>
    <dgm:cxn modelId="{369BF53B-B956-4B52-839A-6E510A466BC5}" type="presOf" srcId="{234E5F38-A242-41B2-943C-65BB68281E05}" destId="{FD4029AB-018B-4C92-B7A3-D6D8C6F09352}" srcOrd="0" destOrd="0" presId="urn:microsoft.com/office/officeart/2005/8/layout/vList2"/>
    <dgm:cxn modelId="{C3349893-2E58-45C8-A3B5-035504BB406F}" type="presOf" srcId="{BBF4A485-4D34-4C3B-9750-91266D44A24B}" destId="{D4F4D3E2-7DF6-49C3-9E09-5BE2613CEBC7}" srcOrd="0" destOrd="0" presId="urn:microsoft.com/office/officeart/2005/8/layout/vList2"/>
    <dgm:cxn modelId="{1BC2F4AB-69B3-4753-97F6-0644A3D1A5A7}" srcId="{8E5BD20C-2A3E-40A4-9252-C02BE5D30E0A}" destId="{67622905-48F7-410D-8C70-3849E9AFAF2A}" srcOrd="3" destOrd="0" parTransId="{B19915F2-CCBC-4692-A232-6A94307F2BA4}" sibTransId="{F61D324E-3896-4FA0-8C9D-F3825BA90DF0}"/>
    <dgm:cxn modelId="{F176D5C3-9616-4E36-BC1C-057000F6D009}" type="presOf" srcId="{67622905-48F7-410D-8C70-3849E9AFAF2A}" destId="{04B7A59F-0BA1-4099-91B6-A491D2C7DE46}" srcOrd="0" destOrd="0" presId="urn:microsoft.com/office/officeart/2005/8/layout/vList2"/>
    <dgm:cxn modelId="{A62DB6C4-E8DA-4033-B1DE-D149DC405EA1}" type="presOf" srcId="{45DE28E4-813F-4D97-A829-822F529A50EB}" destId="{20A71219-B3BE-4C95-B33A-51E54CF269DD}" srcOrd="0" destOrd="0" presId="urn:microsoft.com/office/officeart/2005/8/layout/vList2"/>
    <dgm:cxn modelId="{CF8F1FF6-0B34-46EE-870F-853A96FEDE95}" type="presOf" srcId="{8E5BD20C-2A3E-40A4-9252-C02BE5D30E0A}" destId="{D25A7654-14DB-48F8-A59B-0D5A577523EA}" srcOrd="0" destOrd="0" presId="urn:microsoft.com/office/officeart/2005/8/layout/vList2"/>
    <dgm:cxn modelId="{163165C3-0900-47DC-8D5A-34368418663A}" type="presParOf" srcId="{D25A7654-14DB-48F8-A59B-0D5A577523EA}" destId="{20A71219-B3BE-4C95-B33A-51E54CF269DD}" srcOrd="0" destOrd="0" presId="urn:microsoft.com/office/officeart/2005/8/layout/vList2"/>
    <dgm:cxn modelId="{4BAB0AC1-EC38-4B5D-9CB4-1226AFB465AB}" type="presParOf" srcId="{D25A7654-14DB-48F8-A59B-0D5A577523EA}" destId="{0AB690A3-B4B2-4556-BE19-01E93F4913C5}" srcOrd="1" destOrd="0" presId="urn:microsoft.com/office/officeart/2005/8/layout/vList2"/>
    <dgm:cxn modelId="{5B54CE0F-D6A2-4104-9D24-F4AF3C22DBB7}" type="presParOf" srcId="{D25A7654-14DB-48F8-A59B-0D5A577523EA}" destId="{FD4029AB-018B-4C92-B7A3-D6D8C6F09352}" srcOrd="2" destOrd="0" presId="urn:microsoft.com/office/officeart/2005/8/layout/vList2"/>
    <dgm:cxn modelId="{A8936478-2277-4E4D-8C4B-497BD12F79D9}" type="presParOf" srcId="{D25A7654-14DB-48F8-A59B-0D5A577523EA}" destId="{62805B94-933F-4D24-9E21-1D8D635A46EA}" srcOrd="3" destOrd="0" presId="urn:microsoft.com/office/officeart/2005/8/layout/vList2"/>
    <dgm:cxn modelId="{DAD46CF5-5A2C-4DB5-99E8-A2F44BE9C548}" type="presParOf" srcId="{D25A7654-14DB-48F8-A59B-0D5A577523EA}" destId="{D4F4D3E2-7DF6-49C3-9E09-5BE2613CEBC7}" srcOrd="4" destOrd="0" presId="urn:microsoft.com/office/officeart/2005/8/layout/vList2"/>
    <dgm:cxn modelId="{9643DF15-DAE1-4F1E-B718-809781A38765}" type="presParOf" srcId="{D25A7654-14DB-48F8-A59B-0D5A577523EA}" destId="{FB79A4DC-3E30-46F5-9776-467B2E8B7EEF}" srcOrd="5" destOrd="0" presId="urn:microsoft.com/office/officeart/2005/8/layout/vList2"/>
    <dgm:cxn modelId="{7B108A83-A708-4178-B622-F3C0A476D391}" type="presParOf" srcId="{D25A7654-14DB-48F8-A59B-0D5A577523EA}" destId="{04B7A59F-0BA1-4099-91B6-A491D2C7DE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0D15BD-0718-4878-B9FE-FC0E934F133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99D875-0093-4A66-BED8-F9C942BCC6DC}">
      <dgm:prSet/>
      <dgm:spPr/>
      <dgm:t>
        <a:bodyPr/>
        <a:lstStyle/>
        <a:p>
          <a:pPr>
            <a:defRPr cap="all"/>
          </a:pPr>
          <a:r>
            <a:rPr lang="ko-KR"/>
            <a:t>스모의 대중적 인기는 히로히토 천황에 의해 더욱 강화</a:t>
          </a:r>
          <a:endParaRPr lang="en-US"/>
        </a:p>
      </dgm:t>
    </dgm:pt>
    <dgm:pt modelId="{733A8A25-E5E2-487E-B6D6-947DDD4A18EA}" type="parTrans" cxnId="{F5759254-B294-4849-B53C-B6A09D070CDB}">
      <dgm:prSet/>
      <dgm:spPr/>
      <dgm:t>
        <a:bodyPr/>
        <a:lstStyle/>
        <a:p>
          <a:endParaRPr lang="en-US"/>
        </a:p>
      </dgm:t>
    </dgm:pt>
    <dgm:pt modelId="{FFA09C25-2553-4D99-9EDE-BC69364CC087}" type="sibTrans" cxnId="{F5759254-B294-4849-B53C-B6A09D070CDB}">
      <dgm:prSet/>
      <dgm:spPr/>
      <dgm:t>
        <a:bodyPr/>
        <a:lstStyle/>
        <a:p>
          <a:endParaRPr lang="en-US"/>
        </a:p>
      </dgm:t>
    </dgm:pt>
    <dgm:pt modelId="{34DFC97E-B448-4B39-8160-04E15E33DBCF}">
      <dgm:prSet/>
      <dgm:spPr/>
      <dgm:t>
        <a:bodyPr/>
        <a:lstStyle/>
        <a:p>
          <a:pPr>
            <a:defRPr cap="all"/>
          </a:pPr>
          <a:r>
            <a:rPr lang="ko-KR"/>
            <a:t>외교사절이나 해와의 인사들을 종종 스모 경기에 초대</a:t>
          </a:r>
          <a:r>
            <a:rPr lang="en-US"/>
            <a:t>.</a:t>
          </a:r>
        </a:p>
      </dgm:t>
    </dgm:pt>
    <dgm:pt modelId="{27E10749-5683-4844-87A3-C9C9540EEEAD}" type="parTrans" cxnId="{288FB4B7-847D-410D-87B6-2F11626860EB}">
      <dgm:prSet/>
      <dgm:spPr/>
      <dgm:t>
        <a:bodyPr/>
        <a:lstStyle/>
        <a:p>
          <a:endParaRPr lang="en-US"/>
        </a:p>
      </dgm:t>
    </dgm:pt>
    <dgm:pt modelId="{769EB4DE-8FBC-4533-B399-9498DC09FA47}" type="sibTrans" cxnId="{288FB4B7-847D-410D-87B6-2F11626860EB}">
      <dgm:prSet/>
      <dgm:spPr/>
      <dgm:t>
        <a:bodyPr/>
        <a:lstStyle/>
        <a:p>
          <a:endParaRPr lang="en-US"/>
        </a:p>
      </dgm:t>
    </dgm:pt>
    <dgm:pt modelId="{6ADE062A-9C42-446B-85C0-1870CF868702}">
      <dgm:prSet/>
      <dgm:spPr/>
      <dgm:t>
        <a:bodyPr/>
        <a:lstStyle/>
        <a:p>
          <a:pPr>
            <a:defRPr cap="all"/>
          </a:pPr>
          <a:r>
            <a:rPr lang="en-US"/>
            <a:t>1960</a:t>
          </a:r>
          <a:r>
            <a:rPr lang="ko-KR"/>
            <a:t>년대 이르러 많은 젊은 레슬링 선수들이 스모를 배우러 일본에 방문</a:t>
          </a:r>
          <a:r>
            <a:rPr lang="en-US"/>
            <a:t>.</a:t>
          </a:r>
        </a:p>
      </dgm:t>
    </dgm:pt>
    <dgm:pt modelId="{217F0714-DC5C-4EAF-AAAB-DB03EC8D5CFB}" type="parTrans" cxnId="{482B6849-091A-48D1-826D-0C5EFABAC19C}">
      <dgm:prSet/>
      <dgm:spPr/>
      <dgm:t>
        <a:bodyPr/>
        <a:lstStyle/>
        <a:p>
          <a:endParaRPr lang="en-US"/>
        </a:p>
      </dgm:t>
    </dgm:pt>
    <dgm:pt modelId="{34A49D8B-907D-4E76-AF02-7DABB15241E4}" type="sibTrans" cxnId="{482B6849-091A-48D1-826D-0C5EFABAC19C}">
      <dgm:prSet/>
      <dgm:spPr/>
      <dgm:t>
        <a:bodyPr/>
        <a:lstStyle/>
        <a:p>
          <a:endParaRPr lang="en-US"/>
        </a:p>
      </dgm:t>
    </dgm:pt>
    <dgm:pt modelId="{64E370EC-412B-4B83-877F-4467DC967FE9}">
      <dgm:prSet/>
      <dgm:spPr/>
      <dgm:t>
        <a:bodyPr/>
        <a:lstStyle/>
        <a:p>
          <a:pPr>
            <a:defRPr cap="all"/>
          </a:pPr>
          <a:r>
            <a:rPr lang="en-US"/>
            <a:t>1993</a:t>
          </a:r>
          <a:r>
            <a:rPr lang="ko-KR"/>
            <a:t>년 이후에 스모는 해외에서도 인기있는 스포츠</a:t>
          </a:r>
          <a:r>
            <a:rPr lang="en-US"/>
            <a:t>.</a:t>
          </a:r>
        </a:p>
      </dgm:t>
    </dgm:pt>
    <dgm:pt modelId="{36327A54-652C-48DB-AA4A-C6737447292A}" type="parTrans" cxnId="{E371B713-6E3A-4731-87A1-4F66EA134C21}">
      <dgm:prSet/>
      <dgm:spPr/>
      <dgm:t>
        <a:bodyPr/>
        <a:lstStyle/>
        <a:p>
          <a:endParaRPr lang="en-US"/>
        </a:p>
      </dgm:t>
    </dgm:pt>
    <dgm:pt modelId="{22EA6E26-0281-4401-B304-09BF7AD788AC}" type="sibTrans" cxnId="{E371B713-6E3A-4731-87A1-4F66EA134C21}">
      <dgm:prSet/>
      <dgm:spPr/>
      <dgm:t>
        <a:bodyPr/>
        <a:lstStyle/>
        <a:p>
          <a:endParaRPr lang="en-US"/>
        </a:p>
      </dgm:t>
    </dgm:pt>
    <dgm:pt modelId="{67D3451A-FD19-4876-BB9F-71CDECA1B489}" type="pres">
      <dgm:prSet presAssocID="{300D15BD-0718-4878-B9FE-FC0E934F1336}" presName="root" presStyleCnt="0">
        <dgm:presLayoutVars>
          <dgm:dir/>
          <dgm:resizeHandles val="exact"/>
        </dgm:presLayoutVars>
      </dgm:prSet>
      <dgm:spPr/>
    </dgm:pt>
    <dgm:pt modelId="{06F1E972-AE69-4475-86B5-2A0333C936FE}" type="pres">
      <dgm:prSet presAssocID="{F499D875-0093-4A66-BED8-F9C942BCC6DC}" presName="compNode" presStyleCnt="0"/>
      <dgm:spPr/>
    </dgm:pt>
    <dgm:pt modelId="{F31348B7-941D-4C05-A92F-3D668F7009CA}" type="pres">
      <dgm:prSet presAssocID="{F499D875-0093-4A66-BED8-F9C942BCC6DC}" presName="iconBgRect" presStyleLbl="bgShp" presStyleIdx="0" presStyleCnt="4"/>
      <dgm:spPr/>
    </dgm:pt>
    <dgm:pt modelId="{5CE58EC9-655C-46A0-9211-0736C40619ED}" type="pres">
      <dgm:prSet presAssocID="{F499D875-0093-4A66-BED8-F9C942BCC6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0F36C93-7DA3-4031-B034-C12B1D74E9A8}" type="pres">
      <dgm:prSet presAssocID="{F499D875-0093-4A66-BED8-F9C942BCC6DC}" presName="spaceRect" presStyleCnt="0"/>
      <dgm:spPr/>
    </dgm:pt>
    <dgm:pt modelId="{69CA6D04-05B7-4830-9F42-E30CD1BE25DD}" type="pres">
      <dgm:prSet presAssocID="{F499D875-0093-4A66-BED8-F9C942BCC6DC}" presName="textRect" presStyleLbl="revTx" presStyleIdx="0" presStyleCnt="4">
        <dgm:presLayoutVars>
          <dgm:chMax val="1"/>
          <dgm:chPref val="1"/>
        </dgm:presLayoutVars>
      </dgm:prSet>
      <dgm:spPr/>
    </dgm:pt>
    <dgm:pt modelId="{38ADF130-07B1-4646-8FCC-C3B645F50896}" type="pres">
      <dgm:prSet presAssocID="{FFA09C25-2553-4D99-9EDE-BC69364CC087}" presName="sibTrans" presStyleCnt="0"/>
      <dgm:spPr/>
    </dgm:pt>
    <dgm:pt modelId="{83ED1EE5-1AC1-42A2-8E51-B8BEFE494786}" type="pres">
      <dgm:prSet presAssocID="{34DFC97E-B448-4B39-8160-04E15E33DBCF}" presName="compNode" presStyleCnt="0"/>
      <dgm:spPr/>
    </dgm:pt>
    <dgm:pt modelId="{6D34602D-5336-42A6-AB26-6F5ACB6EA734}" type="pres">
      <dgm:prSet presAssocID="{34DFC97E-B448-4B39-8160-04E15E33DBCF}" presName="iconBgRect" presStyleLbl="bgShp" presStyleIdx="1" presStyleCnt="4"/>
      <dgm:spPr/>
    </dgm:pt>
    <dgm:pt modelId="{6E4EB602-697D-4640-A83C-D600FE0C017F}" type="pres">
      <dgm:prSet presAssocID="{34DFC97E-B448-4B39-8160-04E15E33DB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08227A89-6CC7-465D-BFD5-EF29603D02CA}" type="pres">
      <dgm:prSet presAssocID="{34DFC97E-B448-4B39-8160-04E15E33DBCF}" presName="spaceRect" presStyleCnt="0"/>
      <dgm:spPr/>
    </dgm:pt>
    <dgm:pt modelId="{27715321-F8BA-416B-855F-9B3BF7BC269F}" type="pres">
      <dgm:prSet presAssocID="{34DFC97E-B448-4B39-8160-04E15E33DBCF}" presName="textRect" presStyleLbl="revTx" presStyleIdx="1" presStyleCnt="4">
        <dgm:presLayoutVars>
          <dgm:chMax val="1"/>
          <dgm:chPref val="1"/>
        </dgm:presLayoutVars>
      </dgm:prSet>
      <dgm:spPr/>
    </dgm:pt>
    <dgm:pt modelId="{1E02A315-CD0D-4817-933F-0C7C95C78E0D}" type="pres">
      <dgm:prSet presAssocID="{769EB4DE-8FBC-4533-B399-9498DC09FA47}" presName="sibTrans" presStyleCnt="0"/>
      <dgm:spPr/>
    </dgm:pt>
    <dgm:pt modelId="{AB6055A4-7F13-4B0D-8172-FE8FBD80FF02}" type="pres">
      <dgm:prSet presAssocID="{6ADE062A-9C42-446B-85C0-1870CF868702}" presName="compNode" presStyleCnt="0"/>
      <dgm:spPr/>
    </dgm:pt>
    <dgm:pt modelId="{9CC0D0A1-8A96-491C-ADA1-55ABFAD99213}" type="pres">
      <dgm:prSet presAssocID="{6ADE062A-9C42-446B-85C0-1870CF868702}" presName="iconBgRect" presStyleLbl="bgShp" presStyleIdx="2" presStyleCnt="4"/>
      <dgm:spPr/>
    </dgm:pt>
    <dgm:pt modelId="{7FC02D23-6656-404F-B46D-640FADC1C673}" type="pres">
      <dgm:prSet presAssocID="{6ADE062A-9C42-446B-85C0-1870CF8687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0ECEC10F-0055-4968-93FF-E44DFAD4B0C3}" type="pres">
      <dgm:prSet presAssocID="{6ADE062A-9C42-446B-85C0-1870CF868702}" presName="spaceRect" presStyleCnt="0"/>
      <dgm:spPr/>
    </dgm:pt>
    <dgm:pt modelId="{7D03BC02-87CE-4F56-9D2B-A9803D368B38}" type="pres">
      <dgm:prSet presAssocID="{6ADE062A-9C42-446B-85C0-1870CF868702}" presName="textRect" presStyleLbl="revTx" presStyleIdx="2" presStyleCnt="4">
        <dgm:presLayoutVars>
          <dgm:chMax val="1"/>
          <dgm:chPref val="1"/>
        </dgm:presLayoutVars>
      </dgm:prSet>
      <dgm:spPr/>
    </dgm:pt>
    <dgm:pt modelId="{28724297-5A19-4A18-A904-4148D45FACE9}" type="pres">
      <dgm:prSet presAssocID="{34A49D8B-907D-4E76-AF02-7DABB15241E4}" presName="sibTrans" presStyleCnt="0"/>
      <dgm:spPr/>
    </dgm:pt>
    <dgm:pt modelId="{0F1BB1AE-8F62-485B-9801-03FB71E121CC}" type="pres">
      <dgm:prSet presAssocID="{64E370EC-412B-4B83-877F-4467DC967FE9}" presName="compNode" presStyleCnt="0"/>
      <dgm:spPr/>
    </dgm:pt>
    <dgm:pt modelId="{328F6EC8-E091-4F83-847B-C0145279F415}" type="pres">
      <dgm:prSet presAssocID="{64E370EC-412B-4B83-877F-4467DC967FE9}" presName="iconBgRect" presStyleLbl="bgShp" presStyleIdx="3" presStyleCnt="4"/>
      <dgm:spPr/>
    </dgm:pt>
    <dgm:pt modelId="{1CD8B1D2-1BCE-47C0-8AE5-ED360B6A6243}" type="pres">
      <dgm:prSet presAssocID="{64E370EC-412B-4B83-877F-4467DC967F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F60E1CD5-734F-42D7-A60F-09ED41971B8C}" type="pres">
      <dgm:prSet presAssocID="{64E370EC-412B-4B83-877F-4467DC967FE9}" presName="spaceRect" presStyleCnt="0"/>
      <dgm:spPr/>
    </dgm:pt>
    <dgm:pt modelId="{050F44A4-85A9-474B-9E02-5F2AF0656ED0}" type="pres">
      <dgm:prSet presAssocID="{64E370EC-412B-4B83-877F-4467DC967FE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E7E5409-D2D1-4C13-9549-FE4F9FC29507}" type="presOf" srcId="{64E370EC-412B-4B83-877F-4467DC967FE9}" destId="{050F44A4-85A9-474B-9E02-5F2AF0656ED0}" srcOrd="0" destOrd="0" presId="urn:microsoft.com/office/officeart/2018/5/layout/IconCircleLabelList"/>
    <dgm:cxn modelId="{A0EE4A0F-8862-4B7F-9B53-5B52AD32F364}" type="presOf" srcId="{6ADE062A-9C42-446B-85C0-1870CF868702}" destId="{7D03BC02-87CE-4F56-9D2B-A9803D368B38}" srcOrd="0" destOrd="0" presId="urn:microsoft.com/office/officeart/2018/5/layout/IconCircleLabelList"/>
    <dgm:cxn modelId="{E371B713-6E3A-4731-87A1-4F66EA134C21}" srcId="{300D15BD-0718-4878-B9FE-FC0E934F1336}" destId="{64E370EC-412B-4B83-877F-4467DC967FE9}" srcOrd="3" destOrd="0" parTransId="{36327A54-652C-48DB-AA4A-C6737447292A}" sibTransId="{22EA6E26-0281-4401-B304-09BF7AD788AC}"/>
    <dgm:cxn modelId="{64615E23-493D-48D0-AD83-A3FF59A6AF5F}" type="presOf" srcId="{F499D875-0093-4A66-BED8-F9C942BCC6DC}" destId="{69CA6D04-05B7-4830-9F42-E30CD1BE25DD}" srcOrd="0" destOrd="0" presId="urn:microsoft.com/office/officeart/2018/5/layout/IconCircleLabelList"/>
    <dgm:cxn modelId="{482B6849-091A-48D1-826D-0C5EFABAC19C}" srcId="{300D15BD-0718-4878-B9FE-FC0E934F1336}" destId="{6ADE062A-9C42-446B-85C0-1870CF868702}" srcOrd="2" destOrd="0" parTransId="{217F0714-DC5C-4EAF-AAAB-DB03EC8D5CFB}" sibTransId="{34A49D8B-907D-4E76-AF02-7DABB15241E4}"/>
    <dgm:cxn modelId="{F5759254-B294-4849-B53C-B6A09D070CDB}" srcId="{300D15BD-0718-4878-B9FE-FC0E934F1336}" destId="{F499D875-0093-4A66-BED8-F9C942BCC6DC}" srcOrd="0" destOrd="0" parTransId="{733A8A25-E5E2-487E-B6D6-947DDD4A18EA}" sibTransId="{FFA09C25-2553-4D99-9EDE-BC69364CC087}"/>
    <dgm:cxn modelId="{0D0B1C5A-2C31-4AFD-9D8F-F742DC2D248C}" type="presOf" srcId="{34DFC97E-B448-4B39-8160-04E15E33DBCF}" destId="{27715321-F8BA-416B-855F-9B3BF7BC269F}" srcOrd="0" destOrd="0" presId="urn:microsoft.com/office/officeart/2018/5/layout/IconCircleLabelList"/>
    <dgm:cxn modelId="{288FB4B7-847D-410D-87B6-2F11626860EB}" srcId="{300D15BD-0718-4878-B9FE-FC0E934F1336}" destId="{34DFC97E-B448-4B39-8160-04E15E33DBCF}" srcOrd="1" destOrd="0" parTransId="{27E10749-5683-4844-87A3-C9C9540EEEAD}" sibTransId="{769EB4DE-8FBC-4533-B399-9498DC09FA47}"/>
    <dgm:cxn modelId="{2542ECE2-D7CE-44E9-9DA8-374C5632470A}" type="presOf" srcId="{300D15BD-0718-4878-B9FE-FC0E934F1336}" destId="{67D3451A-FD19-4876-BB9F-71CDECA1B489}" srcOrd="0" destOrd="0" presId="urn:microsoft.com/office/officeart/2018/5/layout/IconCircleLabelList"/>
    <dgm:cxn modelId="{E105A8E3-05D6-48D3-8AE6-19DFEA6CAB05}" type="presParOf" srcId="{67D3451A-FD19-4876-BB9F-71CDECA1B489}" destId="{06F1E972-AE69-4475-86B5-2A0333C936FE}" srcOrd="0" destOrd="0" presId="urn:microsoft.com/office/officeart/2018/5/layout/IconCircleLabelList"/>
    <dgm:cxn modelId="{23BBC600-7B9B-47D1-B6DC-FCC4485EB045}" type="presParOf" srcId="{06F1E972-AE69-4475-86B5-2A0333C936FE}" destId="{F31348B7-941D-4C05-A92F-3D668F7009CA}" srcOrd="0" destOrd="0" presId="urn:microsoft.com/office/officeart/2018/5/layout/IconCircleLabelList"/>
    <dgm:cxn modelId="{93A36937-8596-442F-8CBE-36265140616A}" type="presParOf" srcId="{06F1E972-AE69-4475-86B5-2A0333C936FE}" destId="{5CE58EC9-655C-46A0-9211-0736C40619ED}" srcOrd="1" destOrd="0" presId="urn:microsoft.com/office/officeart/2018/5/layout/IconCircleLabelList"/>
    <dgm:cxn modelId="{DEC040B9-AAA3-4376-8B99-109FD913F058}" type="presParOf" srcId="{06F1E972-AE69-4475-86B5-2A0333C936FE}" destId="{50F36C93-7DA3-4031-B034-C12B1D74E9A8}" srcOrd="2" destOrd="0" presId="urn:microsoft.com/office/officeart/2018/5/layout/IconCircleLabelList"/>
    <dgm:cxn modelId="{C2EDFAD6-C308-44BD-98CB-02C53A786F11}" type="presParOf" srcId="{06F1E972-AE69-4475-86B5-2A0333C936FE}" destId="{69CA6D04-05B7-4830-9F42-E30CD1BE25DD}" srcOrd="3" destOrd="0" presId="urn:microsoft.com/office/officeart/2018/5/layout/IconCircleLabelList"/>
    <dgm:cxn modelId="{2DCE00BF-681B-4036-95DE-FE9B1871CAA8}" type="presParOf" srcId="{67D3451A-FD19-4876-BB9F-71CDECA1B489}" destId="{38ADF130-07B1-4646-8FCC-C3B645F50896}" srcOrd="1" destOrd="0" presId="urn:microsoft.com/office/officeart/2018/5/layout/IconCircleLabelList"/>
    <dgm:cxn modelId="{2AA8ADA9-1D4F-4BD7-B3B4-4F84971C39E0}" type="presParOf" srcId="{67D3451A-FD19-4876-BB9F-71CDECA1B489}" destId="{83ED1EE5-1AC1-42A2-8E51-B8BEFE494786}" srcOrd="2" destOrd="0" presId="urn:microsoft.com/office/officeart/2018/5/layout/IconCircleLabelList"/>
    <dgm:cxn modelId="{F01D4A84-C7F6-4F1C-AC39-0B8B3C41A84E}" type="presParOf" srcId="{83ED1EE5-1AC1-42A2-8E51-B8BEFE494786}" destId="{6D34602D-5336-42A6-AB26-6F5ACB6EA734}" srcOrd="0" destOrd="0" presId="urn:microsoft.com/office/officeart/2018/5/layout/IconCircleLabelList"/>
    <dgm:cxn modelId="{2F85F216-A857-4124-8513-2476566C1580}" type="presParOf" srcId="{83ED1EE5-1AC1-42A2-8E51-B8BEFE494786}" destId="{6E4EB602-697D-4640-A83C-D600FE0C017F}" srcOrd="1" destOrd="0" presId="urn:microsoft.com/office/officeart/2018/5/layout/IconCircleLabelList"/>
    <dgm:cxn modelId="{BE38A530-61B9-4BF0-BAD3-29D7683BC6C0}" type="presParOf" srcId="{83ED1EE5-1AC1-42A2-8E51-B8BEFE494786}" destId="{08227A89-6CC7-465D-BFD5-EF29603D02CA}" srcOrd="2" destOrd="0" presId="urn:microsoft.com/office/officeart/2018/5/layout/IconCircleLabelList"/>
    <dgm:cxn modelId="{5C42F5BC-1E6B-4A35-B9CE-44D67C2C3B91}" type="presParOf" srcId="{83ED1EE5-1AC1-42A2-8E51-B8BEFE494786}" destId="{27715321-F8BA-416B-855F-9B3BF7BC269F}" srcOrd="3" destOrd="0" presId="urn:microsoft.com/office/officeart/2018/5/layout/IconCircleLabelList"/>
    <dgm:cxn modelId="{A98FB40F-299C-47EE-B20B-4E133B6B2CAA}" type="presParOf" srcId="{67D3451A-FD19-4876-BB9F-71CDECA1B489}" destId="{1E02A315-CD0D-4817-933F-0C7C95C78E0D}" srcOrd="3" destOrd="0" presId="urn:microsoft.com/office/officeart/2018/5/layout/IconCircleLabelList"/>
    <dgm:cxn modelId="{8809C88C-236A-49A6-9DCF-BD64094286C5}" type="presParOf" srcId="{67D3451A-FD19-4876-BB9F-71CDECA1B489}" destId="{AB6055A4-7F13-4B0D-8172-FE8FBD80FF02}" srcOrd="4" destOrd="0" presId="urn:microsoft.com/office/officeart/2018/5/layout/IconCircleLabelList"/>
    <dgm:cxn modelId="{561420D6-EAF0-4B7A-9DFB-524FF94BF624}" type="presParOf" srcId="{AB6055A4-7F13-4B0D-8172-FE8FBD80FF02}" destId="{9CC0D0A1-8A96-491C-ADA1-55ABFAD99213}" srcOrd="0" destOrd="0" presId="urn:microsoft.com/office/officeart/2018/5/layout/IconCircleLabelList"/>
    <dgm:cxn modelId="{815E8DD8-47D9-4E79-AE10-DC6A9563CE0D}" type="presParOf" srcId="{AB6055A4-7F13-4B0D-8172-FE8FBD80FF02}" destId="{7FC02D23-6656-404F-B46D-640FADC1C673}" srcOrd="1" destOrd="0" presId="urn:microsoft.com/office/officeart/2018/5/layout/IconCircleLabelList"/>
    <dgm:cxn modelId="{A17BD06E-7DDF-49B9-A4E0-27CD7DFA3A04}" type="presParOf" srcId="{AB6055A4-7F13-4B0D-8172-FE8FBD80FF02}" destId="{0ECEC10F-0055-4968-93FF-E44DFAD4B0C3}" srcOrd="2" destOrd="0" presId="urn:microsoft.com/office/officeart/2018/5/layout/IconCircleLabelList"/>
    <dgm:cxn modelId="{E6A83BD7-A09F-4D13-831C-701AA83D56DB}" type="presParOf" srcId="{AB6055A4-7F13-4B0D-8172-FE8FBD80FF02}" destId="{7D03BC02-87CE-4F56-9D2B-A9803D368B38}" srcOrd="3" destOrd="0" presId="urn:microsoft.com/office/officeart/2018/5/layout/IconCircleLabelList"/>
    <dgm:cxn modelId="{7B9DDE3C-9A7D-4E94-BCA6-9F666DCE022A}" type="presParOf" srcId="{67D3451A-FD19-4876-BB9F-71CDECA1B489}" destId="{28724297-5A19-4A18-A904-4148D45FACE9}" srcOrd="5" destOrd="0" presId="urn:microsoft.com/office/officeart/2018/5/layout/IconCircleLabelList"/>
    <dgm:cxn modelId="{A6C0849C-95DE-49F2-92D6-85391DDA2686}" type="presParOf" srcId="{67D3451A-FD19-4876-BB9F-71CDECA1B489}" destId="{0F1BB1AE-8F62-485B-9801-03FB71E121CC}" srcOrd="6" destOrd="0" presId="urn:microsoft.com/office/officeart/2018/5/layout/IconCircleLabelList"/>
    <dgm:cxn modelId="{ACDCF9A4-096B-42C4-83B2-97C5C65CC1B3}" type="presParOf" srcId="{0F1BB1AE-8F62-485B-9801-03FB71E121CC}" destId="{328F6EC8-E091-4F83-847B-C0145279F415}" srcOrd="0" destOrd="0" presId="urn:microsoft.com/office/officeart/2018/5/layout/IconCircleLabelList"/>
    <dgm:cxn modelId="{C0177FEC-11AF-4A45-BA8B-90D8AB7132FC}" type="presParOf" srcId="{0F1BB1AE-8F62-485B-9801-03FB71E121CC}" destId="{1CD8B1D2-1BCE-47C0-8AE5-ED360B6A6243}" srcOrd="1" destOrd="0" presId="urn:microsoft.com/office/officeart/2018/5/layout/IconCircleLabelList"/>
    <dgm:cxn modelId="{F2A6973B-9F3B-4D20-9EED-52D260AF6409}" type="presParOf" srcId="{0F1BB1AE-8F62-485B-9801-03FB71E121CC}" destId="{F60E1CD5-734F-42D7-A60F-09ED41971B8C}" srcOrd="2" destOrd="0" presId="urn:microsoft.com/office/officeart/2018/5/layout/IconCircleLabelList"/>
    <dgm:cxn modelId="{4524AFDC-C1A3-4CB1-9A7B-4076111DA70F}" type="presParOf" srcId="{0F1BB1AE-8F62-485B-9801-03FB71E121CC}" destId="{050F44A4-85A9-474B-9E02-5F2AF0656E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5750-AF2F-4FC6-BD3B-FE8203BA5DB3}">
      <dsp:nvSpPr>
        <dsp:cNvPr id="0" name=""/>
        <dsp:cNvSpPr/>
      </dsp:nvSpPr>
      <dsp:spPr>
        <a:xfrm>
          <a:off x="616949" y="25642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07246-4D9F-4BC2-9BF5-4E0321D304DE}">
      <dsp:nvSpPr>
        <dsp:cNvPr id="0" name=""/>
        <dsp:cNvSpPr/>
      </dsp:nvSpPr>
      <dsp:spPr>
        <a:xfrm>
          <a:off x="1004512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8180-0155-415F-A700-059C7BF3C10A}">
      <dsp:nvSpPr>
        <dsp:cNvPr id="0" name=""/>
        <dsp:cNvSpPr/>
      </dsp:nvSpPr>
      <dsp:spPr>
        <a:xfrm>
          <a:off x="35606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300" kern="1200"/>
            <a:t>일본은 근대국가 전에는 사무라이 사회</a:t>
          </a:r>
          <a:r>
            <a:rPr lang="en-US" sz="2300" kern="1200"/>
            <a:t>.</a:t>
          </a:r>
        </a:p>
      </dsp:txBody>
      <dsp:txXfrm>
        <a:off x="35606" y="2641422"/>
        <a:ext cx="2981250" cy="720000"/>
      </dsp:txXfrm>
    </dsp:sp>
    <dsp:sp modelId="{9A96038E-5E56-463E-B99D-2E0A74AC9E03}">
      <dsp:nvSpPr>
        <dsp:cNvPr id="0" name=""/>
        <dsp:cNvSpPr/>
      </dsp:nvSpPr>
      <dsp:spPr>
        <a:xfrm>
          <a:off x="4119918" y="256422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AAE58-EC28-41E1-A480-8293BA653579}">
      <dsp:nvSpPr>
        <dsp:cNvPr id="0" name=""/>
        <dsp:cNvSpPr/>
      </dsp:nvSpPr>
      <dsp:spPr>
        <a:xfrm>
          <a:off x="4507481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B66B-8763-4C47-ABF5-8D27C3E81CC0}">
      <dsp:nvSpPr>
        <dsp:cNvPr id="0" name=""/>
        <dsp:cNvSpPr/>
      </dsp:nvSpPr>
      <dsp:spPr>
        <a:xfrm>
          <a:off x="3538574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300" kern="1200"/>
            <a:t>도쿠가와</a:t>
          </a:r>
          <a:r>
            <a:rPr lang="en-US" sz="2300" kern="1200"/>
            <a:t>(</a:t>
          </a:r>
          <a:r>
            <a:rPr lang="ko-KR" sz="2300" kern="1200"/>
            <a:t>에도</a:t>
          </a:r>
          <a:r>
            <a:rPr lang="en-US" sz="2300" kern="1200"/>
            <a:t>)</a:t>
          </a:r>
          <a:r>
            <a:rPr lang="ko-KR" sz="2300" kern="1200"/>
            <a:t> 막부가 일본을 다스림</a:t>
          </a:r>
          <a:r>
            <a:rPr lang="en-US" sz="2300" kern="1200"/>
            <a:t>.</a:t>
          </a:r>
        </a:p>
      </dsp:txBody>
      <dsp:txXfrm>
        <a:off x="3538574" y="2641422"/>
        <a:ext cx="2981250" cy="720000"/>
      </dsp:txXfrm>
    </dsp:sp>
    <dsp:sp modelId="{3A31928B-E063-4E22-9215-FB70825E5035}">
      <dsp:nvSpPr>
        <dsp:cNvPr id="0" name=""/>
        <dsp:cNvSpPr/>
      </dsp:nvSpPr>
      <dsp:spPr>
        <a:xfrm>
          <a:off x="7622887" y="256422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7C42-C78C-4905-B915-CD2464366917}">
      <dsp:nvSpPr>
        <dsp:cNvPr id="0" name=""/>
        <dsp:cNvSpPr/>
      </dsp:nvSpPr>
      <dsp:spPr>
        <a:xfrm>
          <a:off x="8010450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CA63A-1ABC-4AAD-A307-FC5BA26D9304}">
      <dsp:nvSpPr>
        <dsp:cNvPr id="0" name=""/>
        <dsp:cNvSpPr/>
      </dsp:nvSpPr>
      <dsp:spPr>
        <a:xfrm>
          <a:off x="7041543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300" kern="1200" dirty="0"/>
            <a:t>천황은 상</a:t>
          </a:r>
          <a:r>
            <a:rPr lang="ko-KR" altLang="en-US" sz="2300" kern="1200" dirty="0"/>
            <a:t>징</a:t>
          </a:r>
          <a:r>
            <a:rPr lang="ko-KR" sz="2300" kern="1200" dirty="0"/>
            <a:t>적 존재</a:t>
          </a:r>
          <a:endParaRPr lang="en-US" sz="2300" kern="1200" dirty="0"/>
        </a:p>
      </dsp:txBody>
      <dsp:txXfrm>
        <a:off x="7041543" y="2641422"/>
        <a:ext cx="2981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8FDF-F7F8-4A48-806F-C5C171C6316C}">
      <dsp:nvSpPr>
        <dsp:cNvPr id="0" name=""/>
        <dsp:cNvSpPr/>
      </dsp:nvSpPr>
      <dsp:spPr>
        <a:xfrm>
          <a:off x="1899820" y="1174117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1721" y="1217655"/>
        <a:ext cx="21810" cy="4362"/>
      </dsp:txXfrm>
    </dsp:sp>
    <dsp:sp modelId="{9D9AA9BA-9D42-441C-A1A0-CC0A00BCAE7A}">
      <dsp:nvSpPr>
        <dsp:cNvPr id="0" name=""/>
        <dsp:cNvSpPr/>
      </dsp:nvSpPr>
      <dsp:spPr>
        <a:xfrm>
          <a:off x="5038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종교적인 황홀감을 경험하기 위한 종교무용</a:t>
          </a:r>
          <a:r>
            <a:rPr lang="en-US" sz="1500" kern="1200"/>
            <a:t>.</a:t>
          </a:r>
        </a:p>
      </dsp:txBody>
      <dsp:txXfrm>
        <a:off x="5038" y="650862"/>
        <a:ext cx="1896581" cy="1137949"/>
      </dsp:txXfrm>
    </dsp:sp>
    <dsp:sp modelId="{EF60D8BE-CB5C-4866-BB3D-2EFAFFA460DC}">
      <dsp:nvSpPr>
        <dsp:cNvPr id="0" name=""/>
        <dsp:cNvSpPr/>
      </dsp:nvSpPr>
      <dsp:spPr>
        <a:xfrm>
          <a:off x="4232615" y="1174117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4517" y="1217655"/>
        <a:ext cx="21810" cy="4362"/>
      </dsp:txXfrm>
    </dsp:sp>
    <dsp:sp modelId="{34357FBD-CEA0-4C9E-A9E9-D466660B3797}">
      <dsp:nvSpPr>
        <dsp:cNvPr id="0" name=""/>
        <dsp:cNvSpPr/>
      </dsp:nvSpPr>
      <dsp:spPr>
        <a:xfrm>
          <a:off x="2337834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이즈모노 오쿠니가 남장을 하거나 괴상한 복장으로 연기</a:t>
          </a:r>
          <a:r>
            <a:rPr lang="en-US" sz="1500" kern="1200"/>
            <a:t>.</a:t>
          </a:r>
        </a:p>
      </dsp:txBody>
      <dsp:txXfrm>
        <a:off x="2337834" y="650862"/>
        <a:ext cx="1896581" cy="1137949"/>
      </dsp:txXfrm>
    </dsp:sp>
    <dsp:sp modelId="{A6940D27-E79E-4806-B443-93124B159C09}">
      <dsp:nvSpPr>
        <dsp:cNvPr id="0" name=""/>
        <dsp:cNvSpPr/>
      </dsp:nvSpPr>
      <dsp:spPr>
        <a:xfrm>
          <a:off x="953329" y="1787011"/>
          <a:ext cx="4665591" cy="405613"/>
        </a:xfrm>
        <a:custGeom>
          <a:avLst/>
          <a:gdLst/>
          <a:ahLst/>
          <a:cxnLst/>
          <a:rect l="0" t="0" r="0" b="0"/>
          <a:pathLst>
            <a:path>
              <a:moveTo>
                <a:pt x="4665591" y="0"/>
              </a:moveTo>
              <a:lnTo>
                <a:pt x="4665591" y="219906"/>
              </a:lnTo>
              <a:lnTo>
                <a:pt x="0" y="219906"/>
              </a:lnTo>
              <a:lnTo>
                <a:pt x="0" y="4056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8976" y="1987637"/>
        <a:ext cx="234296" cy="4362"/>
      </dsp:txXfrm>
    </dsp:sp>
    <dsp:sp modelId="{00CA0D74-E22C-41AC-84E2-2673716736AB}">
      <dsp:nvSpPr>
        <dsp:cNvPr id="0" name=""/>
        <dsp:cNvSpPr/>
      </dsp:nvSpPr>
      <dsp:spPr>
        <a:xfrm>
          <a:off x="4670629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1629</a:t>
          </a:r>
          <a:r>
            <a:rPr lang="ko-KR" sz="1500" kern="1200"/>
            <a:t>년 지나치게 관능적이라는 이유로 여성출연 금지</a:t>
          </a:r>
          <a:r>
            <a:rPr lang="en-US" sz="1500" kern="1200"/>
            <a:t>.</a:t>
          </a:r>
        </a:p>
      </dsp:txBody>
      <dsp:txXfrm>
        <a:off x="4670629" y="650862"/>
        <a:ext cx="1896581" cy="1137949"/>
      </dsp:txXfrm>
    </dsp:sp>
    <dsp:sp modelId="{C3B14E50-9A57-430E-B407-D06D5A6446F0}">
      <dsp:nvSpPr>
        <dsp:cNvPr id="0" name=""/>
        <dsp:cNvSpPr/>
      </dsp:nvSpPr>
      <dsp:spPr>
        <a:xfrm>
          <a:off x="1899820" y="2748280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1721" y="2791818"/>
        <a:ext cx="21810" cy="4362"/>
      </dsp:txXfrm>
    </dsp:sp>
    <dsp:sp modelId="{EC22DF49-7E95-41C8-99EE-5066D0CCA43F}">
      <dsp:nvSpPr>
        <dsp:cNvPr id="0" name=""/>
        <dsp:cNvSpPr/>
      </dsp:nvSpPr>
      <dsp:spPr>
        <a:xfrm>
          <a:off x="5038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12~15</a:t>
          </a:r>
          <a:r>
            <a:rPr lang="ko-KR" sz="1500" kern="1200"/>
            <a:t>세의 미남</a:t>
          </a:r>
          <a:r>
            <a:rPr lang="en-US" sz="1500" kern="1200"/>
            <a:t>, </a:t>
          </a:r>
          <a:r>
            <a:rPr lang="ko-KR" sz="1500" kern="1200"/>
            <a:t>미동들이 춤과 곡예등을 선보임</a:t>
          </a:r>
          <a:r>
            <a:rPr lang="en-US" sz="1500" kern="1200"/>
            <a:t>.</a:t>
          </a:r>
        </a:p>
      </dsp:txBody>
      <dsp:txXfrm>
        <a:off x="5038" y="2225025"/>
        <a:ext cx="1896581" cy="1137949"/>
      </dsp:txXfrm>
    </dsp:sp>
    <dsp:sp modelId="{FA489224-B7F8-4A91-9C18-96C064011339}">
      <dsp:nvSpPr>
        <dsp:cNvPr id="0" name=""/>
        <dsp:cNvSpPr/>
      </dsp:nvSpPr>
      <dsp:spPr>
        <a:xfrm>
          <a:off x="4232615" y="2748280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4517" y="2791818"/>
        <a:ext cx="21810" cy="4362"/>
      </dsp:txXfrm>
    </dsp:sp>
    <dsp:sp modelId="{23F162D2-85F8-4D75-B3B5-BDB2E423157F}">
      <dsp:nvSpPr>
        <dsp:cNvPr id="0" name=""/>
        <dsp:cNvSpPr/>
      </dsp:nvSpPr>
      <dsp:spPr>
        <a:xfrm>
          <a:off x="2337834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남색을 파는 일이 생김</a:t>
          </a:r>
          <a:r>
            <a:rPr lang="en-US" sz="1500" kern="1200"/>
            <a:t>.</a:t>
          </a:r>
        </a:p>
      </dsp:txBody>
      <dsp:txXfrm>
        <a:off x="2337834" y="2225025"/>
        <a:ext cx="1896581" cy="1137949"/>
      </dsp:txXfrm>
    </dsp:sp>
    <dsp:sp modelId="{A6CFCEC7-1196-42A1-BC54-1EB96DC35A9D}">
      <dsp:nvSpPr>
        <dsp:cNvPr id="0" name=""/>
        <dsp:cNvSpPr/>
      </dsp:nvSpPr>
      <dsp:spPr>
        <a:xfrm>
          <a:off x="953329" y="3361174"/>
          <a:ext cx="4665591" cy="405613"/>
        </a:xfrm>
        <a:custGeom>
          <a:avLst/>
          <a:gdLst/>
          <a:ahLst/>
          <a:cxnLst/>
          <a:rect l="0" t="0" r="0" b="0"/>
          <a:pathLst>
            <a:path>
              <a:moveTo>
                <a:pt x="4665591" y="0"/>
              </a:moveTo>
              <a:lnTo>
                <a:pt x="4665591" y="219906"/>
              </a:lnTo>
              <a:lnTo>
                <a:pt x="0" y="219906"/>
              </a:lnTo>
              <a:lnTo>
                <a:pt x="0" y="4056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8976" y="3561800"/>
        <a:ext cx="234296" cy="4362"/>
      </dsp:txXfrm>
    </dsp:sp>
    <dsp:sp modelId="{885AB4C5-FD54-4E62-B6E2-6A84BC38459C}">
      <dsp:nvSpPr>
        <dsp:cNvPr id="0" name=""/>
        <dsp:cNvSpPr/>
      </dsp:nvSpPr>
      <dsp:spPr>
        <a:xfrm>
          <a:off x="4670629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1652</a:t>
          </a:r>
          <a:r>
            <a:rPr lang="ko-KR" sz="1500" kern="1200"/>
            <a:t>년 미동 출연금지</a:t>
          </a:r>
          <a:r>
            <a:rPr lang="en-US" sz="1500" kern="1200"/>
            <a:t>.</a:t>
          </a:r>
        </a:p>
      </dsp:txBody>
      <dsp:txXfrm>
        <a:off x="4670629" y="2225025"/>
        <a:ext cx="1896581" cy="1137949"/>
      </dsp:txXfrm>
    </dsp:sp>
    <dsp:sp modelId="{B1E30032-9A1A-43A4-A625-3EA7C5137ADF}">
      <dsp:nvSpPr>
        <dsp:cNvPr id="0" name=""/>
        <dsp:cNvSpPr/>
      </dsp:nvSpPr>
      <dsp:spPr>
        <a:xfrm>
          <a:off x="1899820" y="4322442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1721" y="4365981"/>
        <a:ext cx="21810" cy="4362"/>
      </dsp:txXfrm>
    </dsp:sp>
    <dsp:sp modelId="{1E1269CC-89A7-46B8-B626-BC9B05EA12A7}">
      <dsp:nvSpPr>
        <dsp:cNvPr id="0" name=""/>
        <dsp:cNvSpPr/>
      </dsp:nvSpPr>
      <dsp:spPr>
        <a:xfrm>
          <a:off x="5038" y="3799188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가무를 하지 않고</a:t>
          </a:r>
          <a:r>
            <a:rPr lang="en-US" sz="1500" kern="1200"/>
            <a:t>, </a:t>
          </a:r>
          <a:r>
            <a:rPr lang="ko-KR" sz="1500" kern="1200"/>
            <a:t>연극만 가능</a:t>
          </a:r>
          <a:r>
            <a:rPr lang="en-US" sz="1500" kern="1200"/>
            <a:t>.</a:t>
          </a:r>
        </a:p>
      </dsp:txBody>
      <dsp:txXfrm>
        <a:off x="5038" y="3799188"/>
        <a:ext cx="1896581" cy="1137949"/>
      </dsp:txXfrm>
    </dsp:sp>
    <dsp:sp modelId="{FE07AD7B-178E-44CF-BA4D-686E00358D8A}">
      <dsp:nvSpPr>
        <dsp:cNvPr id="0" name=""/>
        <dsp:cNvSpPr/>
      </dsp:nvSpPr>
      <dsp:spPr>
        <a:xfrm>
          <a:off x="2337834" y="3799188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여성과 소년의 출연금지</a:t>
          </a:r>
          <a:r>
            <a:rPr lang="en-US" sz="1500" kern="1200"/>
            <a:t>. </a:t>
          </a:r>
        </a:p>
      </dsp:txBody>
      <dsp:txXfrm>
        <a:off x="2337834" y="3799188"/>
        <a:ext cx="1896581" cy="113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DCEA3-2A14-4E00-AB31-FFFFE9F86211}">
      <dsp:nvSpPr>
        <dsp:cNvPr id="0" name=""/>
        <dsp:cNvSpPr/>
      </dsp:nvSpPr>
      <dsp:spPr>
        <a:xfrm>
          <a:off x="1899820" y="1174117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1721" y="1217655"/>
        <a:ext cx="21810" cy="4362"/>
      </dsp:txXfrm>
    </dsp:sp>
    <dsp:sp modelId="{349391FE-E424-42D7-81F9-7FA57584D0F3}">
      <dsp:nvSpPr>
        <dsp:cNvPr id="0" name=""/>
        <dsp:cNvSpPr/>
      </dsp:nvSpPr>
      <dsp:spPr>
        <a:xfrm>
          <a:off x="5038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도쿠가와 막부는 외국과의 교류를 거부</a:t>
          </a:r>
          <a:r>
            <a:rPr lang="en-US" sz="1600" kern="1200"/>
            <a:t>.</a:t>
          </a:r>
        </a:p>
      </dsp:txBody>
      <dsp:txXfrm>
        <a:off x="5038" y="650862"/>
        <a:ext cx="1896581" cy="1137949"/>
      </dsp:txXfrm>
    </dsp:sp>
    <dsp:sp modelId="{0D022473-CA21-4EA5-99A5-F40F268659F6}">
      <dsp:nvSpPr>
        <dsp:cNvPr id="0" name=""/>
        <dsp:cNvSpPr/>
      </dsp:nvSpPr>
      <dsp:spPr>
        <a:xfrm>
          <a:off x="4232615" y="1174117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4517" y="1217655"/>
        <a:ext cx="21810" cy="4362"/>
      </dsp:txXfrm>
    </dsp:sp>
    <dsp:sp modelId="{0E0A5166-32FC-4ABB-9940-E268AFDCC21D}">
      <dsp:nvSpPr>
        <dsp:cNvPr id="0" name=""/>
        <dsp:cNvSpPr/>
      </dsp:nvSpPr>
      <dsp:spPr>
        <a:xfrm>
          <a:off x="2337834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통상 수교 제한을 점차 완화하기 시작</a:t>
          </a:r>
          <a:r>
            <a:rPr lang="en-US" sz="1600" kern="1200"/>
            <a:t>.</a:t>
          </a:r>
        </a:p>
      </dsp:txBody>
      <dsp:txXfrm>
        <a:off x="2337834" y="650862"/>
        <a:ext cx="1896581" cy="1137949"/>
      </dsp:txXfrm>
    </dsp:sp>
    <dsp:sp modelId="{2FBBE6B1-5AB0-4A1D-9475-55FA594E875B}">
      <dsp:nvSpPr>
        <dsp:cNvPr id="0" name=""/>
        <dsp:cNvSpPr/>
      </dsp:nvSpPr>
      <dsp:spPr>
        <a:xfrm>
          <a:off x="953329" y="1787011"/>
          <a:ext cx="4665591" cy="405613"/>
        </a:xfrm>
        <a:custGeom>
          <a:avLst/>
          <a:gdLst/>
          <a:ahLst/>
          <a:cxnLst/>
          <a:rect l="0" t="0" r="0" b="0"/>
          <a:pathLst>
            <a:path>
              <a:moveTo>
                <a:pt x="4665591" y="0"/>
              </a:moveTo>
              <a:lnTo>
                <a:pt x="4665591" y="219906"/>
              </a:lnTo>
              <a:lnTo>
                <a:pt x="0" y="219906"/>
              </a:lnTo>
              <a:lnTo>
                <a:pt x="0" y="4056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8976" y="1987637"/>
        <a:ext cx="234296" cy="4362"/>
      </dsp:txXfrm>
    </dsp:sp>
    <dsp:sp modelId="{F7B3BFD5-DEE8-4A66-B0F7-D449E98F573B}">
      <dsp:nvSpPr>
        <dsp:cNvPr id="0" name=""/>
        <dsp:cNvSpPr/>
      </dsp:nvSpPr>
      <dsp:spPr>
        <a:xfrm>
          <a:off x="4670629" y="650862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1854</a:t>
          </a:r>
          <a:r>
            <a:rPr lang="ko-KR" sz="1600" kern="1200"/>
            <a:t>년 미</a:t>
          </a:r>
          <a:r>
            <a:rPr lang="en-US" sz="1600" kern="1200"/>
            <a:t>•</a:t>
          </a:r>
          <a:r>
            <a:rPr lang="ko-KR" sz="1600" kern="1200"/>
            <a:t>일 화친 조약 체결</a:t>
          </a:r>
          <a:r>
            <a:rPr lang="en-US" sz="1600" kern="1200"/>
            <a:t>.</a:t>
          </a:r>
        </a:p>
      </dsp:txBody>
      <dsp:txXfrm>
        <a:off x="4670629" y="650862"/>
        <a:ext cx="1896581" cy="1137949"/>
      </dsp:txXfrm>
    </dsp:sp>
    <dsp:sp modelId="{41EC7DC2-6ECA-41A5-B9A4-17C8B51F625F}">
      <dsp:nvSpPr>
        <dsp:cNvPr id="0" name=""/>
        <dsp:cNvSpPr/>
      </dsp:nvSpPr>
      <dsp:spPr>
        <a:xfrm>
          <a:off x="1899820" y="2748280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1721" y="2791818"/>
        <a:ext cx="21810" cy="4362"/>
      </dsp:txXfrm>
    </dsp:sp>
    <dsp:sp modelId="{5749AB23-0188-46FF-B1CD-9C9EB7523C8C}">
      <dsp:nvSpPr>
        <dsp:cNvPr id="0" name=""/>
        <dsp:cNvSpPr/>
      </dsp:nvSpPr>
      <dsp:spPr>
        <a:xfrm>
          <a:off x="5038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1858</a:t>
          </a:r>
          <a:r>
            <a:rPr lang="ko-KR" sz="1600" kern="1200"/>
            <a:t>년에 미</a:t>
          </a:r>
          <a:r>
            <a:rPr lang="en-US" sz="1600" kern="1200"/>
            <a:t>•</a:t>
          </a:r>
          <a:r>
            <a:rPr lang="ko-KR" sz="1600" kern="1200"/>
            <a:t>일 수호 통상 조약도 체결</a:t>
          </a:r>
          <a:r>
            <a:rPr lang="en-US" sz="1600" kern="1200"/>
            <a:t>.</a:t>
          </a:r>
        </a:p>
      </dsp:txBody>
      <dsp:txXfrm>
        <a:off x="5038" y="2225025"/>
        <a:ext cx="1896581" cy="1137949"/>
      </dsp:txXfrm>
    </dsp:sp>
    <dsp:sp modelId="{68D154AA-9D14-4191-8108-7775656C1D88}">
      <dsp:nvSpPr>
        <dsp:cNvPr id="0" name=""/>
        <dsp:cNvSpPr/>
      </dsp:nvSpPr>
      <dsp:spPr>
        <a:xfrm>
          <a:off x="4232615" y="2748280"/>
          <a:ext cx="405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61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4517" y="2791818"/>
        <a:ext cx="21810" cy="4362"/>
      </dsp:txXfrm>
    </dsp:sp>
    <dsp:sp modelId="{16773D33-E327-4B14-B5B3-5FC068E54881}">
      <dsp:nvSpPr>
        <dsp:cNvPr id="0" name=""/>
        <dsp:cNvSpPr/>
      </dsp:nvSpPr>
      <dsp:spPr>
        <a:xfrm>
          <a:off x="2337834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개항에 대한 비판이 고조</a:t>
          </a:r>
          <a:r>
            <a:rPr lang="en-US" sz="1600" kern="1200"/>
            <a:t>.</a:t>
          </a:r>
        </a:p>
      </dsp:txBody>
      <dsp:txXfrm>
        <a:off x="2337834" y="2225025"/>
        <a:ext cx="1896581" cy="1137949"/>
      </dsp:txXfrm>
    </dsp:sp>
    <dsp:sp modelId="{CE481FD1-7E81-4547-8B82-E6F4E64AAC3E}">
      <dsp:nvSpPr>
        <dsp:cNvPr id="0" name=""/>
        <dsp:cNvSpPr/>
      </dsp:nvSpPr>
      <dsp:spPr>
        <a:xfrm>
          <a:off x="953329" y="3361174"/>
          <a:ext cx="4665591" cy="405613"/>
        </a:xfrm>
        <a:custGeom>
          <a:avLst/>
          <a:gdLst/>
          <a:ahLst/>
          <a:cxnLst/>
          <a:rect l="0" t="0" r="0" b="0"/>
          <a:pathLst>
            <a:path>
              <a:moveTo>
                <a:pt x="4665591" y="0"/>
              </a:moveTo>
              <a:lnTo>
                <a:pt x="4665591" y="219906"/>
              </a:lnTo>
              <a:lnTo>
                <a:pt x="0" y="219906"/>
              </a:lnTo>
              <a:lnTo>
                <a:pt x="0" y="4056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8976" y="3561800"/>
        <a:ext cx="234296" cy="4362"/>
      </dsp:txXfrm>
    </dsp:sp>
    <dsp:sp modelId="{775650F6-FED9-4C2D-9E1E-B8BBEB9839E0}">
      <dsp:nvSpPr>
        <dsp:cNvPr id="0" name=""/>
        <dsp:cNvSpPr/>
      </dsp:nvSpPr>
      <dsp:spPr>
        <a:xfrm>
          <a:off x="4670629" y="2225025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하급 무사들을 중심으로 존왕양이 운동이 전개 </a:t>
          </a:r>
          <a:r>
            <a:rPr lang="en-US" sz="1600" kern="1200"/>
            <a:t>.</a:t>
          </a:r>
        </a:p>
      </dsp:txBody>
      <dsp:txXfrm>
        <a:off x="4670629" y="2225025"/>
        <a:ext cx="1896581" cy="1137949"/>
      </dsp:txXfrm>
    </dsp:sp>
    <dsp:sp modelId="{9C4007EE-33CF-43BD-8353-668A8580273D}">
      <dsp:nvSpPr>
        <dsp:cNvPr id="0" name=""/>
        <dsp:cNvSpPr/>
      </dsp:nvSpPr>
      <dsp:spPr>
        <a:xfrm>
          <a:off x="5038" y="3799188"/>
          <a:ext cx="1896581" cy="113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34" tIns="97551" rIns="92934" bIns="9755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사회변화로 인해서 도쿠가와 가문은 끝이 보임</a:t>
          </a:r>
          <a:r>
            <a:rPr lang="en-US" sz="1600" kern="1200"/>
            <a:t>.</a:t>
          </a:r>
        </a:p>
      </dsp:txBody>
      <dsp:txXfrm>
        <a:off x="5038" y="3799188"/>
        <a:ext cx="1896581" cy="1137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C082B-46B1-486C-A6E6-68D41430FE86}">
      <dsp:nvSpPr>
        <dsp:cNvPr id="0" name=""/>
        <dsp:cNvSpPr/>
      </dsp:nvSpPr>
      <dsp:spPr>
        <a:xfrm>
          <a:off x="0" y="2244"/>
          <a:ext cx="5141912" cy="11373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B8E9-0CC1-4445-875F-FDB033F97325}">
      <dsp:nvSpPr>
        <dsp:cNvPr id="0" name=""/>
        <dsp:cNvSpPr/>
      </dsp:nvSpPr>
      <dsp:spPr>
        <a:xfrm>
          <a:off x="344056" y="258153"/>
          <a:ext cx="625556" cy="625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89F84-8F83-4A37-9EAA-BC48440E5467}">
      <dsp:nvSpPr>
        <dsp:cNvPr id="0" name=""/>
        <dsp:cNvSpPr/>
      </dsp:nvSpPr>
      <dsp:spPr>
        <a:xfrm>
          <a:off x="1313669" y="2244"/>
          <a:ext cx="3828242" cy="11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72" tIns="120372" rIns="120372" bIns="12037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메이지 정부가 수립</a:t>
          </a:r>
          <a:endParaRPr lang="en-US" sz="2000" kern="1200"/>
        </a:p>
      </dsp:txBody>
      <dsp:txXfrm>
        <a:off x="1313669" y="2244"/>
        <a:ext cx="3828242" cy="1137376"/>
      </dsp:txXfrm>
    </dsp:sp>
    <dsp:sp modelId="{1FE8138C-AF8D-4E67-B223-D281CA29FCE4}">
      <dsp:nvSpPr>
        <dsp:cNvPr id="0" name=""/>
        <dsp:cNvSpPr/>
      </dsp:nvSpPr>
      <dsp:spPr>
        <a:xfrm>
          <a:off x="0" y="1423964"/>
          <a:ext cx="5141912" cy="11373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C20D4-48D5-4555-A935-143DD9A19E60}">
      <dsp:nvSpPr>
        <dsp:cNvPr id="0" name=""/>
        <dsp:cNvSpPr/>
      </dsp:nvSpPr>
      <dsp:spPr>
        <a:xfrm>
          <a:off x="344056" y="1679873"/>
          <a:ext cx="625556" cy="625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B0B60-BCC8-4607-B526-27F62F2FDD73}">
      <dsp:nvSpPr>
        <dsp:cNvPr id="0" name=""/>
        <dsp:cNvSpPr/>
      </dsp:nvSpPr>
      <dsp:spPr>
        <a:xfrm>
          <a:off x="1313669" y="1423964"/>
          <a:ext cx="3828242" cy="11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72" tIns="120372" rIns="120372" bIns="12037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일본은 점차 서양 문물 과 기술을 적극적으로 받아들이고 개혁을 추진</a:t>
          </a:r>
          <a:endParaRPr lang="en-US" sz="2000" kern="1200"/>
        </a:p>
      </dsp:txBody>
      <dsp:txXfrm>
        <a:off x="1313669" y="1423964"/>
        <a:ext cx="3828242" cy="1137376"/>
      </dsp:txXfrm>
    </dsp:sp>
    <dsp:sp modelId="{A869FA4A-096F-46E4-89B5-82F0391D38EA}">
      <dsp:nvSpPr>
        <dsp:cNvPr id="0" name=""/>
        <dsp:cNvSpPr/>
      </dsp:nvSpPr>
      <dsp:spPr>
        <a:xfrm>
          <a:off x="0" y="2845684"/>
          <a:ext cx="5141912" cy="11373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9083-3920-401D-808A-FBCD83665697}">
      <dsp:nvSpPr>
        <dsp:cNvPr id="0" name=""/>
        <dsp:cNvSpPr/>
      </dsp:nvSpPr>
      <dsp:spPr>
        <a:xfrm>
          <a:off x="344056" y="3101594"/>
          <a:ext cx="625556" cy="625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6747E-FD63-40D3-A305-F4121E5AD5FC}">
      <dsp:nvSpPr>
        <dsp:cNvPr id="0" name=""/>
        <dsp:cNvSpPr/>
      </dsp:nvSpPr>
      <dsp:spPr>
        <a:xfrm>
          <a:off x="1313669" y="2845684"/>
          <a:ext cx="3828242" cy="11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72" tIns="120372" rIns="120372" bIns="12037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메이지 유신의 목표는 서양문물을 적극 수용하여 문명개화를 달성</a:t>
          </a:r>
          <a:endParaRPr lang="en-US" sz="2000" kern="1200"/>
        </a:p>
      </dsp:txBody>
      <dsp:txXfrm>
        <a:off x="1313669" y="2845684"/>
        <a:ext cx="3828242" cy="1137376"/>
      </dsp:txXfrm>
    </dsp:sp>
    <dsp:sp modelId="{72BB0AB2-EAA3-44EE-811A-E9F175A64E0A}">
      <dsp:nvSpPr>
        <dsp:cNvPr id="0" name=""/>
        <dsp:cNvSpPr/>
      </dsp:nvSpPr>
      <dsp:spPr>
        <a:xfrm>
          <a:off x="0" y="4267404"/>
          <a:ext cx="5141912" cy="11373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F82D-948F-4FAF-99A5-DB00D2C6F973}">
      <dsp:nvSpPr>
        <dsp:cNvPr id="0" name=""/>
        <dsp:cNvSpPr/>
      </dsp:nvSpPr>
      <dsp:spPr>
        <a:xfrm>
          <a:off x="344056" y="4523314"/>
          <a:ext cx="625556" cy="625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48B23-6E6A-4106-A80C-79A9EDFC0262}">
      <dsp:nvSpPr>
        <dsp:cNvPr id="0" name=""/>
        <dsp:cNvSpPr/>
      </dsp:nvSpPr>
      <dsp:spPr>
        <a:xfrm>
          <a:off x="1313669" y="4267404"/>
          <a:ext cx="3828242" cy="113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72" tIns="120372" rIns="120372" bIns="12037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중앙 집권적인 입헌군주체제를 확립하여 부국강변을 도모</a:t>
          </a:r>
          <a:endParaRPr lang="en-US" sz="2000" kern="1200"/>
        </a:p>
      </dsp:txBody>
      <dsp:txXfrm>
        <a:off x="1313669" y="4267404"/>
        <a:ext cx="3828242" cy="1137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D568-AA15-4FEB-9C64-F07B11DA8008}">
      <dsp:nvSpPr>
        <dsp:cNvPr id="0" name=""/>
        <dsp:cNvSpPr/>
      </dsp:nvSpPr>
      <dsp:spPr>
        <a:xfrm>
          <a:off x="1816199" y="892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19CFF-624F-44FF-B083-B2CE170D5E22}">
      <dsp:nvSpPr>
        <dsp:cNvPr id="0" name=""/>
        <dsp:cNvSpPr/>
      </dsp:nvSpPr>
      <dsp:spPr>
        <a:xfrm>
          <a:off x="2284199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3A696-2C6F-46AE-B2B4-A71E17B58811}">
      <dsp:nvSpPr>
        <dsp:cNvPr id="0" name=""/>
        <dsp:cNvSpPr/>
      </dsp:nvSpPr>
      <dsp:spPr>
        <a:xfrm>
          <a:off x="1114199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400" kern="1200"/>
            <a:t>일본의 대중문화는 다양성</a:t>
          </a:r>
          <a:endParaRPr lang="en-US" sz="2400" kern="1200"/>
        </a:p>
      </dsp:txBody>
      <dsp:txXfrm>
        <a:off x="1114199" y="2888922"/>
        <a:ext cx="3600000" cy="720000"/>
      </dsp:txXfrm>
    </dsp:sp>
    <dsp:sp modelId="{85163F15-A1A7-45D9-AE83-98EE50464B67}">
      <dsp:nvSpPr>
        <dsp:cNvPr id="0" name=""/>
        <dsp:cNvSpPr/>
      </dsp:nvSpPr>
      <dsp:spPr>
        <a:xfrm>
          <a:off x="6046199" y="892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A4D2-18B8-4E29-B8AD-71DC62BAF74A}">
      <dsp:nvSpPr>
        <dsp:cNvPr id="0" name=""/>
        <dsp:cNvSpPr/>
      </dsp:nvSpPr>
      <dsp:spPr>
        <a:xfrm>
          <a:off x="6514199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BB114-2E27-4678-B3F1-33112FF4573C}">
      <dsp:nvSpPr>
        <dsp:cNvPr id="0" name=""/>
        <dsp:cNvSpPr/>
      </dsp:nvSpPr>
      <dsp:spPr>
        <a:xfrm>
          <a:off x="5344199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400" kern="1200"/>
            <a:t>만화</a:t>
          </a:r>
          <a:r>
            <a:rPr lang="en-US" sz="2400" kern="1200"/>
            <a:t>, </a:t>
          </a:r>
          <a:r>
            <a:rPr lang="ko-KR" sz="2400" kern="1200"/>
            <a:t>애니메이션</a:t>
          </a:r>
          <a:r>
            <a:rPr lang="en-US" sz="2400" kern="1200"/>
            <a:t>, </a:t>
          </a:r>
          <a:r>
            <a:rPr lang="ko-KR" sz="2400" kern="1200"/>
            <a:t>프로야구</a:t>
          </a:r>
          <a:r>
            <a:rPr lang="en-US" sz="2400" kern="1200"/>
            <a:t>, </a:t>
          </a:r>
          <a:r>
            <a:rPr lang="ko-KR" sz="2400" kern="1200"/>
            <a:t>스모 등</a:t>
          </a:r>
          <a:endParaRPr lang="en-US" sz="2400" kern="1200"/>
        </a:p>
      </dsp:txBody>
      <dsp:txXfrm>
        <a:off x="5344199" y="2888922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310CF-111F-4C64-A0A2-B4709774DBEE}">
      <dsp:nvSpPr>
        <dsp:cNvPr id="0" name=""/>
        <dsp:cNvSpPr/>
      </dsp:nvSpPr>
      <dsp:spPr>
        <a:xfrm>
          <a:off x="0" y="180612"/>
          <a:ext cx="5141912" cy="1639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/>
            <a:t>만화의 만은 </a:t>
          </a:r>
          <a:r>
            <a:rPr lang="en-US" sz="2200" kern="1200"/>
            <a:t>'</a:t>
          </a:r>
          <a:r>
            <a:rPr lang="ko-KR" sz="2200" kern="1200"/>
            <a:t>마음대로</a:t>
          </a:r>
          <a:r>
            <a:rPr lang="en-US" sz="2200" kern="1200"/>
            <a:t>'</a:t>
          </a:r>
          <a:r>
            <a:rPr lang="ko-KR" sz="2200" kern="1200"/>
            <a:t>라는 뜻</a:t>
          </a:r>
          <a:endParaRPr lang="en-US" sz="2200" kern="1200"/>
        </a:p>
      </dsp:txBody>
      <dsp:txXfrm>
        <a:off x="80043" y="260655"/>
        <a:ext cx="4981826" cy="1479607"/>
      </dsp:txXfrm>
    </dsp:sp>
    <dsp:sp modelId="{5AE0C3B4-5823-4696-9F16-8475F0FA0CFD}">
      <dsp:nvSpPr>
        <dsp:cNvPr id="0" name=""/>
        <dsp:cNvSpPr/>
      </dsp:nvSpPr>
      <dsp:spPr>
        <a:xfrm>
          <a:off x="0" y="1883665"/>
          <a:ext cx="5141912" cy="1639693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/>
            <a:t>만화 란 단어는 에도 시대의 풍속화가 가쓰시카 호쿠사이의 작품집인 </a:t>
          </a:r>
          <a:r>
            <a:rPr lang="en-US" sz="2200" kern="1200"/>
            <a:t>&lt;</a:t>
          </a:r>
          <a:r>
            <a:rPr lang="ko-KR" sz="2200" kern="1200"/>
            <a:t>호쿠사이만가</a:t>
          </a:r>
          <a:r>
            <a:rPr lang="en-US" sz="2200" kern="1200"/>
            <a:t>&gt;</a:t>
          </a:r>
          <a:r>
            <a:rPr lang="ko-KR" sz="2200" kern="1200"/>
            <a:t>에 처음 등장</a:t>
          </a:r>
          <a:endParaRPr lang="en-US" sz="2200" kern="1200"/>
        </a:p>
      </dsp:txBody>
      <dsp:txXfrm>
        <a:off x="80043" y="1963708"/>
        <a:ext cx="4981826" cy="1479607"/>
      </dsp:txXfrm>
    </dsp:sp>
    <dsp:sp modelId="{2B69A51D-D127-4801-ACFE-AEF70D3C2939}">
      <dsp:nvSpPr>
        <dsp:cNvPr id="0" name=""/>
        <dsp:cNvSpPr/>
      </dsp:nvSpPr>
      <dsp:spPr>
        <a:xfrm>
          <a:off x="0" y="3586719"/>
          <a:ext cx="5141912" cy="1639693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/>
            <a:t>메이지 시대의 화가이자 만화가인 기타자와 라쿠텐과 이마이즈미 잇표가 서구의 카툰 혹은 코믹스의 번역어로 사용하면서 지금의 의미로 정착</a:t>
          </a:r>
          <a:endParaRPr lang="en-US" sz="2200" kern="1200"/>
        </a:p>
      </dsp:txBody>
      <dsp:txXfrm>
        <a:off x="80043" y="3666762"/>
        <a:ext cx="4981826" cy="1479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4DFCB-0304-4190-A14A-FC7B1683A35A}">
      <dsp:nvSpPr>
        <dsp:cNvPr id="0" name=""/>
        <dsp:cNvSpPr/>
      </dsp:nvSpPr>
      <dsp:spPr>
        <a:xfrm>
          <a:off x="489253" y="927333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5C366-8A1D-4CF3-914B-E8A9F9F78014}">
      <dsp:nvSpPr>
        <dsp:cNvPr id="0" name=""/>
        <dsp:cNvSpPr/>
      </dsp:nvSpPr>
      <dsp:spPr>
        <a:xfrm>
          <a:off x="4405" y="198527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1910</a:t>
          </a:r>
          <a:r>
            <a:rPr lang="ko-KR" sz="1200" kern="1200"/>
            <a:t>년 경제 부흥을 맞아 해외 문화를 탐닉하던 시대</a:t>
          </a:r>
          <a:r>
            <a:rPr lang="en-US" sz="1200" kern="1200"/>
            <a:t> </a:t>
          </a:r>
          <a:r>
            <a:rPr lang="ko-KR" sz="1200" kern="1200"/>
            <a:t>때 탄생</a:t>
          </a:r>
          <a:r>
            <a:rPr lang="en-US" sz="1200" kern="1200"/>
            <a:t>.</a:t>
          </a:r>
        </a:p>
      </dsp:txBody>
      <dsp:txXfrm>
        <a:off x="4405" y="1985277"/>
        <a:ext cx="1763085" cy="705234"/>
      </dsp:txXfrm>
    </dsp:sp>
    <dsp:sp modelId="{5A9EA1EF-1411-4576-8F16-A4AE9864E8DB}">
      <dsp:nvSpPr>
        <dsp:cNvPr id="0" name=""/>
        <dsp:cNvSpPr/>
      </dsp:nvSpPr>
      <dsp:spPr>
        <a:xfrm>
          <a:off x="2560879" y="927333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B2AEB-0CF7-47B8-AA69-FE6064CFF276}">
      <dsp:nvSpPr>
        <dsp:cNvPr id="0" name=""/>
        <dsp:cNvSpPr/>
      </dsp:nvSpPr>
      <dsp:spPr>
        <a:xfrm>
          <a:off x="2076031" y="198527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200" kern="1200"/>
            <a:t>특히 영화는 대중오락으로 정착</a:t>
          </a:r>
          <a:endParaRPr lang="en-US" sz="1200" kern="1200"/>
        </a:p>
      </dsp:txBody>
      <dsp:txXfrm>
        <a:off x="2076031" y="1985277"/>
        <a:ext cx="1763085" cy="705234"/>
      </dsp:txXfrm>
    </dsp:sp>
    <dsp:sp modelId="{C1C832EB-C26A-4121-A01F-3B6146D5C1DE}">
      <dsp:nvSpPr>
        <dsp:cNvPr id="0" name=""/>
        <dsp:cNvSpPr/>
      </dsp:nvSpPr>
      <dsp:spPr>
        <a:xfrm>
          <a:off x="4632505" y="927333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2297E-10C5-4E55-A66D-9DED6B9FC35D}">
      <dsp:nvSpPr>
        <dsp:cNvPr id="0" name=""/>
        <dsp:cNvSpPr/>
      </dsp:nvSpPr>
      <dsp:spPr>
        <a:xfrm>
          <a:off x="4147657" y="198527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200" kern="1200"/>
            <a:t>닛카쓰</a:t>
          </a:r>
          <a:r>
            <a:rPr lang="en-US" sz="1200" kern="1200"/>
            <a:t>, </a:t>
          </a:r>
          <a:r>
            <a:rPr lang="ko-KR" sz="1200" kern="1200"/>
            <a:t>덴카쓰 등의 영화사들도 설립</a:t>
          </a:r>
          <a:endParaRPr lang="en-US" sz="1200" kern="1200"/>
        </a:p>
      </dsp:txBody>
      <dsp:txXfrm>
        <a:off x="4147657" y="1985277"/>
        <a:ext cx="1763085" cy="705234"/>
      </dsp:txXfrm>
    </dsp:sp>
    <dsp:sp modelId="{278B01B3-B877-4E20-8115-20AD238F1E1D}">
      <dsp:nvSpPr>
        <dsp:cNvPr id="0" name=""/>
        <dsp:cNvSpPr/>
      </dsp:nvSpPr>
      <dsp:spPr>
        <a:xfrm>
          <a:off x="6704131" y="927333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DF27B-66D8-428B-BA61-19668A68934B}">
      <dsp:nvSpPr>
        <dsp:cNvPr id="0" name=""/>
        <dsp:cNvSpPr/>
      </dsp:nvSpPr>
      <dsp:spPr>
        <a:xfrm>
          <a:off x="6219283" y="198527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1916</a:t>
          </a:r>
          <a:r>
            <a:rPr lang="ko-KR" sz="1200" kern="1200"/>
            <a:t>년부터 일본 최초의 애니메이션 작품들을 제작</a:t>
          </a:r>
          <a:endParaRPr lang="en-US" sz="1200" kern="1200"/>
        </a:p>
      </dsp:txBody>
      <dsp:txXfrm>
        <a:off x="6219283" y="1985277"/>
        <a:ext cx="1763085" cy="705234"/>
      </dsp:txXfrm>
    </dsp:sp>
    <dsp:sp modelId="{DB8BD225-E09E-42BF-AAE8-A3696A8C7D8E}">
      <dsp:nvSpPr>
        <dsp:cNvPr id="0" name=""/>
        <dsp:cNvSpPr/>
      </dsp:nvSpPr>
      <dsp:spPr>
        <a:xfrm>
          <a:off x="8775757" y="927333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40D71-0B56-48BC-B9D5-7417020EC1E7}">
      <dsp:nvSpPr>
        <dsp:cNvPr id="0" name=""/>
        <dsp:cNvSpPr/>
      </dsp:nvSpPr>
      <dsp:spPr>
        <a:xfrm>
          <a:off x="8290908" y="198527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200" kern="1200"/>
            <a:t>일본 최초의 애니메이션인 </a:t>
          </a:r>
          <a:r>
            <a:rPr lang="en-US" sz="1200" kern="1200"/>
            <a:t>《</a:t>
          </a:r>
          <a:r>
            <a:rPr lang="ko-KR" sz="1200" kern="1200"/>
            <a:t>문지기 이모카와 무쿠조 이야기</a:t>
          </a:r>
          <a:r>
            <a:rPr lang="en-US" sz="1200" kern="1200"/>
            <a:t>》</a:t>
          </a:r>
          <a:r>
            <a:rPr lang="ko-KR" sz="1200" kern="1200"/>
            <a:t>를 제작</a:t>
          </a:r>
          <a:endParaRPr lang="en-US" sz="1200" kern="1200"/>
        </a:p>
      </dsp:txBody>
      <dsp:txXfrm>
        <a:off x="8290908" y="1985277"/>
        <a:ext cx="1763085" cy="705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F2DAE-18DE-4DC7-98CD-02FD31A340B4}">
      <dsp:nvSpPr>
        <dsp:cNvPr id="0" name=""/>
        <dsp:cNvSpPr/>
      </dsp:nvSpPr>
      <dsp:spPr>
        <a:xfrm>
          <a:off x="0" y="4365"/>
          <a:ext cx="6572250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A70D6-E5A8-449A-86C2-0F24FDC20D3D}">
      <dsp:nvSpPr>
        <dsp:cNvPr id="0" name=""/>
        <dsp:cNvSpPr/>
      </dsp:nvSpPr>
      <dsp:spPr>
        <a:xfrm>
          <a:off x="281288" y="213588"/>
          <a:ext cx="511432" cy="511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2EE3-D9BA-4D3C-A70E-20CA0315165C}">
      <dsp:nvSpPr>
        <dsp:cNvPr id="0" name=""/>
        <dsp:cNvSpPr/>
      </dsp:nvSpPr>
      <dsp:spPr>
        <a:xfrm>
          <a:off x="1074009" y="4365"/>
          <a:ext cx="5498240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1932</a:t>
          </a:r>
          <a:r>
            <a:rPr lang="ko-KR" sz="1900" kern="1200"/>
            <a:t>년도에 일본야구가 출법</a:t>
          </a:r>
          <a:endParaRPr lang="en-US" sz="1900" kern="1200"/>
        </a:p>
      </dsp:txBody>
      <dsp:txXfrm>
        <a:off x="1074009" y="4365"/>
        <a:ext cx="5498240" cy="929878"/>
      </dsp:txXfrm>
    </dsp:sp>
    <dsp:sp modelId="{BB5F1970-75DE-4A50-8D1C-DBFFF95EEB0D}">
      <dsp:nvSpPr>
        <dsp:cNvPr id="0" name=""/>
        <dsp:cNvSpPr/>
      </dsp:nvSpPr>
      <dsp:spPr>
        <a:xfrm>
          <a:off x="0" y="1166713"/>
          <a:ext cx="6572250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EE07A-2588-48D5-BE57-D2086C34DCF7}">
      <dsp:nvSpPr>
        <dsp:cNvPr id="0" name=""/>
        <dsp:cNvSpPr/>
      </dsp:nvSpPr>
      <dsp:spPr>
        <a:xfrm>
          <a:off x="281288" y="1375935"/>
          <a:ext cx="511432" cy="5114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574B7-C07C-4EBF-AF30-10E90D939123}">
      <dsp:nvSpPr>
        <dsp:cNvPr id="0" name=""/>
        <dsp:cNvSpPr/>
      </dsp:nvSpPr>
      <dsp:spPr>
        <a:xfrm>
          <a:off x="1074009" y="1166713"/>
          <a:ext cx="5498240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1949</a:t>
          </a:r>
          <a:r>
            <a:rPr lang="ko-KR" sz="1900" kern="1200"/>
            <a:t>년에 양대리그로</a:t>
          </a:r>
          <a:r>
            <a:rPr lang="en-US" sz="1900" kern="1200"/>
            <a:t> </a:t>
          </a:r>
          <a:r>
            <a:rPr lang="ko-KR" sz="1900" kern="1200"/>
            <a:t>분류</a:t>
          </a:r>
          <a:endParaRPr lang="en-US" sz="1900" kern="1200"/>
        </a:p>
      </dsp:txBody>
      <dsp:txXfrm>
        <a:off x="1074009" y="1166713"/>
        <a:ext cx="5498240" cy="929878"/>
      </dsp:txXfrm>
    </dsp:sp>
    <dsp:sp modelId="{04423B71-BFF0-4CE4-BED4-7A709A4E6C63}">
      <dsp:nvSpPr>
        <dsp:cNvPr id="0" name=""/>
        <dsp:cNvSpPr/>
      </dsp:nvSpPr>
      <dsp:spPr>
        <a:xfrm>
          <a:off x="0" y="2329060"/>
          <a:ext cx="6572250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9B4B2-BC7C-4075-98D4-6752AAB33EBE}">
      <dsp:nvSpPr>
        <dsp:cNvPr id="0" name=""/>
        <dsp:cNvSpPr/>
      </dsp:nvSpPr>
      <dsp:spPr>
        <a:xfrm>
          <a:off x="281288" y="2538283"/>
          <a:ext cx="511432" cy="5114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A6696-D976-427F-AD73-B57102F931CD}">
      <dsp:nvSpPr>
        <dsp:cNvPr id="0" name=""/>
        <dsp:cNvSpPr/>
      </dsp:nvSpPr>
      <dsp:spPr>
        <a:xfrm>
          <a:off x="1074009" y="2329060"/>
          <a:ext cx="5498240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1950</a:t>
          </a:r>
          <a:r>
            <a:rPr lang="ko-KR" sz="1900" kern="1200"/>
            <a:t>년에 올스타전이 시작</a:t>
          </a:r>
          <a:endParaRPr lang="en-US" sz="1900" kern="1200"/>
        </a:p>
      </dsp:txBody>
      <dsp:txXfrm>
        <a:off x="1074009" y="2329060"/>
        <a:ext cx="5498240" cy="929878"/>
      </dsp:txXfrm>
    </dsp:sp>
    <dsp:sp modelId="{28A9596D-3630-48BF-9755-38C0AEE458C1}">
      <dsp:nvSpPr>
        <dsp:cNvPr id="0" name=""/>
        <dsp:cNvSpPr/>
      </dsp:nvSpPr>
      <dsp:spPr>
        <a:xfrm>
          <a:off x="0" y="3491408"/>
          <a:ext cx="6572250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F50E4-E6FA-4078-8D59-1BF702789C87}">
      <dsp:nvSpPr>
        <dsp:cNvPr id="0" name=""/>
        <dsp:cNvSpPr/>
      </dsp:nvSpPr>
      <dsp:spPr>
        <a:xfrm>
          <a:off x="281288" y="3700631"/>
          <a:ext cx="511432" cy="5114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2E0F-9DCC-4E76-B5D3-E3B5D5CA51D4}">
      <dsp:nvSpPr>
        <dsp:cNvPr id="0" name=""/>
        <dsp:cNvSpPr/>
      </dsp:nvSpPr>
      <dsp:spPr>
        <a:xfrm>
          <a:off x="1074009" y="3491408"/>
          <a:ext cx="5498240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1974</a:t>
          </a:r>
          <a:r>
            <a:rPr lang="ko-KR" sz="1900" kern="1200"/>
            <a:t>년도에 세이브 기록 채용</a:t>
          </a:r>
          <a:endParaRPr lang="en-US" sz="1900" kern="1200"/>
        </a:p>
      </dsp:txBody>
      <dsp:txXfrm>
        <a:off x="1074009" y="3491408"/>
        <a:ext cx="5498240" cy="929878"/>
      </dsp:txXfrm>
    </dsp:sp>
    <dsp:sp modelId="{F605A174-5F99-4976-85A8-5A5984310B3F}">
      <dsp:nvSpPr>
        <dsp:cNvPr id="0" name=""/>
        <dsp:cNvSpPr/>
      </dsp:nvSpPr>
      <dsp:spPr>
        <a:xfrm>
          <a:off x="0" y="4653756"/>
          <a:ext cx="6572250" cy="929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62B12-5C8D-49BB-98AB-8D1F35D01325}">
      <dsp:nvSpPr>
        <dsp:cNvPr id="0" name=""/>
        <dsp:cNvSpPr/>
      </dsp:nvSpPr>
      <dsp:spPr>
        <a:xfrm>
          <a:off x="281288" y="4862978"/>
          <a:ext cx="511432" cy="5114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BDC85-7C92-4777-89C0-899891B6C294}">
      <dsp:nvSpPr>
        <dsp:cNvPr id="0" name=""/>
        <dsp:cNvSpPr/>
      </dsp:nvSpPr>
      <dsp:spPr>
        <a:xfrm>
          <a:off x="1074009" y="4653756"/>
          <a:ext cx="5498240" cy="92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12" tIns="98412" rIns="98412" bIns="9841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1975</a:t>
          </a:r>
          <a:r>
            <a:rPr lang="ko-KR" sz="1900" kern="1200"/>
            <a:t>년도에 퍼시픽 리그에서 지명타자 제도 도입</a:t>
          </a:r>
          <a:endParaRPr lang="en-US" sz="1900" kern="1200"/>
        </a:p>
      </dsp:txBody>
      <dsp:txXfrm>
        <a:off x="1074009" y="4653756"/>
        <a:ext cx="5498240" cy="92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1219-B3BE-4C95-B33A-51E54CF269DD}">
      <dsp:nvSpPr>
        <dsp:cNvPr id="0" name=""/>
        <dsp:cNvSpPr/>
      </dsp:nvSpPr>
      <dsp:spPr>
        <a:xfrm>
          <a:off x="0" y="400952"/>
          <a:ext cx="5141912" cy="109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/>
            <a:t>기록상으로 지금의 스모의 토대가 된 것은 나라 시대</a:t>
          </a:r>
          <a:r>
            <a:rPr lang="en-US" sz="2600" kern="1200"/>
            <a:t>.</a:t>
          </a:r>
        </a:p>
      </dsp:txBody>
      <dsp:txXfrm>
        <a:off x="53459" y="454411"/>
        <a:ext cx="5034994" cy="988202"/>
      </dsp:txXfrm>
    </dsp:sp>
    <dsp:sp modelId="{FD4029AB-018B-4C92-B7A3-D6D8C6F09352}">
      <dsp:nvSpPr>
        <dsp:cNvPr id="0" name=""/>
        <dsp:cNvSpPr/>
      </dsp:nvSpPr>
      <dsp:spPr>
        <a:xfrm>
          <a:off x="0" y="1570952"/>
          <a:ext cx="5141912" cy="109512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/>
            <a:t>가마쿠라 시대에는 무사들에게 적극적으로 장려</a:t>
          </a:r>
          <a:r>
            <a:rPr lang="en-US" sz="2600" kern="1200"/>
            <a:t>.</a:t>
          </a:r>
        </a:p>
      </dsp:txBody>
      <dsp:txXfrm>
        <a:off x="53459" y="1624411"/>
        <a:ext cx="5034994" cy="988202"/>
      </dsp:txXfrm>
    </dsp:sp>
    <dsp:sp modelId="{D4F4D3E2-7DF6-49C3-9E09-5BE2613CEBC7}">
      <dsp:nvSpPr>
        <dsp:cNvPr id="0" name=""/>
        <dsp:cNvSpPr/>
      </dsp:nvSpPr>
      <dsp:spPr>
        <a:xfrm>
          <a:off x="0" y="2740952"/>
          <a:ext cx="5141912" cy="109512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/>
            <a:t>에도 시대에는 서민들에게 많은 인기를 끌며 대중화</a:t>
          </a:r>
          <a:r>
            <a:rPr lang="en-US" sz="2600" kern="1200"/>
            <a:t>.</a:t>
          </a:r>
        </a:p>
      </dsp:txBody>
      <dsp:txXfrm>
        <a:off x="53459" y="2794411"/>
        <a:ext cx="5034994" cy="988202"/>
      </dsp:txXfrm>
    </dsp:sp>
    <dsp:sp modelId="{04B7A59F-0BA1-4099-91B6-A491D2C7DE46}">
      <dsp:nvSpPr>
        <dsp:cNvPr id="0" name=""/>
        <dsp:cNvSpPr/>
      </dsp:nvSpPr>
      <dsp:spPr>
        <a:xfrm>
          <a:off x="0" y="3910952"/>
          <a:ext cx="5141912" cy="109512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600" kern="1200"/>
            <a:t>스모는 </a:t>
          </a:r>
          <a:r>
            <a:rPr lang="en-US" sz="2600" kern="1200"/>
            <a:t>1000</a:t>
          </a:r>
          <a:r>
            <a:rPr lang="ko-KR" sz="2600" kern="1200"/>
            <a:t>년이 넘는 세월 동안 일본의 프로 스포츠로 성장</a:t>
          </a:r>
          <a:r>
            <a:rPr lang="en-US" sz="2600" kern="1200"/>
            <a:t>.</a:t>
          </a:r>
        </a:p>
      </dsp:txBody>
      <dsp:txXfrm>
        <a:off x="53459" y="3964411"/>
        <a:ext cx="5034994" cy="9882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348B7-941D-4C05-A92F-3D668F7009CA}">
      <dsp:nvSpPr>
        <dsp:cNvPr id="0" name=""/>
        <dsp:cNvSpPr/>
      </dsp:nvSpPr>
      <dsp:spPr>
        <a:xfrm>
          <a:off x="774129" y="625692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58EC9-655C-46A0-9211-0736C40619ED}">
      <dsp:nvSpPr>
        <dsp:cNvPr id="0" name=""/>
        <dsp:cNvSpPr/>
      </dsp:nvSpPr>
      <dsp:spPr>
        <a:xfrm>
          <a:off x="1041679" y="893242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6D04-05B7-4830-9F42-E30CD1BE25DD}">
      <dsp:nvSpPr>
        <dsp:cNvPr id="0" name=""/>
        <dsp:cNvSpPr/>
      </dsp:nvSpPr>
      <dsp:spPr>
        <a:xfrm>
          <a:off x="372805" y="227215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300" kern="1200"/>
            <a:t>스모의 대중적 인기는 히로히토 천황에 의해 더욱 강화</a:t>
          </a:r>
          <a:endParaRPr lang="en-US" sz="1300" kern="1200"/>
        </a:p>
      </dsp:txBody>
      <dsp:txXfrm>
        <a:off x="372805" y="2272152"/>
        <a:ext cx="2058075" cy="720000"/>
      </dsp:txXfrm>
    </dsp:sp>
    <dsp:sp modelId="{6D34602D-5336-42A6-AB26-6F5ACB6EA734}">
      <dsp:nvSpPr>
        <dsp:cNvPr id="0" name=""/>
        <dsp:cNvSpPr/>
      </dsp:nvSpPr>
      <dsp:spPr>
        <a:xfrm>
          <a:off x="3192368" y="625692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B602-697D-4640-A83C-D600FE0C017F}">
      <dsp:nvSpPr>
        <dsp:cNvPr id="0" name=""/>
        <dsp:cNvSpPr/>
      </dsp:nvSpPr>
      <dsp:spPr>
        <a:xfrm>
          <a:off x="3459917" y="893242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15321-F8BA-416B-855F-9B3BF7BC269F}">
      <dsp:nvSpPr>
        <dsp:cNvPr id="0" name=""/>
        <dsp:cNvSpPr/>
      </dsp:nvSpPr>
      <dsp:spPr>
        <a:xfrm>
          <a:off x="2791043" y="227215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300" kern="1200"/>
            <a:t>외교사절이나 해와의 인사들을 종종 스모 경기에 초대</a:t>
          </a:r>
          <a:r>
            <a:rPr lang="en-US" sz="1300" kern="1200"/>
            <a:t>.</a:t>
          </a:r>
        </a:p>
      </dsp:txBody>
      <dsp:txXfrm>
        <a:off x="2791043" y="2272152"/>
        <a:ext cx="2058075" cy="720000"/>
      </dsp:txXfrm>
    </dsp:sp>
    <dsp:sp modelId="{9CC0D0A1-8A96-491C-ADA1-55ABFAD99213}">
      <dsp:nvSpPr>
        <dsp:cNvPr id="0" name=""/>
        <dsp:cNvSpPr/>
      </dsp:nvSpPr>
      <dsp:spPr>
        <a:xfrm>
          <a:off x="5610606" y="625692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02D23-6656-404F-B46D-640FADC1C673}">
      <dsp:nvSpPr>
        <dsp:cNvPr id="0" name=""/>
        <dsp:cNvSpPr/>
      </dsp:nvSpPr>
      <dsp:spPr>
        <a:xfrm>
          <a:off x="5878155" y="893242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3BC02-87CE-4F56-9D2B-A9803D368B38}">
      <dsp:nvSpPr>
        <dsp:cNvPr id="0" name=""/>
        <dsp:cNvSpPr/>
      </dsp:nvSpPr>
      <dsp:spPr>
        <a:xfrm>
          <a:off x="5209281" y="227215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1960</a:t>
          </a:r>
          <a:r>
            <a:rPr lang="ko-KR" sz="1300" kern="1200"/>
            <a:t>년대 이르러 많은 젊은 레슬링 선수들이 스모를 배우러 일본에 방문</a:t>
          </a:r>
          <a:r>
            <a:rPr lang="en-US" sz="1300" kern="1200"/>
            <a:t>.</a:t>
          </a:r>
        </a:p>
      </dsp:txBody>
      <dsp:txXfrm>
        <a:off x="5209281" y="2272152"/>
        <a:ext cx="2058075" cy="720000"/>
      </dsp:txXfrm>
    </dsp:sp>
    <dsp:sp modelId="{328F6EC8-E091-4F83-847B-C0145279F415}">
      <dsp:nvSpPr>
        <dsp:cNvPr id="0" name=""/>
        <dsp:cNvSpPr/>
      </dsp:nvSpPr>
      <dsp:spPr>
        <a:xfrm>
          <a:off x="8028844" y="625692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8B1D2-1BCE-47C0-8AE5-ED360B6A6243}">
      <dsp:nvSpPr>
        <dsp:cNvPr id="0" name=""/>
        <dsp:cNvSpPr/>
      </dsp:nvSpPr>
      <dsp:spPr>
        <a:xfrm>
          <a:off x="8296394" y="893242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F44A4-85A9-474B-9E02-5F2AF0656ED0}">
      <dsp:nvSpPr>
        <dsp:cNvPr id="0" name=""/>
        <dsp:cNvSpPr/>
      </dsp:nvSpPr>
      <dsp:spPr>
        <a:xfrm>
          <a:off x="7627519" y="227215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1993</a:t>
          </a:r>
          <a:r>
            <a:rPr lang="ko-KR" sz="1300" kern="1200"/>
            <a:t>년 이후에 스모는 해외에서도 인기있는 스포츠</a:t>
          </a:r>
          <a:r>
            <a:rPr lang="en-US" sz="1300" kern="1200"/>
            <a:t>.</a:t>
          </a:r>
        </a:p>
      </dsp:txBody>
      <dsp:txXfrm>
        <a:off x="7627519" y="2272152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3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7.xml"/><Relationship Id="rId5" Type="http://schemas.microsoft.com/office/2007/relationships/hdphoto" Target="../media/hdphoto2.wdp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namu.wiki/w/%EC%9D%BC%EB%B3%B8%20%EC%B6%95%EA%B5%AC%20%EA%B5%AD%EA%B0%80%EB%8C%80%ED%91%9C%ED%8C%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amu.wiki/w/%EC%9D%BC%EB%B3%B8%20%EC%95%BC%EA%B5%AC%20%EA%B5%AD%EA%B0%80%EB%8C%80%ED%91%9C%ED%8C%80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8.xml"/><Relationship Id="rId5" Type="http://schemas.microsoft.com/office/2007/relationships/hdphoto" Target="../media/hdphoto3.wdp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9.xml"/><Relationship Id="rId5" Type="http://schemas.microsoft.com/office/2007/relationships/hdphoto" Target="../media/hdphoto2.wdp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0.xml"/><Relationship Id="rId5" Type="http://schemas.microsoft.com/office/2007/relationships/hdphoto" Target="../media/hdphoto2.wdp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ZItYPzlomU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3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C0C8DB-4E7A-431E-A0A2-42C2894D0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71" y="1432223"/>
            <a:ext cx="10972799" cy="2793548"/>
          </a:xfrm>
        </p:spPr>
        <p:txBody>
          <a:bodyPr/>
          <a:lstStyle/>
          <a:p>
            <a:r>
              <a:rPr lang="ko-KR" altLang="en-US" dirty="0"/>
              <a:t>일본 근대국가 성립과 대중문화 형성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638B530-C28C-45D2-BF49-27E59E137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일본어학과 </a:t>
            </a:r>
            <a:r>
              <a:rPr lang="en-US" altLang="ko-KR" dirty="0"/>
              <a:t>21902089 </a:t>
            </a:r>
            <a:r>
              <a:rPr lang="ko-KR" altLang="en-US" dirty="0"/>
              <a:t>장아영</a:t>
            </a:r>
          </a:p>
        </p:txBody>
      </p:sp>
    </p:spTree>
    <p:extLst>
      <p:ext uri="{BB962C8B-B14F-4D97-AF65-F5344CB8AC3E}">
        <p14:creationId xmlns:p14="http://schemas.microsoft.com/office/powerpoint/2010/main" val="84728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B52E31-7805-4338-A9AB-D27EF70F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3000">
                <a:solidFill>
                  <a:srgbClr val="FFFFFF"/>
                </a:solidFill>
              </a:rPr>
              <a:t>만화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내용 개체 틀 2">
            <a:extLst>
              <a:ext uri="{FF2B5EF4-FFF2-40B4-BE49-F238E27FC236}">
                <a16:creationId xmlns:a16="http://schemas.microsoft.com/office/drawing/2014/main" id="{CAB26E15-0B78-47CC-A6DE-55DC84308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850426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681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E7A25-5D05-483E-BD93-4F7CF218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애니메이션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1C55BF52-5DD4-4BB1-AF99-657AEC9B2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8862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106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C7A3C75-7B05-42DB-AC2B-69BC83C8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제목 16">
            <a:extLst>
              <a:ext uri="{FF2B5EF4-FFF2-40B4-BE49-F238E27FC236}">
                <a16:creationId xmlns:a16="http://schemas.microsoft.com/office/drawing/2014/main" id="{7754AB7F-1A72-4FB7-9D9D-4D5B835D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ko-KR" altLang="en-US" sz="4400" dirty="0"/>
              <a:t>최초의 애니메이션     작품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A72181-0707-4EC7-A489-35224041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이모카와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무쿠조</a:t>
            </a:r>
            <a:r>
              <a:rPr lang="en-US" altLang="ko-KR" sz="1800" dirty="0"/>
              <a:t>.</a:t>
            </a:r>
          </a:p>
          <a:p>
            <a:r>
              <a:rPr lang="en-US" altLang="ko-KR" sz="1800" dirty="0"/>
              <a:t>1917</a:t>
            </a:r>
            <a:r>
              <a:rPr lang="ko-KR" altLang="en-US" sz="1800" dirty="0"/>
              <a:t>년 애니메이션의 원조</a:t>
            </a:r>
            <a:r>
              <a:rPr lang="en-US" altLang="ko-KR" sz="1800" dirty="0"/>
              <a:t>.</a:t>
            </a:r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익살스러운 주인공이 돼지를 잡으려고 했다가 실패한다는 스토리텔링을 갖고 있는 애니메이션의 시초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그 밖의 </a:t>
            </a:r>
            <a:r>
              <a:rPr lang="en-US" altLang="ko-KR" sz="1800" dirty="0"/>
              <a:t>1930</a:t>
            </a:r>
            <a:r>
              <a:rPr lang="ko-KR" altLang="en-US" sz="1800" dirty="0"/>
              <a:t>년대  </a:t>
            </a:r>
            <a:r>
              <a:rPr lang="ko-KR" altLang="en-US" sz="1800" dirty="0" err="1"/>
              <a:t>모모타로</a:t>
            </a:r>
            <a:r>
              <a:rPr lang="en-US" altLang="ko-KR" sz="1800" dirty="0"/>
              <a:t>. </a:t>
            </a:r>
            <a:r>
              <a:rPr lang="ko-KR" altLang="en-US" sz="1800" dirty="0"/>
              <a:t>바다의 신병</a:t>
            </a:r>
            <a:r>
              <a:rPr lang="en-US" altLang="ko-KR" sz="1800" dirty="0"/>
              <a:t>,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철완아톰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[</a:t>
            </a:r>
            <a:r>
              <a:rPr lang="ko-KR" altLang="en-US" sz="1400" dirty="0"/>
              <a:t>출처</a:t>
            </a:r>
            <a:r>
              <a:rPr lang="en-US" altLang="ko-KR" sz="1400" dirty="0"/>
              <a:t>] </a:t>
            </a:r>
            <a:r>
              <a:rPr lang="ko-KR" altLang="en-US" sz="1400" dirty="0"/>
              <a:t>일본애니메이션의 역사</a:t>
            </a:r>
            <a:r>
              <a:rPr lang="en-US" altLang="ko-KR" sz="1400" dirty="0"/>
              <a:t>|</a:t>
            </a:r>
            <a:r>
              <a:rPr lang="ko-KR" altLang="en-US" sz="1400" dirty="0"/>
              <a:t>작성자 새신</a:t>
            </a:r>
          </a:p>
          <a:p>
            <a:endParaRPr lang="ko-KR" altLang="en-US" sz="1800" dirty="0"/>
          </a:p>
          <a:p>
            <a:endParaRPr lang="en-US" sz="1800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22E3A890-BA09-49E1-ABF1-94A095199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6264"/>
          <a:stretch/>
        </p:blipFill>
        <p:spPr>
          <a:xfrm>
            <a:off x="6241216" y="321733"/>
            <a:ext cx="2380871" cy="28420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FCAEE24-2C20-4031-A481-C2EFB67B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5" name="내용 개체 틀 4" descr="실내, 컴퓨터, 테이블, 검은색이(가) 표시된 사진&#10;&#10;자동 생성된 설명">
            <a:extLst>
              <a:ext uri="{FF2B5EF4-FFF2-40B4-BE49-F238E27FC236}">
                <a16:creationId xmlns:a16="http://schemas.microsoft.com/office/drawing/2014/main" id="{C83DA583-27D9-4E46-BB6B-EB908681D0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88" r="9627"/>
          <a:stretch/>
        </p:blipFill>
        <p:spPr>
          <a:xfrm>
            <a:off x="6241217" y="3324679"/>
            <a:ext cx="2380871" cy="277773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1D0A970-C14C-4419-B903-D37A61DA19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30" b="7787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AAF5F9E-10A7-46B6-A994-C63963ED3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883EF-349F-43AD-BB68-4EAD67488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D199575-7A7A-4A54-8699-E7D977965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3EEF58-7D02-4743-AB51-326BE7936191}"/>
              </a:ext>
            </a:extLst>
          </p:cNvPr>
          <p:cNvSpPr txBox="1"/>
          <p:nvPr/>
        </p:nvSpPr>
        <p:spPr>
          <a:xfrm>
            <a:off x="6308672" y="404718"/>
            <a:ext cx="225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FFC000"/>
                </a:solidFill>
              </a:rPr>
              <a:t>&lt;</a:t>
            </a:r>
            <a:r>
              <a:rPr lang="ko-KR" altLang="en-US" dirty="0" err="1">
                <a:solidFill>
                  <a:srgbClr val="FFC000"/>
                </a:solidFill>
              </a:rPr>
              <a:t>이모카와</a:t>
            </a:r>
            <a:r>
              <a:rPr lang="ko-KR" altLang="en-US" dirty="0">
                <a:solidFill>
                  <a:srgbClr val="FFC000"/>
                </a:solidFill>
              </a:rPr>
              <a:t> </a:t>
            </a:r>
            <a:r>
              <a:rPr lang="ko-KR" altLang="en-US" dirty="0" err="1">
                <a:solidFill>
                  <a:srgbClr val="FFC000"/>
                </a:solidFill>
              </a:rPr>
              <a:t>무쿠조</a:t>
            </a:r>
            <a:r>
              <a:rPr lang="en-US" altLang="ko-KR" dirty="0">
                <a:solidFill>
                  <a:srgbClr val="FFC000"/>
                </a:solidFill>
              </a:rPr>
              <a:t>&gt;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4109F-76B1-42F5-84D0-32386F562A5A}"/>
              </a:ext>
            </a:extLst>
          </p:cNvPr>
          <p:cNvSpPr txBox="1"/>
          <p:nvPr/>
        </p:nvSpPr>
        <p:spPr>
          <a:xfrm>
            <a:off x="8944268" y="891464"/>
            <a:ext cx="277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bg1"/>
                </a:solidFill>
              </a:rPr>
              <a:t>&lt;</a:t>
            </a:r>
            <a:r>
              <a:rPr lang="ko-KR" altLang="en-US" dirty="0" err="1">
                <a:solidFill>
                  <a:schemeClr val="bg1"/>
                </a:solidFill>
              </a:rPr>
              <a:t>모모타로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바다의 신병</a:t>
            </a:r>
            <a:r>
              <a:rPr lang="en-US" altLang="ko-KR" dirty="0">
                <a:solidFill>
                  <a:schemeClr val="bg1"/>
                </a:solidFill>
              </a:rPr>
              <a:t>&gt;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5DABD57E-C0EB-4C38-9BEA-4269EB3934BF}"/>
              </a:ext>
            </a:extLst>
          </p:cNvPr>
          <p:cNvSpPr/>
          <p:nvPr/>
        </p:nvSpPr>
        <p:spPr>
          <a:xfrm>
            <a:off x="9852212" y="1425388"/>
            <a:ext cx="959223" cy="905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7D27F-D0E4-4ED1-BA00-E816EEDAA50E}"/>
              </a:ext>
            </a:extLst>
          </p:cNvPr>
          <p:cNvSpPr txBox="1"/>
          <p:nvPr/>
        </p:nvSpPr>
        <p:spPr>
          <a:xfrm>
            <a:off x="6553200" y="3429000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FFFF00"/>
                </a:solidFill>
              </a:rPr>
              <a:t>&lt;</a:t>
            </a:r>
            <a:r>
              <a:rPr lang="ko-KR" altLang="en-US" dirty="0">
                <a:solidFill>
                  <a:srgbClr val="FFFF00"/>
                </a:solidFill>
              </a:rPr>
              <a:t>철완 아톰</a:t>
            </a:r>
            <a:r>
              <a:rPr lang="en-US" altLang="ko-KR" dirty="0">
                <a:solidFill>
                  <a:srgbClr val="FFFF00"/>
                </a:solidFill>
              </a:rPr>
              <a:t>&gt;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4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36CABF-0A34-4EBB-918A-EB06144A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/>
              <a:t>일본 야구의 역사</a:t>
            </a:r>
          </a:p>
        </p:txBody>
      </p:sp>
      <p:pic>
        <p:nvPicPr>
          <p:cNvPr id="7" name="그림 6" descr="카페트이(가) 표시된 사진&#10;&#10;자동 생성된 설명">
            <a:extLst>
              <a:ext uri="{FF2B5EF4-FFF2-40B4-BE49-F238E27FC236}">
                <a16:creationId xmlns:a16="http://schemas.microsoft.com/office/drawing/2014/main" id="{A72661DB-319E-4B95-B4D8-1A4C111C5E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322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FA8C44-8DFA-4C8C-94D4-70D716E3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676" y="2320412"/>
            <a:ext cx="4965572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sz="2000" dirty="0">
                <a:solidFill>
                  <a:schemeClr val="tx1"/>
                </a:solidFill>
              </a:rPr>
              <a:t>메이지 시대에 미국인 교사에 의해 전파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latinLnBrk="0">
              <a:lnSpc>
                <a:spcPct val="90000"/>
              </a:lnSpc>
            </a:pPr>
            <a:endParaRPr lang="en-US" altLang="ko-KR" sz="2000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000" dirty="0">
                <a:solidFill>
                  <a:schemeClr val="tx1"/>
                </a:solidFill>
              </a:rPr>
              <a:t>1878</a:t>
            </a:r>
            <a:r>
              <a:rPr lang="ko-KR" altLang="en-US" sz="2000" dirty="0">
                <a:solidFill>
                  <a:schemeClr val="tx1"/>
                </a:solidFill>
              </a:rPr>
              <a:t>년에 일본 최초의 야구팀 </a:t>
            </a:r>
            <a:r>
              <a:rPr lang="ko-KR" altLang="en-US" sz="2000" dirty="0" err="1">
                <a:solidFill>
                  <a:schemeClr val="tx1"/>
                </a:solidFill>
              </a:rPr>
              <a:t>니이바시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</a:rPr>
              <a:t>아스레틱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클럽이 창단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latinLnBrk="0">
              <a:lnSpc>
                <a:spcPct val="90000"/>
              </a:lnSpc>
            </a:pPr>
            <a:endParaRPr lang="en-US" altLang="ko-KR" sz="2000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sz="2000" dirty="0">
                <a:solidFill>
                  <a:schemeClr val="tx1"/>
                </a:solidFill>
              </a:rPr>
              <a:t>일본에서 본격적으로 야구가 인기를 얻기 시작</a:t>
            </a:r>
            <a:r>
              <a:rPr lang="en-US" altLang="ko-KR" sz="2000" dirty="0">
                <a:solidFill>
                  <a:schemeClr val="tx1"/>
                </a:solidFill>
              </a:rPr>
              <a:t>(1896</a:t>
            </a:r>
            <a:r>
              <a:rPr lang="ko-KR" altLang="en-US" sz="2000" dirty="0">
                <a:solidFill>
                  <a:schemeClr val="tx1"/>
                </a:solidFill>
              </a:rPr>
              <a:t>년 </a:t>
            </a:r>
            <a:r>
              <a:rPr lang="ko-KR" altLang="en-US" sz="2000" dirty="0" err="1">
                <a:solidFill>
                  <a:schemeClr val="tx1"/>
                </a:solidFill>
              </a:rPr>
              <a:t>다이이찌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第一</a:t>
            </a:r>
            <a:r>
              <a:rPr lang="en-US" altLang="ko-KR" sz="2000" dirty="0">
                <a:solidFill>
                  <a:schemeClr val="tx1"/>
                </a:solidFill>
              </a:rPr>
              <a:t>) </a:t>
            </a:r>
            <a:r>
              <a:rPr lang="ko-KR" altLang="en-US" sz="2000" dirty="0">
                <a:solidFill>
                  <a:schemeClr val="tx1"/>
                </a:solidFill>
              </a:rPr>
              <a:t>고교의 활약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sz="2000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7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62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1" name="Rectangle 66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C051D-0DE1-4416-9A6B-67AA327A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일본 프로야구</a:t>
            </a:r>
            <a:endParaRPr lang="en-US" altLang="ko-KR" sz="4000" dirty="0"/>
          </a:p>
        </p:txBody>
      </p:sp>
      <p:grpSp>
        <p:nvGrpSpPr>
          <p:cNvPr id="82" name="Group 68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3" name="Oval 69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70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5" name="텍스트 개체 틀 3">
            <a:extLst>
              <a:ext uri="{FF2B5EF4-FFF2-40B4-BE49-F238E27FC236}">
                <a16:creationId xmlns:a16="http://schemas.microsoft.com/office/drawing/2014/main" id="{7D915F6E-3499-4ECD-B342-9737EF208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785596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381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E2D1BE-2B96-465B-956B-39FA68B1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 dirty="0"/>
              <a:t>일본 열도의 야구열풍</a:t>
            </a:r>
            <a:endParaRPr lang="en-US" altLang="ko-KR" sz="54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791955-CC67-42D6-9D1D-FFF2CA330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9847" y="2320412"/>
            <a:ext cx="10331877" cy="385178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2000" dirty="0">
                <a:solidFill>
                  <a:schemeClr val="tx1"/>
                </a:solidFill>
              </a:rPr>
              <a:t>2015</a:t>
            </a:r>
            <a:r>
              <a:rPr lang="ko-KR" altLang="en-US" sz="2000" dirty="0">
                <a:solidFill>
                  <a:schemeClr val="tx1"/>
                </a:solidFill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12</a:t>
            </a:r>
            <a:r>
              <a:rPr lang="ko-KR" altLang="en-US" sz="2000" dirty="0">
                <a:solidFill>
                  <a:schemeClr val="tx1"/>
                </a:solidFill>
              </a:rPr>
              <a:t>일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비슷한 시간대에 열린 두 경기를 비교했을 때 일본 야구    국가대표팀의 경기 시청률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EBAD937C-47D9-4BEA-910F-157029F29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58263"/>
              </p:ext>
            </p:extLst>
          </p:nvPr>
        </p:nvGraphicFramePr>
        <p:xfrm>
          <a:off x="2106706" y="3080683"/>
          <a:ext cx="7557246" cy="3148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9082">
                  <a:extLst>
                    <a:ext uri="{9D8B030D-6E8A-4147-A177-3AD203B41FA5}">
                      <a16:colId xmlns:a16="http://schemas.microsoft.com/office/drawing/2014/main" val="253070924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4217825408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3284647461"/>
                    </a:ext>
                  </a:extLst>
                </a:gridCol>
              </a:tblGrid>
              <a:tr h="789523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</a:rPr>
                        <a:t>지방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C00000"/>
                          </a:solidFill>
                          <a:effectLst/>
                          <a:hlinkClick r:id="rId6" tooltip="일본 야구 국가대표팀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일본 야구 국가대표팀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C00000"/>
                          </a:solidFill>
                          <a:effectLst/>
                          <a:hlinkClick r:id="rId7" tooltip="일본 축구 국가대표팀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일본 축구 국가대표팀</a:t>
                      </a:r>
                      <a:r>
                        <a:rPr lang="ko-KR" altLang="en-US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433252"/>
                  </a:ext>
                </a:extLst>
              </a:tr>
              <a:tr h="589869"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</a:rPr>
                        <a:t>칸토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>
                          <a:effectLst/>
                        </a:rPr>
                        <a:t>15.4%</a:t>
                      </a:r>
                      <a:r>
                        <a:rPr lang="ko-KR" altLang="en-US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>
                          <a:effectLst/>
                        </a:rPr>
                        <a:t>13.2%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420062"/>
                  </a:ext>
                </a:extLst>
              </a:tr>
              <a:tr h="589869"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</a:rPr>
                        <a:t>칸사이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>
                          <a:effectLst/>
                        </a:rPr>
                        <a:t>15.9%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>
                          <a:effectLst/>
                        </a:rPr>
                        <a:t>11.4%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158866"/>
                  </a:ext>
                </a:extLst>
              </a:tr>
              <a:tr h="589869"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</a:rPr>
                        <a:t>나고야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>
                          <a:effectLst/>
                        </a:rPr>
                        <a:t>14.6%</a:t>
                      </a:r>
                      <a:r>
                        <a:rPr lang="ko-KR" altLang="en-US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>
                          <a:effectLst/>
                        </a:rPr>
                        <a:t>12.8%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52086"/>
                  </a:ext>
                </a:extLst>
              </a:tr>
              <a:tr h="589869">
                <a:tc>
                  <a:txBody>
                    <a:bodyPr/>
                    <a:lstStyle/>
                    <a:p>
                      <a:pPr algn="ctr"/>
                      <a:r>
                        <a:rPr lang="ko-KR" altLang="en-US">
                          <a:effectLst/>
                        </a:rPr>
                        <a:t>북부 규슈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>
                          <a:effectLst/>
                        </a:rPr>
                        <a:t>25.3%</a:t>
                      </a:r>
                      <a:r>
                        <a:rPr lang="ko-KR" altLang="en-US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</a:rPr>
                        <a:t>11.1%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38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4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32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5" name="Rectangle 136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Oval 138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7" name="Oval 140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73646CF-EF54-476D-ACB8-4F1A3D3D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000">
                <a:solidFill>
                  <a:srgbClr val="FFFFFF"/>
                </a:solidFill>
              </a:rPr>
              <a:t>스모의 역사</a:t>
            </a:r>
            <a:endParaRPr lang="en-US" altLang="ko-KR" sz="3000">
              <a:solidFill>
                <a:srgbClr val="FFFFFF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8" name="텍스트 개체 틀 3">
            <a:extLst>
              <a:ext uri="{FF2B5EF4-FFF2-40B4-BE49-F238E27FC236}">
                <a16:creationId xmlns:a16="http://schemas.microsoft.com/office/drawing/2014/main" id="{64269A75-8BE0-46A3-B29F-E096A0F5C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049930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8161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8396B21-747B-4064-B538-CF4F286C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 dirty="0"/>
              <a:t>스모의 국제화</a:t>
            </a:r>
            <a:endParaRPr lang="en-US" altLang="ko-KR" sz="5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텍스트 개체 틀 3">
            <a:extLst>
              <a:ext uri="{FF2B5EF4-FFF2-40B4-BE49-F238E27FC236}">
                <a16:creationId xmlns:a16="http://schemas.microsoft.com/office/drawing/2014/main" id="{D1C39424-1EC4-43FB-8010-9C8A6ACF1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55638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572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5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5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E3C47D-8ACC-49DF-B544-AE777592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624" y="978010"/>
            <a:ext cx="5188624" cy="1831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/>
              <a:t>가부키</a:t>
            </a:r>
            <a:endParaRPr lang="en-US" altLang="ko-KR" sz="4800"/>
          </a:p>
        </p:txBody>
      </p:sp>
      <p:pic>
        <p:nvPicPr>
          <p:cNvPr id="8" name="그림 7" descr="테이블, 앉아있는, 남자, 셔츠이(가) 표시된 사진&#10;&#10;자동 생성된 설명">
            <a:extLst>
              <a:ext uri="{FF2B5EF4-FFF2-40B4-BE49-F238E27FC236}">
                <a16:creationId xmlns:a16="http://schemas.microsoft.com/office/drawing/2014/main" id="{F724C3F2-5F80-4F7F-8DC6-9222E2DA4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7" r="23592" b="-2"/>
          <a:stretch/>
        </p:blipFill>
        <p:spPr>
          <a:xfrm>
            <a:off x="1060704" y="1682496"/>
            <a:ext cx="3502152" cy="3502152"/>
          </a:xfrm>
          <a:custGeom>
            <a:avLst/>
            <a:gdLst/>
            <a:ahLst/>
            <a:cxnLst/>
            <a:rect l="l" t="t" r="r" b="b"/>
            <a:pathLst>
              <a:path w="3502152" h="3502152">
                <a:moveTo>
                  <a:pt x="1751076" y="196996"/>
                </a:moveTo>
                <a:cubicBezTo>
                  <a:pt x="2609371" y="196996"/>
                  <a:pt x="3305156" y="892781"/>
                  <a:pt x="3305156" y="1751076"/>
                </a:cubicBezTo>
                <a:cubicBezTo>
                  <a:pt x="3305156" y="2609371"/>
                  <a:pt x="2609371" y="3305156"/>
                  <a:pt x="1751076" y="3305156"/>
                </a:cubicBezTo>
                <a:cubicBezTo>
                  <a:pt x="892781" y="3305156"/>
                  <a:pt x="196996" y="2609371"/>
                  <a:pt x="196996" y="1751076"/>
                </a:cubicBezTo>
                <a:cubicBezTo>
                  <a:pt x="196996" y="892781"/>
                  <a:pt x="892781" y="196996"/>
                  <a:pt x="1751076" y="196996"/>
                </a:cubicBezTo>
                <a:close/>
                <a:moveTo>
                  <a:pt x="1751076" y="153219"/>
                </a:moveTo>
                <a:cubicBezTo>
                  <a:pt x="868604" y="153219"/>
                  <a:pt x="153219" y="868604"/>
                  <a:pt x="153219" y="1751076"/>
                </a:cubicBezTo>
                <a:cubicBezTo>
                  <a:pt x="153219" y="2633548"/>
                  <a:pt x="868604" y="3348933"/>
                  <a:pt x="1751076" y="3348933"/>
                </a:cubicBezTo>
                <a:cubicBezTo>
                  <a:pt x="2633548" y="3348933"/>
                  <a:pt x="3348933" y="2633548"/>
                  <a:pt x="3348933" y="1751076"/>
                </a:cubicBezTo>
                <a:cubicBezTo>
                  <a:pt x="3348933" y="868604"/>
                  <a:pt x="2633548" y="153219"/>
                  <a:pt x="1751076" y="153219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4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4"/>
                  <a:pt x="783983" y="0"/>
                  <a:pt x="1751076" y="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9F78725-8B4F-43D3-B767-EB7DB0C0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391" y="1682496"/>
            <a:ext cx="3502152" cy="350215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7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BFD9C7-68B8-4573-805D-1FB6F50E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0431" y="2562721"/>
            <a:ext cx="5491294" cy="3142753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에도시대 때부터 현대까지 약  </a:t>
            </a:r>
            <a:r>
              <a:rPr lang="en-US" altLang="ko-KR" dirty="0">
                <a:solidFill>
                  <a:schemeClr val="tx1"/>
                </a:solidFill>
              </a:rPr>
              <a:t>400</a:t>
            </a:r>
            <a:r>
              <a:rPr lang="ko-KR" altLang="en-US" dirty="0">
                <a:solidFill>
                  <a:schemeClr val="tx1"/>
                </a:solidFill>
              </a:rPr>
              <a:t>년 까지 </a:t>
            </a:r>
            <a:r>
              <a:rPr lang="ko-KR" altLang="en-US" dirty="0" err="1">
                <a:solidFill>
                  <a:schemeClr val="tx1"/>
                </a:solidFill>
              </a:rPr>
              <a:t>이어옴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tx1"/>
                </a:solidFill>
              </a:rPr>
              <a:t>이즈모노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오쿠니라는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여성이 교토에서 가무를 시작한데서   비롯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</a:rPr>
              <a:t>중세 말기에 </a:t>
            </a:r>
            <a:r>
              <a:rPr lang="ko-KR" altLang="en-US" dirty="0" err="1">
                <a:solidFill>
                  <a:schemeClr val="tx1"/>
                </a:solidFill>
              </a:rPr>
              <a:t>민속예능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내지 풍속 무용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</a:rPr>
              <a:t>시대의 서민의 마음과 감각을 반영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indent="-182880" latinLnBrk="0">
              <a:lnSpc>
                <a:spcPct val="90000"/>
              </a:lnSpc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81F52A-25D7-415C-8E15-66BFB3F7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31CC467-05B2-44CA-A28C-2018F5094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F3A2CCB-9C68-497B-AFC1-78E993152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71543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CF88FC-B16B-4842-BE03-2C717B0C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/>
              <a:t>가부키의 역사</a:t>
            </a:r>
            <a:r>
              <a:rPr lang="en-US" altLang="ko-KR" sz="4000"/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5" name="텍스트 개체 틀 3">
            <a:extLst>
              <a:ext uri="{FF2B5EF4-FFF2-40B4-BE49-F238E27FC236}">
                <a16:creationId xmlns:a16="http://schemas.microsoft.com/office/drawing/2014/main" id="{D5415B65-CBFC-4675-BE8A-CA0F16F99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0959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3547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FDD4051-DB65-42A5-A9E8-3166B667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50" name="내용 개체 틀 2">
            <a:extLst>
              <a:ext uri="{FF2B5EF4-FFF2-40B4-BE49-F238E27FC236}">
                <a16:creationId xmlns:a16="http://schemas.microsoft.com/office/drawing/2014/main" id="{7321135B-A490-46A4-BE95-BC670AC4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Autofit/>
          </a:bodyPr>
          <a:lstStyle/>
          <a:p>
            <a:r>
              <a:rPr lang="ko-KR" altLang="en-US" sz="1400" dirty="0"/>
              <a:t>일본 사무라이 시대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1) </a:t>
            </a:r>
            <a:r>
              <a:rPr lang="ko-KR" altLang="en-US" sz="1400" dirty="0" err="1"/>
              <a:t>도쿠가와</a:t>
            </a:r>
            <a:r>
              <a:rPr lang="ko-KR" altLang="en-US" sz="1400" dirty="0"/>
              <a:t> 막부의 몰락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2) </a:t>
            </a:r>
            <a:r>
              <a:rPr lang="ko-KR" altLang="en-US" sz="1400" dirty="0"/>
              <a:t>메이지 유신의 시작</a:t>
            </a:r>
            <a:r>
              <a:rPr lang="en-US" altLang="ko-KR" sz="1400" dirty="0"/>
              <a:t>.(</a:t>
            </a:r>
            <a:r>
              <a:rPr lang="ko-KR" altLang="en-US" sz="1400" dirty="0"/>
              <a:t>동영상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/>
              <a:t>입헌군주제의 시작</a:t>
            </a:r>
            <a:endParaRPr lang="en-US" altLang="ko-KR" sz="1400" dirty="0"/>
          </a:p>
          <a:p>
            <a:r>
              <a:rPr lang="ko-KR" altLang="en-US" sz="1400" dirty="0"/>
              <a:t>개혁</a:t>
            </a:r>
            <a:endParaRPr lang="en-US" altLang="ko-KR" sz="1400" dirty="0"/>
          </a:p>
          <a:p>
            <a:r>
              <a:rPr lang="ko-KR" altLang="en-US" sz="1400" dirty="0"/>
              <a:t>일본의 대중문화에 대해</a:t>
            </a:r>
            <a:endParaRPr lang="en-US" altLang="ko-KR" sz="1400" dirty="0"/>
          </a:p>
          <a:p>
            <a:r>
              <a:rPr lang="ko-KR" altLang="en-US" sz="1400" dirty="0"/>
              <a:t>만화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1)</a:t>
            </a:r>
            <a:r>
              <a:rPr lang="ko-KR" altLang="en-US" sz="1400" dirty="0"/>
              <a:t>애니메이션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2) </a:t>
            </a:r>
            <a:r>
              <a:rPr lang="ko-KR" altLang="en-US" sz="1400" dirty="0"/>
              <a:t>최초의 애니메이션 작품</a:t>
            </a:r>
            <a:endParaRPr lang="en-US" altLang="ko-KR" sz="1400" dirty="0"/>
          </a:p>
          <a:p>
            <a:r>
              <a:rPr lang="ko-KR" altLang="en-US" sz="1400" dirty="0"/>
              <a:t>일본 야구의 역사</a:t>
            </a:r>
            <a:br>
              <a:rPr lang="en-US" altLang="ko-KR" sz="1400" dirty="0"/>
            </a:br>
            <a:r>
              <a:rPr lang="en-US" altLang="ko-KR" sz="1400" dirty="0"/>
              <a:t>1)</a:t>
            </a:r>
            <a:r>
              <a:rPr lang="ko-KR" altLang="en-US" sz="1400" dirty="0"/>
              <a:t>일본 프로야구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 2)</a:t>
            </a:r>
            <a:r>
              <a:rPr lang="ko-KR" altLang="en-US" sz="1400" dirty="0"/>
              <a:t>일본 열도의 야구 열풍</a:t>
            </a:r>
            <a:endParaRPr lang="en-US" altLang="ko-KR" sz="1400" dirty="0"/>
          </a:p>
          <a:p>
            <a:r>
              <a:rPr lang="ko-KR" altLang="en-US" sz="1400" dirty="0"/>
              <a:t>스모의 역사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1)</a:t>
            </a:r>
            <a:r>
              <a:rPr lang="ko-KR" altLang="en-US" sz="1400" dirty="0"/>
              <a:t>스모의 국제화</a:t>
            </a:r>
            <a:endParaRPr lang="en-US" altLang="ko-KR" sz="1400" dirty="0"/>
          </a:p>
          <a:p>
            <a:r>
              <a:rPr lang="ko-KR" altLang="en-US" sz="1400" dirty="0"/>
              <a:t>가부키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1)</a:t>
            </a:r>
            <a:r>
              <a:rPr lang="ko-KR" altLang="en-US" sz="1400" dirty="0"/>
              <a:t>가부키의 역사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</a:t>
            </a:r>
            <a:endParaRPr lang="ko-KR" altLang="en-US" sz="1400" dirty="0"/>
          </a:p>
        </p:txBody>
      </p:sp>
      <p:sp>
        <p:nvSpPr>
          <p:cNvPr id="51" name="Oval 3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C505726-E1C9-4469-9FEE-9DC742FA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9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감사합니다</a:t>
            </a:r>
            <a:r>
              <a:rPr lang="en-US" altLang="ko-KR" sz="9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54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5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C97BD3-E962-4972-8AC6-A781BC46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ko-KR" altLang="en-US" sz="6000"/>
              <a:t>선정 동기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246520-DD6B-4396-8485-36DBFBAD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2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평소에 일본문화에 대한 관심도가 높았으며 교수님의 수업을 들으면서 일본역사에 대해 좀 더 </a:t>
            </a:r>
            <a:r>
              <a:rPr lang="ko-KR" altLang="en-US" dirty="0" err="1"/>
              <a:t>알고싶어서</a:t>
            </a:r>
            <a:r>
              <a:rPr lang="ko-KR" altLang="en-US" dirty="0"/>
              <a:t> 이 주제를 선택하게 되었습니다</a:t>
            </a:r>
            <a:r>
              <a:rPr lang="en-US" altLang="ko-KR" dirty="0"/>
              <a:t>.</a:t>
            </a:r>
            <a:r>
              <a:rPr lang="ko-KR" altLang="en-US" dirty="0"/>
              <a:t> 그리고 많은 사람들에게 제가 조사한 일본의 역사 그리고 일본 문화에 대해 알려주고 싶었습니다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5A1A0-5CFE-4A02-8898-CB4EE99A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/>
              <a:t>사무라이 시대</a:t>
            </a:r>
            <a:endParaRPr lang="ko-KR" alt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내용 개체 틀 2">
            <a:extLst>
              <a:ext uri="{FF2B5EF4-FFF2-40B4-BE49-F238E27FC236}">
                <a16:creationId xmlns:a16="http://schemas.microsoft.com/office/drawing/2014/main" id="{80B34EA6-F73F-46E9-A53C-787D50118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9591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999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EC04D91-A728-4F10-AA85-3CC9DC85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4000"/>
              <a:t>도쿠가와 가문의 몰락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4" name="내용 개체 틀 2">
            <a:extLst>
              <a:ext uri="{FF2B5EF4-FFF2-40B4-BE49-F238E27FC236}">
                <a16:creationId xmlns:a16="http://schemas.microsoft.com/office/drawing/2014/main" id="{DF6FBAAC-EE09-442B-939A-ADF4919F0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18965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04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98854FE1-D3AE-41A6-93C3-B05FB67F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3000">
                <a:solidFill>
                  <a:srgbClr val="FFFFFF"/>
                </a:solidFill>
              </a:rPr>
              <a:t>메이지 유신의 시작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8655F3-49A5-469E-9369-D7651A59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altLang="ko-KR">
                <a:hlinkClick r:id="rId6"/>
              </a:rPr>
              <a:t>https://youtu.be/hZItYPzlomU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4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1E75C4-1B7F-45D1-A3ED-0214CC68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3000">
                <a:solidFill>
                  <a:srgbClr val="FFFFFF"/>
                </a:solidFill>
              </a:rPr>
              <a:t>입헌군주제의 시작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38A6D5F0-1946-4EF0-9488-2F4AF69CC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285649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8694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AF73D6-C45B-4FBD-9985-A70717C4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FF2EE1-06AC-43EE-AC25-402E73B1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200" dirty="0"/>
              <a:t>신분제도 철폐</a:t>
            </a:r>
            <a:r>
              <a:rPr lang="en-US" altLang="ko-KR" sz="3200" dirty="0"/>
              <a:t>, </a:t>
            </a:r>
            <a:r>
              <a:rPr lang="ko-KR" altLang="en-US" sz="3200" dirty="0"/>
              <a:t>토지와 조세 제도 개혁</a:t>
            </a:r>
            <a:r>
              <a:rPr lang="en-US" altLang="ko-KR" sz="3200" dirty="0"/>
              <a:t>, </a:t>
            </a:r>
            <a:r>
              <a:rPr lang="ko-KR" altLang="en-US" sz="3200" dirty="0"/>
              <a:t>의무교육의 실행</a:t>
            </a:r>
            <a:r>
              <a:rPr lang="en-US" altLang="ko-KR" sz="3200" dirty="0"/>
              <a:t>, </a:t>
            </a:r>
            <a:r>
              <a:rPr lang="ko-KR" altLang="en-US" sz="3200" dirty="0"/>
              <a:t>우편제도 실시</a:t>
            </a:r>
            <a:r>
              <a:rPr lang="en-US" altLang="ko-KR" sz="3200" dirty="0"/>
              <a:t>, </a:t>
            </a:r>
            <a:r>
              <a:rPr lang="ko-KR" altLang="en-US" sz="3200" dirty="0"/>
              <a:t>철도 건설 등</a:t>
            </a:r>
          </a:p>
          <a:p>
            <a:r>
              <a:rPr lang="ko-KR" altLang="en-US" sz="3200" dirty="0"/>
              <a:t>자본가들의 공장 운영권을 인정하여 공장들이 대거 설립</a:t>
            </a:r>
            <a:endParaRPr lang="en-US" altLang="ko-KR" sz="3200" dirty="0"/>
          </a:p>
          <a:p>
            <a:r>
              <a:rPr lang="ko-KR" altLang="en-US" sz="3200" dirty="0"/>
              <a:t>머리모양을 서양식으로 바꿈</a:t>
            </a:r>
            <a:endParaRPr lang="en-US" altLang="ko-KR" sz="3200" dirty="0"/>
          </a:p>
          <a:p>
            <a:r>
              <a:rPr lang="ko-KR" altLang="en-US" sz="3200" dirty="0"/>
              <a:t>일반인들도 서양식 생활 풍습 모방</a:t>
            </a:r>
          </a:p>
          <a:p>
            <a:r>
              <a:rPr lang="ko-KR" altLang="en-US" sz="3200" dirty="0"/>
              <a:t>의회 제도를 실행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99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B5E5D3-5C14-4083-93BF-A18843CF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/>
              <a:t>일본의 대중문화</a:t>
            </a:r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C71237B1-04E7-4F58-A4DD-710CAE9CF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4981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9213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681</Words>
  <Application>Microsoft Office PowerPoint</Application>
  <PresentationFormat>와이드스크린</PresentationFormat>
  <Paragraphs>128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목판</vt:lpstr>
      <vt:lpstr>일본 근대국가 성립과 대중문화 형성</vt:lpstr>
      <vt:lpstr>목차</vt:lpstr>
      <vt:lpstr>선정 동기</vt:lpstr>
      <vt:lpstr>사무라이 시대</vt:lpstr>
      <vt:lpstr>도쿠가와 가문의 몰락</vt:lpstr>
      <vt:lpstr>메이지 유신의 시작</vt:lpstr>
      <vt:lpstr>입헌군주제의 시작</vt:lpstr>
      <vt:lpstr>개혁</vt:lpstr>
      <vt:lpstr>일본의 대중문화</vt:lpstr>
      <vt:lpstr>만화</vt:lpstr>
      <vt:lpstr>애니메이션</vt:lpstr>
      <vt:lpstr>최초의 애니메이션     작품</vt:lpstr>
      <vt:lpstr>일본 야구의 역사</vt:lpstr>
      <vt:lpstr>일본 프로야구</vt:lpstr>
      <vt:lpstr>일본 열도의 야구열풍</vt:lpstr>
      <vt:lpstr>스모의 역사</vt:lpstr>
      <vt:lpstr>스모의 국제화</vt:lpstr>
      <vt:lpstr>가부키</vt:lpstr>
      <vt:lpstr>가부키의 역사.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근대국가 성립과 대중문화 형성</dc:title>
  <dc:creator>장 수정</dc:creator>
  <cp:lastModifiedBy>장 수정</cp:lastModifiedBy>
  <cp:revision>3</cp:revision>
  <dcterms:created xsi:type="dcterms:W3CDTF">2020-05-03T20:59:42Z</dcterms:created>
  <dcterms:modified xsi:type="dcterms:W3CDTF">2020-05-03T21:27:49Z</dcterms:modified>
</cp:coreProperties>
</file>