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92" r:id="rId3"/>
    <p:sldId id="291" r:id="rId4"/>
    <p:sldId id="294" r:id="rId5"/>
    <p:sldId id="293" r:id="rId6"/>
    <p:sldId id="295" r:id="rId7"/>
    <p:sldId id="296" r:id="rId8"/>
    <p:sldId id="297" r:id="rId9"/>
    <p:sldId id="304" r:id="rId10"/>
    <p:sldId id="303" r:id="rId11"/>
    <p:sldId id="302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FA6693-1256-452D-BC74-0B05E5EF5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41059CA-ED45-4135-BDCC-FEA45B76D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32AB715-40B2-414B-8138-9774B681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BACD-241B-48D2-8176-F576BE453579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555DC9-DA34-48B7-ACF3-B55A720F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B723D5-2EFB-4A94-A3A4-6A1EEEE2A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476-0882-42AC-9810-A7C20DAA02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81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D6DF14-0575-46D5-B018-CFD835D5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EC44626-1335-4B90-AE1B-DEAA36414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E7CFA8-C78B-42BA-8B00-C7C43068C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BACD-241B-48D2-8176-F576BE453579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54DD3E-DA4A-450C-8B64-B3B1BEE88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380EE5B-0881-4AD1-BA0F-576296798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476-0882-42AC-9810-A7C20DAA02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762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A7973FC-5C4E-4ABC-B8EE-E47E83021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9E1D999-8ED2-4853-85F0-B5B92DD3E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5307C7-4F62-4D76-8FA7-009B9EA0C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BACD-241B-48D2-8176-F576BE453579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ED3080-ED3C-4059-8EA5-87A5742FB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F75770D-95C0-4896-BE3A-AEDA2235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476-0882-42AC-9810-A7C20DAA02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33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EEE60-1169-4E21-9776-4E884C2E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249359-3C0C-4319-967C-F1B3B4AA4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AC53AA-4E72-4622-9BD6-27CF79B64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BACD-241B-48D2-8176-F576BE453579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5691F4-098A-41FD-BAB1-978E264B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D3AA82-C2EC-4D17-BA7A-C6DC59E9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476-0882-42AC-9810-A7C20DAA02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405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4000CB-2DA8-4F94-86FF-B8863C3D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D97D91-0AB2-46B9-A85F-A118C4219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9D47B1-381E-4B2A-A1C7-9F7AA423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BACD-241B-48D2-8176-F576BE453579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16BC7B-4B28-4924-BCAD-1B8C9C605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CCB4209-14CA-440F-B5A9-2E43EF7D8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476-0882-42AC-9810-A7C20DAA02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0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85E07E-726F-436B-BA0A-8E228EF24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6D0EC1-6999-45ED-A112-D89A34A09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9E122B5-4915-41B2-8DFF-657CE1B59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2D3143-3D13-43F1-8DD2-58DB16E37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BACD-241B-48D2-8176-F576BE453579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FE7D6A8-39C7-4B0B-B0DD-F4EE5BA5B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CDC6ABD-269E-49CC-B638-DAEF799E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476-0882-42AC-9810-A7C20DAA02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39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4B67C4-0231-4009-80DC-C40DF2DC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F8C02EE-C3ED-4F28-9C57-D0A9457B3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E6F621-F7C0-423B-8538-CB1748D10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D88DD95-6BD1-4D1A-923C-BEB2F19A1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6054459-A8E5-43BB-9F50-9F0D148DE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D7DEECF-E707-406B-8BA3-BDAE35F6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BACD-241B-48D2-8176-F576BE453579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6C3EE89-BF96-4BB6-880D-426351CA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BE10935-5375-4A14-951E-CE0B1B75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476-0882-42AC-9810-A7C20DAA02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14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40BEE8-8222-48F8-BB19-90C2C2B4D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A61180C-8268-4983-8FAD-5705CBC9A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BACD-241B-48D2-8176-F576BE453579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9873C28-32E2-47F0-AE2A-B8E16154E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8DEEAE7-CDF6-4DD9-B5C3-C8E79C6E4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476-0882-42AC-9810-A7C20DAA02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392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A599498-14CC-491F-B3DD-A19DBD71E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BACD-241B-48D2-8176-F576BE453579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2647D9C-0303-4A8E-8827-B5242C97A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4819BF-5E21-4981-8EF8-4B475158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476-0882-42AC-9810-A7C20DAA02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214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460730-B231-4AFF-B527-A88BDDD9D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60C46A-E325-498B-89FB-8EF4A1831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35D859A-15A5-465B-9C15-9A0B781C3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20F51F1-BCFB-4D44-94EE-63C4881CA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BACD-241B-48D2-8176-F576BE453579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82916BB-A62F-4FDA-AC18-AC1391C54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1990A09-9BA1-4858-86B7-5EA01D570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476-0882-42AC-9810-A7C20DAA02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356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3DB334-F78A-4115-B3BC-D19972CD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8D8568B-BFD2-47CF-96DD-36859596A3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C3ABBB-0F15-41A9-835F-DAA5E1850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CCFD08E-D0DF-42BE-AEEC-1BD16AF2C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BACD-241B-48D2-8176-F576BE453579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C35FEE1-19FA-414C-AEAD-47159FD6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D826558-A60C-4012-84A7-829F2128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476-0882-42AC-9810-A7C20DAA02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97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4DE72BC-DF16-4C3F-BF9C-D4866478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5C08DBA-9E2A-41E5-BFA2-BA09E1A5B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1539CB-F36A-48DA-AF29-5A2D1E63AE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DBACD-241B-48D2-8176-F576BE453579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28FF9C-E46D-469F-8ED2-D5E7252D9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5B9A12-8096-4075-A4DB-1AA7933AE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68476-0882-42AC-9810-A7C20DAA02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79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IdHYjW_GEt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4444253" y="2729753"/>
            <a:ext cx="1398494" cy="139849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05</a:t>
            </a:r>
            <a:endParaRPr lang="ko-KR" altLang="en-US" sz="40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8706" y="1782395"/>
            <a:ext cx="4679577" cy="27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Part 5</a:t>
            </a:r>
          </a:p>
          <a:p>
            <a:r>
              <a:rPr lang="ko-KR" altLang="en-US" sz="4800" dirty="0" err="1">
                <a:latin typeface="에스코어 드림 9 Black" panose="020B0A03030302020204" pitchFamily="34" charset="-127"/>
                <a:ea typeface="에스코어 드림 6 Bold" panose="020B0703030302020204" pitchFamily="34" charset="-127"/>
              </a:rPr>
              <a:t>조중</a:t>
            </a:r>
            <a:r>
              <a:rPr lang="ko-KR" altLang="en-US" sz="4800" dirty="0">
                <a:latin typeface="에스코어 드림 9 Black" panose="020B0A03030302020204" pitchFamily="34" charset="-127"/>
                <a:ea typeface="에스코어 드림 6 Bold" panose="020B0703030302020204" pitchFamily="34" charset="-127"/>
              </a:rPr>
              <a:t> 변계 조약</a:t>
            </a:r>
            <a:endParaRPr lang="en-US" altLang="ko-KR" sz="48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endParaRPr lang="en-US" altLang="ko-KR" sz="32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pPr>
              <a:lnSpc>
                <a:spcPct val="200000"/>
              </a:lnSpc>
            </a:pPr>
            <a:endParaRPr lang="en-US" altLang="ko-KR" sz="2800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8217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581901" y="257762"/>
            <a:ext cx="4610100" cy="1175503"/>
          </a:xfrm>
          <a:prstGeom prst="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88900" ty="-1816100" sx="100000" sy="100000" flip="none" algn="tl"/>
          </a:blip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257762"/>
            <a:ext cx="12192000" cy="1175503"/>
          </a:xfrm>
          <a:prstGeom prst="rect">
            <a:avLst/>
          </a:prstGeom>
          <a:gradFill flip="none" rotWithShape="1">
            <a:gsLst>
              <a:gs pos="6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36" y="311420"/>
            <a:ext cx="469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참고 영상 </a:t>
            </a:r>
            <a:endParaRPr lang="en-US" altLang="ko-KR" sz="3200" dirty="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10A05DE-397E-4C21-8924-BF438BE4C630}"/>
              </a:ext>
            </a:extLst>
          </p:cNvPr>
          <p:cNvSpPr/>
          <p:nvPr/>
        </p:nvSpPr>
        <p:spPr>
          <a:xfrm>
            <a:off x="1994170" y="2441643"/>
            <a:ext cx="7568119" cy="2889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hlinkClick r:id="rId4"/>
              </a:rPr>
              <a:t>https://www.youtube.com/watch?v=IdHYjW_GEtA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35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593024" y="2537167"/>
            <a:ext cx="30059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감사합니다</a:t>
            </a:r>
            <a:endParaRPr lang="en-US" altLang="ko-KR" sz="4400" dirty="0">
              <a:solidFill>
                <a:schemeClr val="bg1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3960829" y="3429000"/>
            <a:ext cx="42703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04576" y="3673785"/>
            <a:ext cx="178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22034781 </a:t>
            </a:r>
            <a:r>
              <a:rPr lang="ko-KR" altLang="en-US" sz="16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이하늘</a:t>
            </a:r>
          </a:p>
        </p:txBody>
      </p:sp>
    </p:spTree>
    <p:extLst>
      <p:ext uri="{BB962C8B-B14F-4D97-AF65-F5344CB8AC3E}">
        <p14:creationId xmlns:p14="http://schemas.microsoft.com/office/powerpoint/2010/main" val="2794794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581901" y="257762"/>
            <a:ext cx="4610100" cy="1175503"/>
          </a:xfrm>
          <a:prstGeom prst="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88900" ty="-1816100" sx="100000" sy="100000" flip="none" algn="tl"/>
          </a:blip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257762"/>
            <a:ext cx="12192000" cy="1175503"/>
          </a:xfrm>
          <a:prstGeom prst="rect">
            <a:avLst/>
          </a:prstGeom>
          <a:gradFill flip="none" rotWithShape="1">
            <a:gsLst>
              <a:gs pos="6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36" y="311420"/>
            <a:ext cx="469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조중</a:t>
            </a:r>
            <a:r>
              <a:rPr lang="ko-KR" altLang="en-US" sz="3200" dirty="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변계 조약 </a:t>
            </a:r>
            <a:endParaRPr lang="en-US" altLang="ko-KR" sz="3200" dirty="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130DDBC-5648-466E-9E0F-B764F7925174}"/>
              </a:ext>
            </a:extLst>
          </p:cNvPr>
          <p:cNvSpPr/>
          <p:nvPr/>
        </p:nvSpPr>
        <p:spPr>
          <a:xfrm>
            <a:off x="-891027" y="4358969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북한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김일성</a:t>
            </a:r>
          </a:p>
        </p:txBody>
      </p:sp>
      <p:pic>
        <p:nvPicPr>
          <p:cNvPr id="10" name="그림 9" descr="스크린샷, 그리기이(가) 표시된 사진&#10;&#10;자동 생성된 설명">
            <a:extLst>
              <a:ext uri="{FF2B5EF4-FFF2-40B4-BE49-F238E27FC236}">
                <a16:creationId xmlns:a16="http://schemas.microsoft.com/office/drawing/2014/main" id="{7A2E2599-3137-41B6-B140-5A7CA0030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6" y="1736163"/>
            <a:ext cx="4039237" cy="2430774"/>
          </a:xfrm>
          <a:prstGeom prst="rect">
            <a:avLst/>
          </a:prstGeom>
        </p:spPr>
      </p:pic>
      <p:pic>
        <p:nvPicPr>
          <p:cNvPr id="12" name="그림 11" descr="그리기, 램프이(가) 표시된 사진&#10;&#10;자동 생성된 설명">
            <a:extLst>
              <a:ext uri="{FF2B5EF4-FFF2-40B4-BE49-F238E27FC236}">
                <a16:creationId xmlns:a16="http://schemas.microsoft.com/office/drawing/2014/main" id="{E7E00A05-C3FC-4AFE-9F15-7EAD4F9523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28" y="1734055"/>
            <a:ext cx="4039236" cy="2453106"/>
          </a:xfrm>
          <a:prstGeom prst="rect">
            <a:avLst/>
          </a:prstGeom>
        </p:spPr>
      </p:pic>
      <p:sp>
        <p:nvSpPr>
          <p:cNvPr id="13" name="설명선: 아래쪽 화살표 12">
            <a:extLst>
              <a:ext uri="{FF2B5EF4-FFF2-40B4-BE49-F238E27FC236}">
                <a16:creationId xmlns:a16="http://schemas.microsoft.com/office/drawing/2014/main" id="{3BAB3D95-1989-408A-8546-808C7BC2B671}"/>
              </a:ext>
            </a:extLst>
          </p:cNvPr>
          <p:cNvSpPr/>
          <p:nvPr/>
        </p:nvSpPr>
        <p:spPr>
          <a:xfrm>
            <a:off x="4673767" y="2530247"/>
            <a:ext cx="2844466" cy="2069431"/>
          </a:xfrm>
          <a:prstGeom prst="downArrowCallou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</a:rPr>
              <a:t>1962</a:t>
            </a:r>
            <a:r>
              <a:rPr lang="ko-KR" altLang="en-US" sz="2500" dirty="0">
                <a:solidFill>
                  <a:schemeClr val="tx1"/>
                </a:solidFill>
              </a:rPr>
              <a:t>년 </a:t>
            </a:r>
            <a:r>
              <a:rPr lang="en-US" altLang="ko-KR" sz="2500" dirty="0">
                <a:solidFill>
                  <a:schemeClr val="tx1"/>
                </a:solidFill>
              </a:rPr>
              <a:t>10</a:t>
            </a:r>
            <a:r>
              <a:rPr lang="ko-KR" altLang="en-US" sz="2500" dirty="0">
                <a:solidFill>
                  <a:schemeClr val="tx1"/>
                </a:solidFill>
              </a:rPr>
              <a:t>월 </a:t>
            </a:r>
            <a:r>
              <a:rPr lang="en-US" altLang="ko-KR" sz="2500" dirty="0">
                <a:solidFill>
                  <a:schemeClr val="tx1"/>
                </a:solidFill>
              </a:rPr>
              <a:t>12</a:t>
            </a:r>
            <a:r>
              <a:rPr lang="ko-KR" altLang="en-US" sz="2500" dirty="0">
                <a:solidFill>
                  <a:schemeClr val="tx1"/>
                </a:solidFill>
              </a:rPr>
              <a:t>일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국경 조약</a:t>
            </a:r>
            <a:endParaRPr lang="en-US" altLang="ko-KR" sz="2500" dirty="0">
              <a:solidFill>
                <a:schemeClr val="tx1"/>
              </a:solidFill>
            </a:endParaRPr>
          </a:p>
        </p:txBody>
      </p:sp>
      <p:pic>
        <p:nvPicPr>
          <p:cNvPr id="15" name="그림 1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0512A8AC-D049-49BE-9BDE-8F3C0EEB58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62" y="4868766"/>
            <a:ext cx="3114675" cy="1675029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A7D3EEF3-ECD8-4EEA-B961-D7E2AE4195B8}"/>
              </a:ext>
            </a:extLst>
          </p:cNvPr>
          <p:cNvSpPr/>
          <p:nvPr/>
        </p:nvSpPr>
        <p:spPr>
          <a:xfrm>
            <a:off x="6585670" y="4358969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중국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r>
              <a:rPr lang="ko-KR" altLang="en-US" sz="3200" dirty="0" err="1">
                <a:solidFill>
                  <a:schemeClr val="tx1"/>
                </a:solidFill>
              </a:rPr>
              <a:t>저우언라이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82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581901" y="257762"/>
            <a:ext cx="4610100" cy="1175503"/>
          </a:xfrm>
          <a:prstGeom prst="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88900" ty="-1816100" sx="100000" sy="100000" flip="none" algn="tl"/>
          </a:blip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257762"/>
            <a:ext cx="12192000" cy="1175503"/>
          </a:xfrm>
          <a:prstGeom prst="rect">
            <a:avLst/>
          </a:prstGeom>
          <a:gradFill flip="none" rotWithShape="1">
            <a:gsLst>
              <a:gs pos="6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36" y="311420"/>
            <a:ext cx="469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조중</a:t>
            </a:r>
            <a:r>
              <a:rPr lang="ko-KR" altLang="en-US" sz="3200" dirty="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변계 조약 </a:t>
            </a:r>
            <a:endParaRPr lang="en-US" altLang="ko-KR" sz="3200" dirty="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130DDBC-5648-466E-9E0F-B764F7925174}"/>
              </a:ext>
            </a:extLst>
          </p:cNvPr>
          <p:cNvSpPr/>
          <p:nvPr/>
        </p:nvSpPr>
        <p:spPr>
          <a:xfrm>
            <a:off x="-154683" y="3850913"/>
            <a:ext cx="4684294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천지 </a:t>
            </a:r>
            <a:r>
              <a:rPr lang="en-US" altLang="ko-KR" sz="3200" dirty="0">
                <a:solidFill>
                  <a:schemeClr val="tx1"/>
                </a:solidFill>
              </a:rPr>
              <a:t>54.5% 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pic>
        <p:nvPicPr>
          <p:cNvPr id="3" name="그림 2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89CDDCF6-FAFF-404B-B4B0-F045E1B98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045" y="2234288"/>
            <a:ext cx="4081910" cy="2389423"/>
          </a:xfrm>
          <a:prstGeom prst="rect">
            <a:avLst/>
          </a:prstGeom>
        </p:spPr>
      </p:pic>
      <p:pic>
        <p:nvPicPr>
          <p:cNvPr id="10" name="그림 9" descr="스크린샷, 그리기이(가) 표시된 사진&#10;&#10;자동 생성된 설명">
            <a:extLst>
              <a:ext uri="{FF2B5EF4-FFF2-40B4-BE49-F238E27FC236}">
                <a16:creationId xmlns:a16="http://schemas.microsoft.com/office/drawing/2014/main" id="{3A08DB39-8E8E-4DEB-A8CC-BDAC5775CC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98" y="2234288"/>
            <a:ext cx="2721532" cy="1635938"/>
          </a:xfrm>
          <a:prstGeom prst="rect">
            <a:avLst/>
          </a:prstGeom>
        </p:spPr>
      </p:pic>
      <p:pic>
        <p:nvPicPr>
          <p:cNvPr id="12" name="그림 11" descr="그리기, 램프이(가) 표시된 사진&#10;&#10;자동 생성된 설명">
            <a:extLst>
              <a:ext uri="{FF2B5EF4-FFF2-40B4-BE49-F238E27FC236}">
                <a16:creationId xmlns:a16="http://schemas.microsoft.com/office/drawing/2014/main" id="{2B1AE5FC-B405-4685-9007-FE19396E34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779" y="2214975"/>
            <a:ext cx="2721532" cy="1635938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79F06E9F-06FE-44D4-986A-A1CD418F63FB}"/>
              </a:ext>
            </a:extLst>
          </p:cNvPr>
          <p:cNvSpPr/>
          <p:nvPr/>
        </p:nvSpPr>
        <p:spPr>
          <a:xfrm>
            <a:off x="7544804" y="3850913"/>
            <a:ext cx="4684294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천지 </a:t>
            </a:r>
            <a:r>
              <a:rPr lang="en-US" altLang="ko-KR" sz="3200" dirty="0">
                <a:solidFill>
                  <a:schemeClr val="tx1"/>
                </a:solidFill>
              </a:rPr>
              <a:t>45.5% 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43A815F-0509-4375-91A7-32C4F88A8084}"/>
              </a:ext>
            </a:extLst>
          </p:cNvPr>
          <p:cNvSpPr/>
          <p:nvPr/>
        </p:nvSpPr>
        <p:spPr>
          <a:xfrm>
            <a:off x="2202902" y="5064832"/>
            <a:ext cx="7786195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백두산 압록강 두만강 경계 국경선 확정</a:t>
            </a:r>
          </a:p>
        </p:txBody>
      </p:sp>
    </p:spTree>
    <p:extLst>
      <p:ext uri="{BB962C8B-B14F-4D97-AF65-F5344CB8AC3E}">
        <p14:creationId xmlns:p14="http://schemas.microsoft.com/office/powerpoint/2010/main" val="718544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4444253" y="2729753"/>
            <a:ext cx="1398494" cy="139849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06</a:t>
            </a:r>
            <a:endParaRPr lang="ko-KR" altLang="en-US" sz="40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8706" y="1782395"/>
            <a:ext cx="4679577" cy="426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Part 6</a:t>
            </a:r>
          </a:p>
          <a:p>
            <a:r>
              <a:rPr lang="ko-KR" altLang="en-US" sz="4800" dirty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간도가 </a:t>
            </a:r>
            <a:endParaRPr lang="en-US" altLang="ko-KR" sz="48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r>
              <a:rPr lang="ko-KR" altLang="en-US" sz="4800" dirty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우리 영토인 </a:t>
            </a:r>
            <a:endParaRPr lang="en-US" altLang="ko-KR" sz="48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r>
              <a:rPr lang="ko-KR" altLang="en-US" sz="4800" dirty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이유</a:t>
            </a:r>
            <a:endParaRPr lang="en-US" altLang="ko-KR" sz="48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endParaRPr lang="en-US" altLang="ko-KR" sz="32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pPr>
              <a:lnSpc>
                <a:spcPct val="200000"/>
              </a:lnSpc>
            </a:pPr>
            <a:endParaRPr lang="en-US" altLang="ko-KR" sz="2800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5667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581901" y="257762"/>
            <a:ext cx="4610100" cy="1175503"/>
          </a:xfrm>
          <a:prstGeom prst="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88900" ty="-1816100" sx="100000" sy="100000" flip="none" algn="tl"/>
          </a:blip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257762"/>
            <a:ext cx="12192000" cy="1175503"/>
          </a:xfrm>
          <a:prstGeom prst="rect">
            <a:avLst/>
          </a:prstGeom>
          <a:gradFill flip="none" rotWithShape="1">
            <a:gsLst>
              <a:gs pos="6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36" y="311420"/>
            <a:ext cx="469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간도가 우리 영토인 이유 </a:t>
            </a:r>
            <a:endParaRPr lang="en-US" altLang="ko-KR" sz="3200" dirty="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130DDBC-5648-466E-9E0F-B764F7925174}"/>
              </a:ext>
            </a:extLst>
          </p:cNvPr>
          <p:cNvSpPr/>
          <p:nvPr/>
        </p:nvSpPr>
        <p:spPr>
          <a:xfrm>
            <a:off x="-168292" y="4446785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200" dirty="0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5D2A542-3271-48A1-9362-C392E3952CB1}"/>
              </a:ext>
            </a:extLst>
          </p:cNvPr>
          <p:cNvSpPr/>
          <p:nvPr/>
        </p:nvSpPr>
        <p:spPr>
          <a:xfrm>
            <a:off x="-168293" y="4860464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간도협약 당시 일본이 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한국 대신 대표로 참여 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 하지만 </a:t>
            </a:r>
            <a:r>
              <a:rPr lang="ko-KR" altLang="en-US" sz="3200" dirty="0" err="1">
                <a:solidFill>
                  <a:schemeClr val="tx1"/>
                </a:solidFill>
              </a:rPr>
              <a:t>을사늑약이</a:t>
            </a:r>
            <a:r>
              <a:rPr lang="ko-KR" altLang="en-US" sz="3200" dirty="0">
                <a:solidFill>
                  <a:schemeClr val="tx1"/>
                </a:solidFill>
              </a:rPr>
              <a:t> 무효</a:t>
            </a:r>
          </a:p>
        </p:txBody>
      </p:sp>
      <p:pic>
        <p:nvPicPr>
          <p:cNvPr id="3" name="그림 2" descr="카페트이(가) 표시된 사진&#10;&#10;자동 생성된 설명">
            <a:extLst>
              <a:ext uri="{FF2B5EF4-FFF2-40B4-BE49-F238E27FC236}">
                <a16:creationId xmlns:a16="http://schemas.microsoft.com/office/drawing/2014/main" id="{5B72C969-BFF9-4A8E-9FC1-516BE526B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66" y="1824833"/>
            <a:ext cx="3288846" cy="2567608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765AC2C0-BDEE-4421-8724-17606DC9C0B7}"/>
              </a:ext>
            </a:extLst>
          </p:cNvPr>
          <p:cNvSpPr/>
          <p:nvPr/>
        </p:nvSpPr>
        <p:spPr>
          <a:xfrm>
            <a:off x="-1171402" y="3596167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을사늑약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00F9A12-D2AB-4D8F-9A1E-1C6C62C240B9}"/>
              </a:ext>
            </a:extLst>
          </p:cNvPr>
          <p:cNvSpPr/>
          <p:nvPr/>
        </p:nvSpPr>
        <p:spPr>
          <a:xfrm>
            <a:off x="-2480223" y="1409784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첫번째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0D2E17A-AB88-4A44-A18F-ADC5CD550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842" y="1757453"/>
            <a:ext cx="4610100" cy="2689332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320C872C-B493-4B98-99C7-1CFCCBDF958F}"/>
              </a:ext>
            </a:extLst>
          </p:cNvPr>
          <p:cNvSpPr/>
          <p:nvPr/>
        </p:nvSpPr>
        <p:spPr>
          <a:xfrm>
            <a:off x="5764611" y="4727797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일본 한일의정서 내용 위반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E05DB56-1921-48A3-AF33-0A7707581BFE}"/>
              </a:ext>
            </a:extLst>
          </p:cNvPr>
          <p:cNvSpPr/>
          <p:nvPr/>
        </p:nvSpPr>
        <p:spPr>
          <a:xfrm>
            <a:off x="4280620" y="3497949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한일의정서</a:t>
            </a:r>
            <a:endParaRPr lang="en-US" altLang="ko-KR" sz="2500" dirty="0">
              <a:solidFill>
                <a:schemeClr val="tx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6E57D81-EE59-4108-8CC2-CDC69CDC2E89}"/>
              </a:ext>
            </a:extLst>
          </p:cNvPr>
          <p:cNvSpPr/>
          <p:nvPr/>
        </p:nvSpPr>
        <p:spPr>
          <a:xfrm>
            <a:off x="3132988" y="1393807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두번째</a:t>
            </a:r>
          </a:p>
        </p:txBody>
      </p:sp>
    </p:spTree>
    <p:extLst>
      <p:ext uri="{BB962C8B-B14F-4D97-AF65-F5344CB8AC3E}">
        <p14:creationId xmlns:p14="http://schemas.microsoft.com/office/powerpoint/2010/main" val="2751653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581901" y="257762"/>
            <a:ext cx="4610100" cy="1175503"/>
          </a:xfrm>
          <a:prstGeom prst="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88900" ty="-1816100" sx="100000" sy="100000" flip="none" algn="tl"/>
          </a:blip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257762"/>
            <a:ext cx="12192000" cy="1175503"/>
          </a:xfrm>
          <a:prstGeom prst="rect">
            <a:avLst/>
          </a:prstGeom>
          <a:gradFill flip="none" rotWithShape="1">
            <a:gsLst>
              <a:gs pos="6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36" y="311420"/>
            <a:ext cx="469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을사늑약이</a:t>
            </a:r>
            <a:r>
              <a:rPr lang="ko-KR" altLang="en-US" sz="3200" dirty="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무효인 이유 </a:t>
            </a:r>
            <a:endParaRPr lang="en-US" altLang="ko-KR" sz="3200" dirty="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130DDBC-5648-466E-9E0F-B764F7925174}"/>
              </a:ext>
            </a:extLst>
          </p:cNvPr>
          <p:cNvSpPr/>
          <p:nvPr/>
        </p:nvSpPr>
        <p:spPr>
          <a:xfrm>
            <a:off x="5432410" y="2358382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일본의 강제 체결</a:t>
            </a:r>
          </a:p>
        </p:txBody>
      </p:sp>
      <p:pic>
        <p:nvPicPr>
          <p:cNvPr id="3" name="그림 2" descr="오래된, 사진, 남자이(가) 표시된 사진&#10;&#10;자동 생성된 설명">
            <a:extLst>
              <a:ext uri="{FF2B5EF4-FFF2-40B4-BE49-F238E27FC236}">
                <a16:creationId xmlns:a16="http://schemas.microsoft.com/office/drawing/2014/main" id="{8FA92FEC-899E-4068-B38F-2948F5AA4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6" y="4054667"/>
            <a:ext cx="5238750" cy="229552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7236738A-C0A9-4F7B-8EE5-FFBDF7C191CE}"/>
              </a:ext>
            </a:extLst>
          </p:cNvPr>
          <p:cNvSpPr/>
          <p:nvPr/>
        </p:nvSpPr>
        <p:spPr>
          <a:xfrm>
            <a:off x="5432410" y="4629615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err="1">
                <a:solidFill>
                  <a:schemeClr val="tx1"/>
                </a:solidFill>
              </a:rPr>
              <a:t>을사늑약을</a:t>
            </a:r>
            <a:r>
              <a:rPr lang="ko-KR" altLang="en-US" sz="3200">
                <a:solidFill>
                  <a:schemeClr val="tx1"/>
                </a:solidFill>
              </a:rPr>
              <a:t> 동의한</a:t>
            </a:r>
            <a:endParaRPr lang="en-US" altLang="ko-KR" sz="3200">
              <a:solidFill>
                <a:schemeClr val="tx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을사오적 조약 체결 권한 없음</a:t>
            </a:r>
          </a:p>
        </p:txBody>
      </p:sp>
      <p:pic>
        <p:nvPicPr>
          <p:cNvPr id="10" name="그림 9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83EDCA26-34BD-4E27-B97A-3E534D50F1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55" y="1837601"/>
            <a:ext cx="3176312" cy="221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60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581901" y="257762"/>
            <a:ext cx="4610100" cy="1175503"/>
          </a:xfrm>
          <a:prstGeom prst="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88900" ty="-1816100" sx="100000" sy="100000" flip="none" algn="tl"/>
          </a:blip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257762"/>
            <a:ext cx="12192000" cy="1175503"/>
          </a:xfrm>
          <a:prstGeom prst="rect">
            <a:avLst/>
          </a:prstGeom>
          <a:gradFill flip="none" rotWithShape="1">
            <a:gsLst>
              <a:gs pos="6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36" y="311420"/>
            <a:ext cx="469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을사늑약이</a:t>
            </a:r>
            <a:r>
              <a:rPr lang="ko-KR" altLang="en-US" sz="3200" dirty="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무효인 이유 </a:t>
            </a:r>
            <a:endParaRPr lang="en-US" altLang="ko-KR" sz="3200" dirty="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130DDBC-5648-466E-9E0F-B764F7925174}"/>
              </a:ext>
            </a:extLst>
          </p:cNvPr>
          <p:cNvSpPr/>
          <p:nvPr/>
        </p:nvSpPr>
        <p:spPr>
          <a:xfrm>
            <a:off x="5758982" y="3233133"/>
            <a:ext cx="6602561" cy="1175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조약 체결 권한이 있는 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고종 황제의 도장 부재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F2BCAFF-FAB7-4380-9BE7-61DFF7555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1" y="2222596"/>
            <a:ext cx="5469029" cy="3196579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85960CCF-8932-4686-82E8-52ECC4B45A19}"/>
              </a:ext>
            </a:extLst>
          </p:cNvPr>
          <p:cNvSpPr/>
          <p:nvPr/>
        </p:nvSpPr>
        <p:spPr>
          <a:xfrm>
            <a:off x="-2291003" y="1433265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rgbClr val="FF0000"/>
                </a:solidFill>
              </a:rPr>
              <a:t>중요</a:t>
            </a:r>
          </a:p>
        </p:txBody>
      </p:sp>
    </p:spTree>
    <p:extLst>
      <p:ext uri="{BB962C8B-B14F-4D97-AF65-F5344CB8AC3E}">
        <p14:creationId xmlns:p14="http://schemas.microsoft.com/office/powerpoint/2010/main" val="4218442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581901" y="257762"/>
            <a:ext cx="4610100" cy="1175503"/>
          </a:xfrm>
          <a:prstGeom prst="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88900" ty="-1816100" sx="100000" sy="100000" flip="none" algn="tl"/>
          </a:blip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257762"/>
            <a:ext cx="12192000" cy="1175503"/>
          </a:xfrm>
          <a:prstGeom prst="rect">
            <a:avLst/>
          </a:prstGeom>
          <a:gradFill flip="none" rotWithShape="1">
            <a:gsLst>
              <a:gs pos="6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36" y="311420"/>
            <a:ext cx="469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한일의정서 내용 위반 </a:t>
            </a:r>
            <a:endParaRPr lang="en-US" altLang="ko-KR" sz="3200" dirty="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130DDBC-5648-466E-9E0F-B764F7925174}"/>
              </a:ext>
            </a:extLst>
          </p:cNvPr>
          <p:cNvSpPr/>
          <p:nvPr/>
        </p:nvSpPr>
        <p:spPr>
          <a:xfrm>
            <a:off x="-975837" y="4185321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일본 러일전쟁 이후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F3125B9-055E-44C7-94E9-2B3D5CD5F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089" y="1709167"/>
            <a:ext cx="3578711" cy="249794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BB13D0A0-1B79-4156-913B-4278C9AAD261}"/>
              </a:ext>
            </a:extLst>
          </p:cNvPr>
          <p:cNvSpPr/>
          <p:nvPr/>
        </p:nvSpPr>
        <p:spPr>
          <a:xfrm>
            <a:off x="6324053" y="4353959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하지만 약속 무시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이후 을사늑약 체결 강행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CE65481-2FF2-461F-9DAA-D88E77556032}"/>
              </a:ext>
            </a:extLst>
          </p:cNvPr>
          <p:cNvSpPr/>
          <p:nvPr/>
        </p:nvSpPr>
        <p:spPr>
          <a:xfrm>
            <a:off x="2731931" y="3031563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한국에게 독립 약속</a:t>
            </a:r>
          </a:p>
        </p:txBody>
      </p:sp>
      <p:pic>
        <p:nvPicPr>
          <p:cNvPr id="11" name="그림 10" descr="표지판, 그리기이(가) 표시된 사진&#10;&#10;자동 생성된 설명">
            <a:extLst>
              <a:ext uri="{FF2B5EF4-FFF2-40B4-BE49-F238E27FC236}">
                <a16:creationId xmlns:a16="http://schemas.microsoft.com/office/drawing/2014/main" id="{0A831189-FD24-4D7E-947F-8C3CA731F6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34" y="1745562"/>
            <a:ext cx="3810000" cy="253365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19756519-A8E8-4410-86EC-B03DECD258D0}"/>
              </a:ext>
            </a:extLst>
          </p:cNvPr>
          <p:cNvSpPr/>
          <p:nvPr/>
        </p:nvSpPr>
        <p:spPr>
          <a:xfrm>
            <a:off x="5584811" y="3031563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22FA2422-EFFE-47FC-9F59-65116E441665}"/>
              </a:ext>
            </a:extLst>
          </p:cNvPr>
          <p:cNvSpPr/>
          <p:nvPr/>
        </p:nvSpPr>
        <p:spPr>
          <a:xfrm>
            <a:off x="4560919" y="2343204"/>
            <a:ext cx="2944587" cy="9576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1209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4444253" y="2729753"/>
            <a:ext cx="1398494" cy="139849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07</a:t>
            </a:r>
            <a:endParaRPr lang="ko-KR" altLang="en-US" sz="40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8706" y="1782395"/>
            <a:ext cx="4679577" cy="27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Part 7</a:t>
            </a:r>
          </a:p>
          <a:p>
            <a:r>
              <a:rPr lang="ko-KR" altLang="en-US" sz="4800" dirty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마무리 영상</a:t>
            </a:r>
            <a:endParaRPr lang="en-US" altLang="ko-KR" sz="48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endParaRPr lang="en-US" altLang="ko-KR" sz="32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pPr>
              <a:lnSpc>
                <a:spcPct val="200000"/>
              </a:lnSpc>
            </a:pPr>
            <a:endParaRPr lang="en-US" altLang="ko-KR" sz="2800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3388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132</Words>
  <Application>Microsoft Office PowerPoint</Application>
  <PresentationFormat>와이드스크린</PresentationFormat>
  <Paragraphs>50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맑은 고딕</vt:lpstr>
      <vt:lpstr>에스코어 드림 3 Light</vt:lpstr>
      <vt:lpstr>에스코어 드림 6 Bold</vt:lpstr>
      <vt:lpstr>에스코어 드림 9 Black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하늘 이</dc:creator>
  <cp:lastModifiedBy>하늘 이</cp:lastModifiedBy>
  <cp:revision>1</cp:revision>
  <dcterms:created xsi:type="dcterms:W3CDTF">2020-05-03T09:47:50Z</dcterms:created>
  <dcterms:modified xsi:type="dcterms:W3CDTF">2020-05-03T09:50:09Z</dcterms:modified>
</cp:coreProperties>
</file>