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61" r:id="rId3"/>
    <p:sldId id="263" r:id="rId4"/>
    <p:sldId id="270" r:id="rId5"/>
    <p:sldId id="287" r:id="rId6"/>
    <p:sldId id="258" r:id="rId7"/>
    <p:sldId id="288" r:id="rId8"/>
    <p:sldId id="289" r:id="rId9"/>
    <p:sldId id="290" r:id="rId10"/>
    <p:sldId id="292" r:id="rId11"/>
    <p:sldId id="291" r:id="rId12"/>
    <p:sldId id="302" r:id="rId13"/>
    <p:sldId id="303" r:id="rId14"/>
    <p:sldId id="293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272" r:id="rId23"/>
    <p:sldId id="262" r:id="rId24"/>
    <p:sldId id="278" r:id="rId2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347"/>
    <a:srgbClr val="9B0303"/>
    <a:srgbClr val="FCEDD4"/>
    <a:srgbClr val="F79B9B"/>
    <a:srgbClr val="FFF0D7"/>
    <a:srgbClr val="FFF6E7"/>
    <a:srgbClr val="FFFFFF"/>
    <a:srgbClr val="9D0000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800" dirty="0" smtClean="0">
                <a:solidFill>
                  <a:srgbClr val="C00000"/>
                </a:solidFill>
              </a:rPr>
              <a:t>일본의 </a:t>
            </a:r>
            <a:r>
              <a:rPr lang="ko-KR" altLang="en-US" sz="2800" dirty="0" smtClean="0">
                <a:solidFill>
                  <a:srgbClr val="C00000"/>
                </a:solidFill>
              </a:rPr>
              <a:t>천황에 대한 태도</a:t>
            </a:r>
            <a:endParaRPr lang="ko-KR" altLang="en-US" sz="2800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반감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1973</c:v>
                </c:pt>
                <c:pt idx="1">
                  <c:v>1978</c:v>
                </c:pt>
                <c:pt idx="2">
                  <c:v>1983</c:v>
                </c:pt>
                <c:pt idx="3">
                  <c:v>1988</c:v>
                </c:pt>
                <c:pt idx="4">
                  <c:v>1993</c:v>
                </c:pt>
                <c:pt idx="5">
                  <c:v>1998</c:v>
                </c:pt>
                <c:pt idx="6">
                  <c:v>2003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93-4428-8BC6-D463989A30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무감정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1973</c:v>
                </c:pt>
                <c:pt idx="1">
                  <c:v>1978</c:v>
                </c:pt>
                <c:pt idx="2">
                  <c:v>1983</c:v>
                </c:pt>
                <c:pt idx="3">
                  <c:v>1988</c:v>
                </c:pt>
                <c:pt idx="4">
                  <c:v>1993</c:v>
                </c:pt>
                <c:pt idx="5">
                  <c:v>1998</c:v>
                </c:pt>
                <c:pt idx="6">
                  <c:v>2003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43</c:v>
                </c:pt>
                <c:pt idx="1">
                  <c:v>44</c:v>
                </c:pt>
                <c:pt idx="2">
                  <c:v>46</c:v>
                </c:pt>
                <c:pt idx="3">
                  <c:v>47</c:v>
                </c:pt>
                <c:pt idx="4">
                  <c:v>34</c:v>
                </c:pt>
                <c:pt idx="5">
                  <c:v>44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93-4428-8BC6-D463989A30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호감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1973</c:v>
                </c:pt>
                <c:pt idx="1">
                  <c:v>1978</c:v>
                </c:pt>
                <c:pt idx="2">
                  <c:v>1983</c:v>
                </c:pt>
                <c:pt idx="3">
                  <c:v>1988</c:v>
                </c:pt>
                <c:pt idx="4">
                  <c:v>1993</c:v>
                </c:pt>
                <c:pt idx="5">
                  <c:v>1998</c:v>
                </c:pt>
                <c:pt idx="6">
                  <c:v>2003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20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  <c:pt idx="4">
                  <c:v>43</c:v>
                </c:pt>
                <c:pt idx="5">
                  <c:v>35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93-4428-8BC6-D463989A30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존경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1973</c:v>
                </c:pt>
                <c:pt idx="1">
                  <c:v>1978</c:v>
                </c:pt>
                <c:pt idx="2">
                  <c:v>1983</c:v>
                </c:pt>
                <c:pt idx="3">
                  <c:v>1988</c:v>
                </c:pt>
                <c:pt idx="4">
                  <c:v>1993</c:v>
                </c:pt>
                <c:pt idx="5">
                  <c:v>1998</c:v>
                </c:pt>
                <c:pt idx="6">
                  <c:v>2003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33</c:v>
                </c:pt>
                <c:pt idx="1">
                  <c:v>30</c:v>
                </c:pt>
                <c:pt idx="2">
                  <c:v>29</c:v>
                </c:pt>
                <c:pt idx="3">
                  <c:v>28</c:v>
                </c:pt>
                <c:pt idx="4">
                  <c:v>21</c:v>
                </c:pt>
                <c:pt idx="5">
                  <c:v>19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93-4428-8BC6-D463989A3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06344"/>
        <c:axId val="464999128"/>
      </c:lineChart>
      <c:catAx>
        <c:axId val="46500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4999128"/>
        <c:crosses val="autoZero"/>
        <c:auto val="1"/>
        <c:lblAlgn val="ctr"/>
        <c:lblOffset val="100"/>
        <c:noMultiLvlLbl val="0"/>
      </c:catAx>
      <c:valAx>
        <c:axId val="4649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500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74BDC-4A62-48D5-952E-4DF3A1670F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32939D6-4493-4009-A79D-DED0BA8DAD72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제</a:t>
          </a:r>
          <a:r>
            <a:rPr lang="en-US" altLang="ko-KR" sz="2800" dirty="0" smtClean="0"/>
            <a:t>3</a:t>
          </a:r>
          <a:r>
            <a:rPr lang="ko-KR" altLang="en-US" sz="2800" dirty="0" smtClean="0"/>
            <a:t>조</a:t>
          </a:r>
          <a:endParaRPr lang="ko-KR" altLang="en-US" sz="2800" dirty="0"/>
        </a:p>
      </dgm:t>
    </dgm:pt>
    <dgm:pt modelId="{6A683C86-E9EB-4A79-B2CB-E1D5F959A16F}" type="parTrans" cxnId="{1F887B54-6965-4D13-A105-B7029C79814E}">
      <dgm:prSet/>
      <dgm:spPr/>
      <dgm:t>
        <a:bodyPr/>
        <a:lstStyle/>
        <a:p>
          <a:pPr latinLnBrk="1"/>
          <a:endParaRPr lang="ko-KR" altLang="en-US" sz="2000"/>
        </a:p>
      </dgm:t>
    </dgm:pt>
    <dgm:pt modelId="{00C1C1FD-786F-4570-B9EC-295E390D0E5F}" type="sibTrans" cxnId="{1F887B54-6965-4D13-A105-B7029C79814E}">
      <dgm:prSet/>
      <dgm:spPr/>
      <dgm:t>
        <a:bodyPr/>
        <a:lstStyle/>
        <a:p>
          <a:pPr latinLnBrk="1"/>
          <a:endParaRPr lang="ko-KR" altLang="en-US" sz="2000"/>
        </a:p>
      </dgm:t>
    </dgm:pt>
    <dgm:pt modelId="{D6585614-496F-41C6-A178-6B4F3F5DC9B5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천황의 국사에 관한 모든 행위는 내각의 조언과 승인을 요구하며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내각이 그 책임을 진다</a:t>
          </a:r>
          <a:r>
            <a:rPr lang="en-US" altLang="ko-KR" sz="2400" dirty="0" smtClean="0"/>
            <a:t>.</a:t>
          </a:r>
          <a:endParaRPr lang="ko-KR" altLang="en-US" sz="2400" dirty="0"/>
        </a:p>
      </dgm:t>
    </dgm:pt>
    <dgm:pt modelId="{4E1673EE-0219-41AF-B9C8-FD12176E4290}" type="parTrans" cxnId="{933FE49C-0C4F-420A-BE67-75A0A6475D93}">
      <dgm:prSet/>
      <dgm:spPr/>
      <dgm:t>
        <a:bodyPr/>
        <a:lstStyle/>
        <a:p>
          <a:pPr latinLnBrk="1"/>
          <a:endParaRPr lang="ko-KR" altLang="en-US" sz="2000"/>
        </a:p>
      </dgm:t>
    </dgm:pt>
    <dgm:pt modelId="{973E860F-C80C-49F7-9A21-E7500AEA5E71}" type="sibTrans" cxnId="{933FE49C-0C4F-420A-BE67-75A0A6475D93}">
      <dgm:prSet/>
      <dgm:spPr/>
      <dgm:t>
        <a:bodyPr/>
        <a:lstStyle/>
        <a:p>
          <a:pPr latinLnBrk="1"/>
          <a:endParaRPr lang="ko-KR" altLang="en-US" sz="2000"/>
        </a:p>
      </dgm:t>
    </dgm:pt>
    <dgm:pt modelId="{8BB6C246-2DE3-47E5-AEB3-8723BB12962B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제</a:t>
          </a:r>
          <a:r>
            <a:rPr lang="en-US" altLang="ko-KR" sz="2800" dirty="0" smtClean="0"/>
            <a:t>4</a:t>
          </a:r>
          <a:r>
            <a:rPr lang="ko-KR" altLang="en-US" sz="2800" dirty="0" smtClean="0"/>
            <a:t>조</a:t>
          </a:r>
          <a:endParaRPr lang="ko-KR" altLang="en-US" sz="2800" dirty="0"/>
        </a:p>
      </dgm:t>
    </dgm:pt>
    <dgm:pt modelId="{C81A4F94-6566-47C8-8D2C-EAD824BE7076}" type="parTrans" cxnId="{EE1C13B9-06B3-4D63-BD1C-0C0CBA424B3F}">
      <dgm:prSet/>
      <dgm:spPr/>
      <dgm:t>
        <a:bodyPr/>
        <a:lstStyle/>
        <a:p>
          <a:pPr latinLnBrk="1"/>
          <a:endParaRPr lang="ko-KR" altLang="en-US" sz="2000"/>
        </a:p>
      </dgm:t>
    </dgm:pt>
    <dgm:pt modelId="{5FD2C40C-A9BE-4F15-9101-853E26A42135}" type="sibTrans" cxnId="{EE1C13B9-06B3-4D63-BD1C-0C0CBA424B3F}">
      <dgm:prSet/>
      <dgm:spPr/>
      <dgm:t>
        <a:bodyPr/>
        <a:lstStyle/>
        <a:p>
          <a:pPr latinLnBrk="1"/>
          <a:endParaRPr lang="ko-KR" altLang="en-US" sz="2000"/>
        </a:p>
      </dgm:t>
    </dgm:pt>
    <dgm:pt modelId="{284158E7-7695-4A90-8186-3E19D86C5263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천황은 이 헌법이 정한 국사에 관한 행위만을 행하며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국정에 관한 권능은 갖지 않는다</a:t>
          </a:r>
          <a:r>
            <a:rPr lang="en-US" altLang="ko-KR" sz="2400" dirty="0" smtClean="0"/>
            <a:t>.</a:t>
          </a:r>
          <a:endParaRPr lang="ko-KR" altLang="en-US" sz="2400" dirty="0"/>
        </a:p>
      </dgm:t>
    </dgm:pt>
    <dgm:pt modelId="{22658AFD-922B-4F04-AB56-134DED368393}" type="parTrans" cxnId="{EC20FC09-52DC-419D-A9D6-8E19A06D213C}">
      <dgm:prSet/>
      <dgm:spPr/>
      <dgm:t>
        <a:bodyPr/>
        <a:lstStyle/>
        <a:p>
          <a:pPr latinLnBrk="1"/>
          <a:endParaRPr lang="ko-KR" altLang="en-US" sz="2000"/>
        </a:p>
      </dgm:t>
    </dgm:pt>
    <dgm:pt modelId="{F7203CCD-DCF0-4495-8DD0-2C28CC014827}" type="sibTrans" cxnId="{EC20FC09-52DC-419D-A9D6-8E19A06D213C}">
      <dgm:prSet/>
      <dgm:spPr/>
      <dgm:t>
        <a:bodyPr/>
        <a:lstStyle/>
        <a:p>
          <a:pPr latinLnBrk="1"/>
          <a:endParaRPr lang="ko-KR" altLang="en-US" sz="2000"/>
        </a:p>
      </dgm:t>
    </dgm:pt>
    <dgm:pt modelId="{295DD5BB-48A8-4C5A-A05E-5853003D611B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천황은 법률이 정하는 바에 따라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그 국가에 관한 행위를 위임할 수 있다</a:t>
          </a:r>
          <a:r>
            <a:rPr lang="en-US" altLang="ko-KR" sz="2400" dirty="0" smtClean="0"/>
            <a:t>.</a:t>
          </a:r>
          <a:endParaRPr lang="ko-KR" altLang="en-US" sz="2400" dirty="0"/>
        </a:p>
      </dgm:t>
    </dgm:pt>
    <dgm:pt modelId="{07289CED-26B3-443B-A4BC-C4B093A1C73E}" type="parTrans" cxnId="{6C1E9973-70D5-4078-B074-4968D0334FE5}">
      <dgm:prSet/>
      <dgm:spPr/>
      <dgm:t>
        <a:bodyPr/>
        <a:lstStyle/>
        <a:p>
          <a:pPr latinLnBrk="1"/>
          <a:endParaRPr lang="ko-KR" altLang="en-US" sz="2000"/>
        </a:p>
      </dgm:t>
    </dgm:pt>
    <dgm:pt modelId="{A977C992-30F2-42C5-80E6-B53419AC0EE7}" type="sibTrans" cxnId="{6C1E9973-70D5-4078-B074-4968D0334FE5}">
      <dgm:prSet/>
      <dgm:spPr/>
      <dgm:t>
        <a:bodyPr/>
        <a:lstStyle/>
        <a:p>
          <a:pPr latinLnBrk="1"/>
          <a:endParaRPr lang="ko-KR" altLang="en-US" sz="2000"/>
        </a:p>
      </dgm:t>
    </dgm:pt>
    <dgm:pt modelId="{CB400CDD-0D40-4B4F-AD9D-2C408BDFEF26}" type="pres">
      <dgm:prSet presAssocID="{3C774BDC-4A62-48D5-952E-4DF3A1670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570F74-D98B-4B17-B8E8-B5411D0BE173}" type="pres">
      <dgm:prSet presAssocID="{E32939D6-4493-4009-A79D-DED0BA8DAD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88D9DB-EAC5-48D3-B7CA-66BDB371D56F}" type="pres">
      <dgm:prSet presAssocID="{E32939D6-4493-4009-A79D-DED0BA8DAD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748F7A-C10A-45AC-BE5F-6127FF65128D}" type="pres">
      <dgm:prSet presAssocID="{8BB6C246-2DE3-47E5-AEB3-8723BB1296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C4C640-48D9-4BA1-B745-EBF4BAA4EEC8}" type="pres">
      <dgm:prSet presAssocID="{8BB6C246-2DE3-47E5-AEB3-8723BB1296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E5C305-D2DD-4D2C-8109-C82CE5224872}" type="presOf" srcId="{D6585614-496F-41C6-A178-6B4F3F5DC9B5}" destId="{6788D9DB-EAC5-48D3-B7CA-66BDB371D56F}" srcOrd="0" destOrd="0" presId="urn:microsoft.com/office/officeart/2005/8/layout/vList2"/>
    <dgm:cxn modelId="{4FB3F2E4-BAFB-46A4-A1CA-9658ADFB18E1}" type="presOf" srcId="{8BB6C246-2DE3-47E5-AEB3-8723BB12962B}" destId="{81748F7A-C10A-45AC-BE5F-6127FF65128D}" srcOrd="0" destOrd="0" presId="urn:microsoft.com/office/officeart/2005/8/layout/vList2"/>
    <dgm:cxn modelId="{1F887B54-6965-4D13-A105-B7029C79814E}" srcId="{3C774BDC-4A62-48D5-952E-4DF3A1670FFE}" destId="{E32939D6-4493-4009-A79D-DED0BA8DAD72}" srcOrd="0" destOrd="0" parTransId="{6A683C86-E9EB-4A79-B2CB-E1D5F959A16F}" sibTransId="{00C1C1FD-786F-4570-B9EC-295E390D0E5F}"/>
    <dgm:cxn modelId="{6C1E9973-70D5-4078-B074-4968D0334FE5}" srcId="{8BB6C246-2DE3-47E5-AEB3-8723BB12962B}" destId="{295DD5BB-48A8-4C5A-A05E-5853003D611B}" srcOrd="1" destOrd="0" parTransId="{07289CED-26B3-443B-A4BC-C4B093A1C73E}" sibTransId="{A977C992-30F2-42C5-80E6-B53419AC0EE7}"/>
    <dgm:cxn modelId="{52D25F6A-EA91-4709-B00D-CD8C91601375}" type="presOf" srcId="{3C774BDC-4A62-48D5-952E-4DF3A1670FFE}" destId="{CB400CDD-0D40-4B4F-AD9D-2C408BDFEF26}" srcOrd="0" destOrd="0" presId="urn:microsoft.com/office/officeart/2005/8/layout/vList2"/>
    <dgm:cxn modelId="{7C024C7A-97B9-484B-A71C-95289F5E8736}" type="presOf" srcId="{284158E7-7695-4A90-8186-3E19D86C5263}" destId="{6FC4C640-48D9-4BA1-B745-EBF4BAA4EEC8}" srcOrd="0" destOrd="0" presId="urn:microsoft.com/office/officeart/2005/8/layout/vList2"/>
    <dgm:cxn modelId="{A1338421-BA85-4855-B696-27E946B93D48}" type="presOf" srcId="{E32939D6-4493-4009-A79D-DED0BA8DAD72}" destId="{9C570F74-D98B-4B17-B8E8-B5411D0BE173}" srcOrd="0" destOrd="0" presId="urn:microsoft.com/office/officeart/2005/8/layout/vList2"/>
    <dgm:cxn modelId="{933FE49C-0C4F-420A-BE67-75A0A6475D93}" srcId="{E32939D6-4493-4009-A79D-DED0BA8DAD72}" destId="{D6585614-496F-41C6-A178-6B4F3F5DC9B5}" srcOrd="0" destOrd="0" parTransId="{4E1673EE-0219-41AF-B9C8-FD12176E4290}" sibTransId="{973E860F-C80C-49F7-9A21-E7500AEA5E71}"/>
    <dgm:cxn modelId="{EC20FC09-52DC-419D-A9D6-8E19A06D213C}" srcId="{8BB6C246-2DE3-47E5-AEB3-8723BB12962B}" destId="{284158E7-7695-4A90-8186-3E19D86C5263}" srcOrd="0" destOrd="0" parTransId="{22658AFD-922B-4F04-AB56-134DED368393}" sibTransId="{F7203CCD-DCF0-4495-8DD0-2C28CC014827}"/>
    <dgm:cxn modelId="{EE1C13B9-06B3-4D63-BD1C-0C0CBA424B3F}" srcId="{3C774BDC-4A62-48D5-952E-4DF3A1670FFE}" destId="{8BB6C246-2DE3-47E5-AEB3-8723BB12962B}" srcOrd="1" destOrd="0" parTransId="{C81A4F94-6566-47C8-8D2C-EAD824BE7076}" sibTransId="{5FD2C40C-A9BE-4F15-9101-853E26A42135}"/>
    <dgm:cxn modelId="{DB56C549-5F07-4181-BDBB-1031B13785DC}" type="presOf" srcId="{295DD5BB-48A8-4C5A-A05E-5853003D611B}" destId="{6FC4C640-48D9-4BA1-B745-EBF4BAA4EEC8}" srcOrd="0" destOrd="1" presId="urn:microsoft.com/office/officeart/2005/8/layout/vList2"/>
    <dgm:cxn modelId="{A6443671-EF83-4441-8C2B-8A24A6B6A97D}" type="presParOf" srcId="{CB400CDD-0D40-4B4F-AD9D-2C408BDFEF26}" destId="{9C570F74-D98B-4B17-B8E8-B5411D0BE173}" srcOrd="0" destOrd="0" presId="urn:microsoft.com/office/officeart/2005/8/layout/vList2"/>
    <dgm:cxn modelId="{5324D912-7F4F-4807-8EAE-2938C9E1E2BA}" type="presParOf" srcId="{CB400CDD-0D40-4B4F-AD9D-2C408BDFEF26}" destId="{6788D9DB-EAC5-48D3-B7CA-66BDB371D56F}" srcOrd="1" destOrd="0" presId="urn:microsoft.com/office/officeart/2005/8/layout/vList2"/>
    <dgm:cxn modelId="{DF75A53C-47A5-426E-BE99-45E9909A2BE2}" type="presParOf" srcId="{CB400CDD-0D40-4B4F-AD9D-2C408BDFEF26}" destId="{81748F7A-C10A-45AC-BE5F-6127FF65128D}" srcOrd="2" destOrd="0" presId="urn:microsoft.com/office/officeart/2005/8/layout/vList2"/>
    <dgm:cxn modelId="{C5BD58C4-4BB9-415C-93EE-F7570930C72D}" type="presParOf" srcId="{CB400CDD-0D40-4B4F-AD9D-2C408BDFEF26}" destId="{6FC4C640-48D9-4BA1-B745-EBF4BAA4EE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74BDC-4A62-48D5-952E-4DF3A1670F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32939D6-4493-4009-A79D-DED0BA8DAD72}">
      <dgm:prSet phldrT="[텍스트]"/>
      <dgm:spPr/>
      <dgm:t>
        <a:bodyPr/>
        <a:lstStyle/>
        <a:p>
          <a:pPr latinLnBrk="1"/>
          <a:r>
            <a:rPr lang="ko-KR" altLang="en-US" dirty="0" smtClean="0"/>
            <a:t>제</a:t>
          </a:r>
          <a:r>
            <a:rPr lang="en-US" altLang="ko-KR" dirty="0" smtClean="0"/>
            <a:t>5</a:t>
          </a:r>
          <a:r>
            <a:rPr lang="ko-KR" altLang="en-US" dirty="0" smtClean="0"/>
            <a:t>조</a:t>
          </a:r>
          <a:endParaRPr lang="ko-KR" altLang="en-US" dirty="0"/>
        </a:p>
      </dgm:t>
    </dgm:pt>
    <dgm:pt modelId="{6A683C86-E9EB-4A79-B2CB-E1D5F959A16F}" type="parTrans" cxnId="{1F887B54-6965-4D13-A105-B7029C79814E}">
      <dgm:prSet/>
      <dgm:spPr/>
      <dgm:t>
        <a:bodyPr/>
        <a:lstStyle/>
        <a:p>
          <a:pPr latinLnBrk="1"/>
          <a:endParaRPr lang="ko-KR" altLang="en-US"/>
        </a:p>
      </dgm:t>
    </dgm:pt>
    <dgm:pt modelId="{00C1C1FD-786F-4570-B9EC-295E390D0E5F}" type="sibTrans" cxnId="{1F887B54-6965-4D13-A105-B7029C79814E}">
      <dgm:prSet/>
      <dgm:spPr/>
      <dgm:t>
        <a:bodyPr/>
        <a:lstStyle/>
        <a:p>
          <a:pPr latinLnBrk="1"/>
          <a:endParaRPr lang="ko-KR" altLang="en-US"/>
        </a:p>
      </dgm:t>
    </dgm:pt>
    <dgm:pt modelId="{8BB6C246-2DE3-47E5-AEB3-8723BB12962B}">
      <dgm:prSet phldrT="[텍스트]"/>
      <dgm:spPr/>
      <dgm:t>
        <a:bodyPr/>
        <a:lstStyle/>
        <a:p>
          <a:pPr latinLnBrk="1"/>
          <a:r>
            <a:rPr lang="ko-KR" altLang="en-US" dirty="0" smtClean="0"/>
            <a:t>제</a:t>
          </a:r>
          <a:r>
            <a:rPr lang="en-US" altLang="ko-KR" dirty="0" smtClean="0"/>
            <a:t>8</a:t>
          </a:r>
          <a:r>
            <a:rPr lang="ko-KR" altLang="en-US" dirty="0" smtClean="0"/>
            <a:t>조</a:t>
          </a:r>
          <a:endParaRPr lang="ko-KR" altLang="en-US" dirty="0"/>
        </a:p>
      </dgm:t>
    </dgm:pt>
    <dgm:pt modelId="{C81A4F94-6566-47C8-8D2C-EAD824BE7076}" type="parTrans" cxnId="{EE1C13B9-06B3-4D63-BD1C-0C0CBA424B3F}">
      <dgm:prSet/>
      <dgm:spPr/>
      <dgm:t>
        <a:bodyPr/>
        <a:lstStyle/>
        <a:p>
          <a:pPr latinLnBrk="1"/>
          <a:endParaRPr lang="ko-KR" altLang="en-US"/>
        </a:p>
      </dgm:t>
    </dgm:pt>
    <dgm:pt modelId="{5FD2C40C-A9BE-4F15-9101-853E26A42135}" type="sibTrans" cxnId="{EE1C13B9-06B3-4D63-BD1C-0C0CBA424B3F}">
      <dgm:prSet/>
      <dgm:spPr/>
      <dgm:t>
        <a:bodyPr/>
        <a:lstStyle/>
        <a:p>
          <a:pPr latinLnBrk="1"/>
          <a:endParaRPr lang="ko-KR" altLang="en-US"/>
        </a:p>
      </dgm:t>
    </dgm:pt>
    <dgm:pt modelId="{D6585614-496F-41C6-A178-6B4F3F5DC9B5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황실전법이</a:t>
          </a:r>
          <a:r>
            <a:rPr lang="ko-KR" altLang="en-US" dirty="0" smtClean="0"/>
            <a:t> 정하는 바에 의하여 섭정을 두는 </a:t>
          </a:r>
          <a:r>
            <a:rPr lang="ko-KR" altLang="en-US" dirty="0" err="1" smtClean="0"/>
            <a:t>떄예는</a:t>
          </a:r>
          <a:r>
            <a:rPr lang="en-US" altLang="ko-KR" dirty="0" smtClean="0"/>
            <a:t>, </a:t>
          </a:r>
          <a:r>
            <a:rPr lang="ko-KR" altLang="en-US" dirty="0" smtClean="0"/>
            <a:t>섭정은 천황의 이름으로 그 국사에 관한 행위를 한다</a:t>
          </a:r>
          <a:r>
            <a:rPr lang="en-US" altLang="ko-KR" dirty="0" smtClean="0"/>
            <a:t>. </a:t>
          </a:r>
          <a:r>
            <a:rPr lang="ko-KR" altLang="en-US" dirty="0" smtClean="0"/>
            <a:t>이 경우에는 전조 제</a:t>
          </a:r>
          <a:r>
            <a:rPr lang="en-US" altLang="ko-KR" dirty="0" smtClean="0"/>
            <a:t>1</a:t>
          </a:r>
          <a:r>
            <a:rPr lang="ko-KR" altLang="en-US" dirty="0" smtClean="0"/>
            <a:t>항의 규정을 준용한다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973E860F-C80C-49F7-9A21-E7500AEA5E71}" type="sibTrans" cxnId="{933FE49C-0C4F-420A-BE67-75A0A6475D93}">
      <dgm:prSet/>
      <dgm:spPr/>
      <dgm:t>
        <a:bodyPr/>
        <a:lstStyle/>
        <a:p>
          <a:pPr latinLnBrk="1"/>
          <a:endParaRPr lang="ko-KR" altLang="en-US"/>
        </a:p>
      </dgm:t>
    </dgm:pt>
    <dgm:pt modelId="{4E1673EE-0219-41AF-B9C8-FD12176E4290}" type="parTrans" cxnId="{933FE49C-0C4F-420A-BE67-75A0A6475D93}">
      <dgm:prSet/>
      <dgm:spPr/>
      <dgm:t>
        <a:bodyPr/>
        <a:lstStyle/>
        <a:p>
          <a:pPr latinLnBrk="1"/>
          <a:endParaRPr lang="ko-KR" altLang="en-US"/>
        </a:p>
      </dgm:t>
    </dgm:pt>
    <dgm:pt modelId="{284158E7-7695-4A90-8186-3E19D86C5263}">
      <dgm:prSet phldrT="[텍스트]"/>
      <dgm:spPr/>
      <dgm:t>
        <a:bodyPr/>
        <a:lstStyle/>
        <a:p>
          <a:pPr latinLnBrk="1"/>
          <a:r>
            <a:rPr lang="ko-KR" altLang="en-US" dirty="0" smtClean="0"/>
            <a:t>황실에 재산을 양도하거나</a:t>
          </a:r>
          <a:r>
            <a:rPr lang="en-US" altLang="ko-KR" dirty="0" smtClean="0"/>
            <a:t>, </a:t>
          </a:r>
          <a:r>
            <a:rPr lang="ko-KR" altLang="en-US" dirty="0" smtClean="0"/>
            <a:t>또는 황실이 재산을 양수 또는 </a:t>
          </a:r>
          <a:r>
            <a:rPr lang="ko-KR" altLang="en-US" dirty="0" err="1" smtClean="0"/>
            <a:t>사여하는</a:t>
          </a:r>
          <a:r>
            <a:rPr lang="ko-KR" altLang="en-US" dirty="0" smtClean="0"/>
            <a:t> 것은 국회의 의결에 기초하여야 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F7203CCD-DCF0-4495-8DD0-2C28CC014827}" type="sibTrans" cxnId="{EC20FC09-52DC-419D-A9D6-8E19A06D213C}">
      <dgm:prSet/>
      <dgm:spPr/>
      <dgm:t>
        <a:bodyPr/>
        <a:lstStyle/>
        <a:p>
          <a:pPr latinLnBrk="1"/>
          <a:endParaRPr lang="ko-KR" altLang="en-US"/>
        </a:p>
      </dgm:t>
    </dgm:pt>
    <dgm:pt modelId="{22658AFD-922B-4F04-AB56-134DED368393}" type="parTrans" cxnId="{EC20FC09-52DC-419D-A9D6-8E19A06D213C}">
      <dgm:prSet/>
      <dgm:spPr/>
      <dgm:t>
        <a:bodyPr/>
        <a:lstStyle/>
        <a:p>
          <a:pPr latinLnBrk="1"/>
          <a:endParaRPr lang="ko-KR" altLang="en-US"/>
        </a:p>
      </dgm:t>
    </dgm:pt>
    <dgm:pt modelId="{CB400CDD-0D40-4B4F-AD9D-2C408BDFEF26}" type="pres">
      <dgm:prSet presAssocID="{3C774BDC-4A62-48D5-952E-4DF3A1670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570F74-D98B-4B17-B8E8-B5411D0BE173}" type="pres">
      <dgm:prSet presAssocID="{E32939D6-4493-4009-A79D-DED0BA8DAD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88D9DB-EAC5-48D3-B7CA-66BDB371D56F}" type="pres">
      <dgm:prSet presAssocID="{E32939D6-4493-4009-A79D-DED0BA8DAD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748F7A-C10A-45AC-BE5F-6127FF65128D}" type="pres">
      <dgm:prSet presAssocID="{8BB6C246-2DE3-47E5-AEB3-8723BB1296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C4C640-48D9-4BA1-B745-EBF4BAA4EEC8}" type="pres">
      <dgm:prSet presAssocID="{8BB6C246-2DE3-47E5-AEB3-8723BB1296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C20FC09-52DC-419D-A9D6-8E19A06D213C}" srcId="{8BB6C246-2DE3-47E5-AEB3-8723BB12962B}" destId="{284158E7-7695-4A90-8186-3E19D86C5263}" srcOrd="0" destOrd="0" parTransId="{22658AFD-922B-4F04-AB56-134DED368393}" sibTransId="{F7203CCD-DCF0-4495-8DD0-2C28CC014827}"/>
    <dgm:cxn modelId="{1F887B54-6965-4D13-A105-B7029C79814E}" srcId="{3C774BDC-4A62-48D5-952E-4DF3A1670FFE}" destId="{E32939D6-4493-4009-A79D-DED0BA8DAD72}" srcOrd="0" destOrd="0" parTransId="{6A683C86-E9EB-4A79-B2CB-E1D5F959A16F}" sibTransId="{00C1C1FD-786F-4570-B9EC-295E390D0E5F}"/>
    <dgm:cxn modelId="{7C024C7A-97B9-484B-A71C-95289F5E8736}" type="presOf" srcId="{284158E7-7695-4A90-8186-3E19D86C5263}" destId="{6FC4C640-48D9-4BA1-B745-EBF4BAA4EEC8}" srcOrd="0" destOrd="0" presId="urn:microsoft.com/office/officeart/2005/8/layout/vList2"/>
    <dgm:cxn modelId="{93E5C305-D2DD-4D2C-8109-C82CE5224872}" type="presOf" srcId="{D6585614-496F-41C6-A178-6B4F3F5DC9B5}" destId="{6788D9DB-EAC5-48D3-B7CA-66BDB371D56F}" srcOrd="0" destOrd="0" presId="urn:microsoft.com/office/officeart/2005/8/layout/vList2"/>
    <dgm:cxn modelId="{EE1C13B9-06B3-4D63-BD1C-0C0CBA424B3F}" srcId="{3C774BDC-4A62-48D5-952E-4DF3A1670FFE}" destId="{8BB6C246-2DE3-47E5-AEB3-8723BB12962B}" srcOrd="1" destOrd="0" parTransId="{C81A4F94-6566-47C8-8D2C-EAD824BE7076}" sibTransId="{5FD2C40C-A9BE-4F15-9101-853E26A42135}"/>
    <dgm:cxn modelId="{A1338421-BA85-4855-B696-27E946B93D48}" type="presOf" srcId="{E32939D6-4493-4009-A79D-DED0BA8DAD72}" destId="{9C570F74-D98B-4B17-B8E8-B5411D0BE173}" srcOrd="0" destOrd="0" presId="urn:microsoft.com/office/officeart/2005/8/layout/vList2"/>
    <dgm:cxn modelId="{933FE49C-0C4F-420A-BE67-75A0A6475D93}" srcId="{E32939D6-4493-4009-A79D-DED0BA8DAD72}" destId="{D6585614-496F-41C6-A178-6B4F3F5DC9B5}" srcOrd="0" destOrd="0" parTransId="{4E1673EE-0219-41AF-B9C8-FD12176E4290}" sibTransId="{973E860F-C80C-49F7-9A21-E7500AEA5E71}"/>
    <dgm:cxn modelId="{52D25F6A-EA91-4709-B00D-CD8C91601375}" type="presOf" srcId="{3C774BDC-4A62-48D5-952E-4DF3A1670FFE}" destId="{CB400CDD-0D40-4B4F-AD9D-2C408BDFEF26}" srcOrd="0" destOrd="0" presId="urn:microsoft.com/office/officeart/2005/8/layout/vList2"/>
    <dgm:cxn modelId="{4FB3F2E4-BAFB-46A4-A1CA-9658ADFB18E1}" type="presOf" srcId="{8BB6C246-2DE3-47E5-AEB3-8723BB12962B}" destId="{81748F7A-C10A-45AC-BE5F-6127FF65128D}" srcOrd="0" destOrd="0" presId="urn:microsoft.com/office/officeart/2005/8/layout/vList2"/>
    <dgm:cxn modelId="{A6443671-EF83-4441-8C2B-8A24A6B6A97D}" type="presParOf" srcId="{CB400CDD-0D40-4B4F-AD9D-2C408BDFEF26}" destId="{9C570F74-D98B-4B17-B8E8-B5411D0BE173}" srcOrd="0" destOrd="0" presId="urn:microsoft.com/office/officeart/2005/8/layout/vList2"/>
    <dgm:cxn modelId="{5324D912-7F4F-4807-8EAE-2938C9E1E2BA}" type="presParOf" srcId="{CB400CDD-0D40-4B4F-AD9D-2C408BDFEF26}" destId="{6788D9DB-EAC5-48D3-B7CA-66BDB371D56F}" srcOrd="1" destOrd="0" presId="urn:microsoft.com/office/officeart/2005/8/layout/vList2"/>
    <dgm:cxn modelId="{DF75A53C-47A5-426E-BE99-45E9909A2BE2}" type="presParOf" srcId="{CB400CDD-0D40-4B4F-AD9D-2C408BDFEF26}" destId="{81748F7A-C10A-45AC-BE5F-6127FF65128D}" srcOrd="2" destOrd="0" presId="urn:microsoft.com/office/officeart/2005/8/layout/vList2"/>
    <dgm:cxn modelId="{C5BD58C4-4BB9-415C-93EE-F7570930C72D}" type="presParOf" srcId="{CB400CDD-0D40-4B4F-AD9D-2C408BDFEF26}" destId="{6FC4C640-48D9-4BA1-B745-EBF4BAA4EE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0F74-D98B-4B17-B8E8-B5411D0BE173}">
      <dsp:nvSpPr>
        <dsp:cNvPr id="0" name=""/>
        <dsp:cNvSpPr/>
      </dsp:nvSpPr>
      <dsp:spPr>
        <a:xfrm>
          <a:off x="0" y="2654"/>
          <a:ext cx="8594725" cy="794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제</a:t>
          </a:r>
          <a:r>
            <a:rPr lang="en-US" altLang="ko-KR" sz="2800" kern="1200" dirty="0" smtClean="0"/>
            <a:t>3</a:t>
          </a:r>
          <a:r>
            <a:rPr lang="ko-KR" altLang="en-US" sz="2800" kern="1200" dirty="0" smtClean="0"/>
            <a:t>조</a:t>
          </a:r>
          <a:endParaRPr lang="ko-KR" altLang="en-US" sz="2800" kern="1200" dirty="0"/>
        </a:p>
      </dsp:txBody>
      <dsp:txXfrm>
        <a:off x="38760" y="41414"/>
        <a:ext cx="8517205" cy="716481"/>
      </dsp:txXfrm>
    </dsp:sp>
    <dsp:sp modelId="{6788D9DB-EAC5-48D3-B7CA-66BDB371D56F}">
      <dsp:nvSpPr>
        <dsp:cNvPr id="0" name=""/>
        <dsp:cNvSpPr/>
      </dsp:nvSpPr>
      <dsp:spPr>
        <a:xfrm>
          <a:off x="0" y="796655"/>
          <a:ext cx="8594725" cy="93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천황의 국사에 관한 모든 행위는 내각의 조언과 승인을 요구하며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내각이 그 책임을 진다</a:t>
          </a:r>
          <a:r>
            <a:rPr lang="en-US" altLang="ko-KR" sz="2400" kern="1200" dirty="0" smtClean="0"/>
            <a:t>.</a:t>
          </a:r>
          <a:endParaRPr lang="ko-KR" altLang="en-US" sz="2400" kern="1200" dirty="0"/>
        </a:p>
      </dsp:txBody>
      <dsp:txXfrm>
        <a:off x="0" y="796655"/>
        <a:ext cx="8594725" cy="930186"/>
      </dsp:txXfrm>
    </dsp:sp>
    <dsp:sp modelId="{81748F7A-C10A-45AC-BE5F-6127FF65128D}">
      <dsp:nvSpPr>
        <dsp:cNvPr id="0" name=""/>
        <dsp:cNvSpPr/>
      </dsp:nvSpPr>
      <dsp:spPr>
        <a:xfrm>
          <a:off x="0" y="1726842"/>
          <a:ext cx="8594725" cy="794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제</a:t>
          </a:r>
          <a:r>
            <a:rPr lang="en-US" altLang="ko-KR" sz="2800" kern="1200" dirty="0" smtClean="0"/>
            <a:t>4</a:t>
          </a:r>
          <a:r>
            <a:rPr lang="ko-KR" altLang="en-US" sz="2800" kern="1200" dirty="0" smtClean="0"/>
            <a:t>조</a:t>
          </a:r>
          <a:endParaRPr lang="ko-KR" altLang="en-US" sz="2800" kern="1200" dirty="0"/>
        </a:p>
      </dsp:txBody>
      <dsp:txXfrm>
        <a:off x="38760" y="1765602"/>
        <a:ext cx="8517205" cy="716481"/>
      </dsp:txXfrm>
    </dsp:sp>
    <dsp:sp modelId="{6FC4C640-48D9-4BA1-B745-EBF4BAA4EEC8}">
      <dsp:nvSpPr>
        <dsp:cNvPr id="0" name=""/>
        <dsp:cNvSpPr/>
      </dsp:nvSpPr>
      <dsp:spPr>
        <a:xfrm>
          <a:off x="0" y="2520843"/>
          <a:ext cx="8594725" cy="189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천황은 이 헌법이 정한 국사에 관한 행위만을 행하며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국정에 관한 권능은 갖지 않는다</a:t>
          </a:r>
          <a:r>
            <a:rPr lang="en-US" altLang="ko-KR" sz="2400" kern="1200" dirty="0" smtClean="0"/>
            <a:t>.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천황은 법률이 정하는 바에 따라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그 국가에 관한 행위를 위임할 수 있다</a:t>
          </a:r>
          <a:r>
            <a:rPr lang="en-US" altLang="ko-KR" sz="2400" kern="1200" dirty="0" smtClean="0"/>
            <a:t>.</a:t>
          </a:r>
          <a:endParaRPr lang="ko-KR" altLang="en-US" sz="2400" kern="1200" dirty="0"/>
        </a:p>
      </dsp:txBody>
      <dsp:txXfrm>
        <a:off x="0" y="2520843"/>
        <a:ext cx="8594725" cy="1898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0F74-D98B-4B17-B8E8-B5411D0BE173}">
      <dsp:nvSpPr>
        <dsp:cNvPr id="0" name=""/>
        <dsp:cNvSpPr/>
      </dsp:nvSpPr>
      <dsp:spPr>
        <a:xfrm>
          <a:off x="0" y="7971"/>
          <a:ext cx="8594725" cy="909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제</a:t>
          </a:r>
          <a:r>
            <a:rPr lang="en-US" altLang="ko-KR" sz="2900" kern="1200" dirty="0" smtClean="0"/>
            <a:t>5</a:t>
          </a:r>
          <a:r>
            <a:rPr lang="ko-KR" altLang="en-US" sz="2900" kern="1200" dirty="0" smtClean="0"/>
            <a:t>조</a:t>
          </a:r>
          <a:endParaRPr lang="ko-KR" altLang="en-US" sz="2900" kern="1200" dirty="0"/>
        </a:p>
      </dsp:txBody>
      <dsp:txXfrm>
        <a:off x="44410" y="52381"/>
        <a:ext cx="8505905" cy="820928"/>
      </dsp:txXfrm>
    </dsp:sp>
    <dsp:sp modelId="{6788D9DB-EAC5-48D3-B7CA-66BDB371D56F}">
      <dsp:nvSpPr>
        <dsp:cNvPr id="0" name=""/>
        <dsp:cNvSpPr/>
      </dsp:nvSpPr>
      <dsp:spPr>
        <a:xfrm>
          <a:off x="0" y="917720"/>
          <a:ext cx="8594725" cy="147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36830" rIns="206248" bIns="3683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kern="1200" dirty="0" err="1" smtClean="0"/>
            <a:t>황실전법이</a:t>
          </a:r>
          <a:r>
            <a:rPr lang="ko-KR" altLang="en-US" sz="2300" kern="1200" dirty="0" smtClean="0"/>
            <a:t> 정하는 바에 의하여 섭정을 두는 </a:t>
          </a:r>
          <a:r>
            <a:rPr lang="ko-KR" altLang="en-US" sz="2300" kern="1200" dirty="0" err="1" smtClean="0"/>
            <a:t>떄예는</a:t>
          </a:r>
          <a:r>
            <a:rPr lang="en-US" altLang="ko-KR" sz="2300" kern="1200" dirty="0" smtClean="0"/>
            <a:t>, </a:t>
          </a:r>
          <a:r>
            <a:rPr lang="ko-KR" altLang="en-US" sz="2300" kern="1200" dirty="0" smtClean="0"/>
            <a:t>섭정은 천황의 이름으로 그 국사에 관한 행위를 한다</a:t>
          </a:r>
          <a:r>
            <a:rPr lang="en-US" altLang="ko-KR" sz="2300" kern="1200" dirty="0" smtClean="0"/>
            <a:t>. </a:t>
          </a:r>
          <a:r>
            <a:rPr lang="ko-KR" altLang="en-US" sz="2300" kern="1200" dirty="0" smtClean="0"/>
            <a:t>이 경우에는 전조 제</a:t>
          </a:r>
          <a:r>
            <a:rPr lang="en-US" altLang="ko-KR" sz="2300" kern="1200" dirty="0" smtClean="0"/>
            <a:t>1</a:t>
          </a:r>
          <a:r>
            <a:rPr lang="ko-KR" altLang="en-US" sz="2300" kern="1200" dirty="0" smtClean="0"/>
            <a:t>항의 규정을 준용한다</a:t>
          </a:r>
          <a:r>
            <a:rPr lang="en-US" altLang="ko-KR" sz="2300" kern="1200" dirty="0" smtClean="0"/>
            <a:t>.</a:t>
          </a:r>
          <a:endParaRPr lang="ko-KR" altLang="en-US" sz="2300" kern="1200" dirty="0"/>
        </a:p>
      </dsp:txBody>
      <dsp:txXfrm>
        <a:off x="0" y="917720"/>
        <a:ext cx="8594725" cy="1470735"/>
      </dsp:txXfrm>
    </dsp:sp>
    <dsp:sp modelId="{81748F7A-C10A-45AC-BE5F-6127FF65128D}">
      <dsp:nvSpPr>
        <dsp:cNvPr id="0" name=""/>
        <dsp:cNvSpPr/>
      </dsp:nvSpPr>
      <dsp:spPr>
        <a:xfrm>
          <a:off x="0" y="2388455"/>
          <a:ext cx="8594725" cy="909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제</a:t>
          </a:r>
          <a:r>
            <a:rPr lang="en-US" altLang="ko-KR" sz="2900" kern="1200" dirty="0" smtClean="0"/>
            <a:t>8</a:t>
          </a:r>
          <a:r>
            <a:rPr lang="ko-KR" altLang="en-US" sz="2900" kern="1200" dirty="0" smtClean="0"/>
            <a:t>조</a:t>
          </a:r>
          <a:endParaRPr lang="ko-KR" altLang="en-US" sz="2900" kern="1200" dirty="0"/>
        </a:p>
      </dsp:txBody>
      <dsp:txXfrm>
        <a:off x="44410" y="2432865"/>
        <a:ext cx="8505905" cy="820928"/>
      </dsp:txXfrm>
    </dsp:sp>
    <dsp:sp modelId="{6FC4C640-48D9-4BA1-B745-EBF4BAA4EEC8}">
      <dsp:nvSpPr>
        <dsp:cNvPr id="0" name=""/>
        <dsp:cNvSpPr/>
      </dsp:nvSpPr>
      <dsp:spPr>
        <a:xfrm>
          <a:off x="0" y="3298203"/>
          <a:ext cx="8594725" cy="99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36830" rIns="206248" bIns="3683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kern="1200" dirty="0" smtClean="0"/>
            <a:t>황실에 재산을 양도하거나</a:t>
          </a:r>
          <a:r>
            <a:rPr lang="en-US" altLang="ko-KR" sz="2300" kern="1200" dirty="0" smtClean="0"/>
            <a:t>, </a:t>
          </a:r>
          <a:r>
            <a:rPr lang="ko-KR" altLang="en-US" sz="2300" kern="1200" dirty="0" smtClean="0"/>
            <a:t>또는 황실이 재산을 양수 또는 </a:t>
          </a:r>
          <a:r>
            <a:rPr lang="ko-KR" altLang="en-US" sz="2300" kern="1200" dirty="0" err="1" smtClean="0"/>
            <a:t>사여하는</a:t>
          </a:r>
          <a:r>
            <a:rPr lang="ko-KR" altLang="en-US" sz="2300" kern="1200" dirty="0" smtClean="0"/>
            <a:t> 것은 국회의 의결에 기초하여야 한다</a:t>
          </a:r>
          <a:r>
            <a:rPr lang="en-US" altLang="ko-KR" sz="2300" kern="1200" dirty="0" smtClean="0"/>
            <a:t>.</a:t>
          </a:r>
          <a:endParaRPr lang="ko-KR" altLang="en-US" sz="2300" kern="1200" dirty="0"/>
        </a:p>
      </dsp:txBody>
      <dsp:txXfrm>
        <a:off x="0" y="3298203"/>
        <a:ext cx="8594725" cy="99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0CAFB-933D-4C93-8150-8DF19D2E8AE1}" type="datetime4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2020년 5월 3일</a:t>
            </a:fld>
            <a:endParaRPr lang="ko-KR" alt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ru-RU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E197F5-69E7-444E-9D2C-C2FB4F64B9B3}" type="datetime4">
              <a:rPr lang="ko-KR" altLang="en-US" smtClean="0"/>
              <a:pPr/>
              <a:t>2020년 5월 3일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ru-RU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  <a:endParaRPr lang="ko-KR" altLang="ru-RU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AE59743-683C-4279-9E83-23C937C99CF6}" type="slidenum">
              <a:rPr lang="ru-RU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E59743-683C-4279-9E83-23C937C99CF6}" type="slidenum">
              <a:rPr lang="ru-RU" altLang="ko-KR" smtClean="0"/>
              <a:t>1</a:t>
            </a:fld>
            <a:endParaRPr lang="ko-KR" altLang="ru-RU" dirty="0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02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96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50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48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26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998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29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082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13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5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5884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70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788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33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27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06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4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53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altLang="ko-KR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45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 descr="테이블에 놓인 유리잔">
            <a:extLst>
              <a:ext uri="{FF2B5EF4-FFF2-40B4-BE49-F238E27FC236}">
                <a16:creationId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 descr="브러시 스트로크 마스크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</a:t>
            </a:r>
            <a:r>
              <a:rPr lang="en-US" dirty="0"/>
              <a:t/>
            </a:r>
            <a:br>
              <a:rPr lang="en-US" dirty="0"/>
            </a:br>
            <a:r>
              <a:rPr lang="ko" dirty="0"/>
              <a:t>제목 편집</a:t>
            </a:r>
            <a:endParaRPr lang="ru-RU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259A0CC-0A30-4371-96E9-C0034EB3A7D7}" type="datetime4">
              <a:rPr lang="ko-KR" altLang="en-US" smtClean="0"/>
              <a:pPr/>
              <a:t>2020년 5월 3일</a:t>
            </a:fld>
            <a:endParaRPr lang="ru-RU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그림 개체 틀 14" descr="현재 로고">
            <a:extLst>
              <a:ext uri="{FF2B5EF4-FFF2-40B4-BE49-F238E27FC236}">
                <a16:creationId xmlns:a16="http://schemas.microsoft.com/office/drawing/2014/main" id="{FC85CAB4-100C-489B-BC14-9A3F41B7EC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 descr="브러시 스트로크 지점">
            <a:extLst>
              <a:ext uri="{FF2B5EF4-FFF2-40B4-BE49-F238E27FC236}">
                <a16:creationId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 descr="브러시 스트로크 지점">
            <a:extLst>
              <a:ext uri="{FF2B5EF4-FFF2-40B4-BE49-F238E27FC236}">
                <a16:creationId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텍스트 개체 틀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EF1BDF9-D45F-40C3-8BB5-089C02433A24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7" name="직선 연결선(S)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부제목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1" name="그림 개체 틀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31" name="텍스트 개체 틀 40">
            <a:extLst>
              <a:ext uri="{FF2B5EF4-FFF2-40B4-BE49-F238E27FC236}">
                <a16:creationId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/>
              <a:t>12 345</a:t>
            </a:r>
          </a:p>
        </p:txBody>
      </p:sp>
      <p:sp>
        <p:nvSpPr>
          <p:cNvPr id="39" name="텍스트 개체 틀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0" name="텍스트 개체 틀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3" name="텍스트 개체 틀 40">
            <a:extLst>
              <a:ext uri="{FF2B5EF4-FFF2-40B4-BE49-F238E27FC236}">
                <a16:creationId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/>
              <a:t>6 780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원 안의 번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 descr="브러시 스트로크 지점">
            <a:extLst>
              <a:ext uri="{FF2B5EF4-FFF2-40B4-BE49-F238E27FC236}">
                <a16:creationId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텍스트 개체 틀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2D25EE2-C1C3-4140-9311-000F5147221F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7" name="직선 연결선(S)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1" name="그림 개체 틀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39" name="텍스트 개체 틀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0" name="텍스트 개체 틀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40">
            <a:extLst>
              <a:ext uri="{FF2B5EF4-FFF2-40B4-BE49-F238E27FC236}">
                <a16:creationId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텍스트 개체 틀 40">
            <a:extLst>
              <a:ext uri="{FF2B5EF4-FFF2-40B4-BE49-F238E27FC236}">
                <a16:creationId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8" name="텍스트 개체 틀 40">
            <a:extLst>
              <a:ext uri="{FF2B5EF4-FFF2-40B4-BE49-F238E27FC236}">
                <a16:creationId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 rtl="0">
              <a:lnSpc>
                <a:spcPts val="6200"/>
              </a:lnSpc>
              <a:spcBef>
                <a:spcPts val="600"/>
              </a:spcBef>
              <a:buNone/>
              <a:defRPr sz="4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100</a:t>
            </a:r>
            <a:endParaRPr lang="ko" dirty="0"/>
          </a:p>
        </p:txBody>
      </p:sp>
      <p:sp>
        <p:nvSpPr>
          <p:cNvPr id="29" name="텍스트 개체 틀 40">
            <a:extLst>
              <a:ext uri="{FF2B5EF4-FFF2-40B4-BE49-F238E27FC236}">
                <a16:creationId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/>
              <a:t>10억</a:t>
            </a:r>
          </a:p>
        </p:txBody>
      </p:sp>
      <p:sp>
        <p:nvSpPr>
          <p:cNvPr id="32" name="텍스트 개체 틀 40">
            <a:extLst>
              <a:ext uri="{FF2B5EF4-FFF2-40B4-BE49-F238E27FC236}">
                <a16:creationId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13392" y="2755270"/>
            <a:ext cx="1734798" cy="618236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50</a:t>
            </a:r>
            <a:endParaRPr lang="ko" dirty="0"/>
          </a:p>
        </p:txBody>
      </p:sp>
      <p:sp>
        <p:nvSpPr>
          <p:cNvPr id="33" name="텍스트 개체 틀 40">
            <a:extLst>
              <a:ext uri="{FF2B5EF4-FFF2-40B4-BE49-F238E27FC236}">
                <a16:creationId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13392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/>
              <a:t>10억</a:t>
            </a:r>
          </a:p>
        </p:txBody>
      </p:sp>
      <p:sp>
        <p:nvSpPr>
          <p:cNvPr id="34" name="텍스트 개체 틀 40">
            <a:extLst>
              <a:ext uri="{FF2B5EF4-FFF2-40B4-BE49-F238E27FC236}">
                <a16:creationId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25</a:t>
            </a:r>
            <a:endParaRPr lang="ko" dirty="0"/>
          </a:p>
        </p:txBody>
      </p:sp>
      <p:sp>
        <p:nvSpPr>
          <p:cNvPr id="35" name="텍스트 개체 틀 40">
            <a:extLst>
              <a:ext uri="{FF2B5EF4-FFF2-40B4-BE49-F238E27FC236}">
                <a16:creationId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/>
              <a:t>10억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7BD326-F46A-495B-9DA9-0825682C6067}" type="datetime4">
              <a:rPr lang="ko-KR" altLang="en-US" smtClean="0"/>
              <a:t>2020년 5월 3일</a:t>
            </a:fld>
            <a:endParaRPr lang="ru-RU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14" name="텍스트 개체 틀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텍스트 개체 틀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6F3796E-4F58-42C3-B43C-096CE075FC95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3" name="직사각형 12" descr="브러시 스트로크 지점">
            <a:extLst>
              <a:ext uri="{FF2B5EF4-FFF2-40B4-BE49-F238E27FC236}">
                <a16:creationId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9" descr="경쟁 업체 로고 사분면">
            <a:extLst>
              <a:ext uri="{FF2B5EF4-FFF2-40B4-BE49-F238E27FC236}">
                <a16:creationId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ko" dirty="0"/>
              <a:t>더 편리함</a:t>
            </a:r>
            <a:endParaRPr lang="ru-RU" dirty="0"/>
          </a:p>
        </p:txBody>
      </p:sp>
      <p:sp>
        <p:nvSpPr>
          <p:cNvPr id="17" name="텍스트 개체 틀 9" descr="경쟁 업체 로고 사분면">
            <a:extLst>
              <a:ext uri="{FF2B5EF4-FFF2-40B4-BE49-F238E27FC236}">
                <a16:creationId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ko"/>
              <a:t>덜 편리함</a:t>
            </a:r>
            <a:endParaRPr lang="ru-RU" dirty="0"/>
          </a:p>
        </p:txBody>
      </p:sp>
      <p:sp>
        <p:nvSpPr>
          <p:cNvPr id="18" name="텍스트 개체 틀 9">
            <a:extLst>
              <a:ext uri="{FF2B5EF4-FFF2-40B4-BE49-F238E27FC236}">
                <a16:creationId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ko"/>
              <a:t>고비용</a:t>
            </a:r>
            <a:endParaRPr lang="ru-RU" dirty="0"/>
          </a:p>
        </p:txBody>
      </p:sp>
      <p:sp>
        <p:nvSpPr>
          <p:cNvPr id="19" name="텍스트 개체 틀 9" descr="경쟁 업체 로고 사분면">
            <a:extLst>
              <a:ext uri="{FF2B5EF4-FFF2-40B4-BE49-F238E27FC236}">
                <a16:creationId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ko"/>
              <a:t>저비용</a:t>
            </a:r>
            <a:endParaRPr lang="ru-RU" dirty="0"/>
          </a:p>
        </p:txBody>
      </p:sp>
      <p:sp>
        <p:nvSpPr>
          <p:cNvPr id="22" name="그림 개체 틀 11" descr="경쟁 업체 로고 사분면">
            <a:extLst>
              <a:ext uri="{FF2B5EF4-FFF2-40B4-BE49-F238E27FC236}">
                <a16:creationId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경쟁 업체 2</a:t>
            </a:r>
          </a:p>
          <a:p>
            <a:pPr rtl="0"/>
            <a:r>
              <a:rPr lang="ko"/>
              <a:t>로고</a:t>
            </a:r>
            <a:endParaRPr lang="ru-RU" dirty="0"/>
          </a:p>
        </p:txBody>
      </p:sp>
      <p:sp>
        <p:nvSpPr>
          <p:cNvPr id="23" name="그림 개체 틀 11" descr="경쟁 업체 로고 사분면">
            <a:extLst>
              <a:ext uri="{FF2B5EF4-FFF2-40B4-BE49-F238E27FC236}">
                <a16:creationId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경쟁 업체 1</a:t>
            </a:r>
            <a:endParaRPr lang="en-US" dirty="0"/>
          </a:p>
          <a:p>
            <a:pPr rtl="0"/>
            <a:r>
              <a:rPr lang="ko"/>
              <a:t>로고</a:t>
            </a:r>
            <a:endParaRPr lang="ru-RU" dirty="0"/>
          </a:p>
        </p:txBody>
      </p:sp>
      <p:sp>
        <p:nvSpPr>
          <p:cNvPr id="24" name="그림 개체 틀 11" descr="경쟁 업체 로고 사분면">
            <a:extLst>
              <a:ext uri="{FF2B5EF4-FFF2-40B4-BE49-F238E27FC236}">
                <a16:creationId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경쟁 업체 3</a:t>
            </a:r>
            <a:endParaRPr lang="en-US" dirty="0"/>
          </a:p>
          <a:p>
            <a:pPr rtl="0"/>
            <a:r>
              <a:rPr lang="ko" dirty="0"/>
              <a:t>로고</a:t>
            </a:r>
            <a:endParaRPr lang="ru-RU" dirty="0"/>
          </a:p>
        </p:txBody>
      </p:sp>
      <p:sp>
        <p:nvSpPr>
          <p:cNvPr id="25" name="그림 개체 틀 11" descr="경쟁 업체 로고 사분면">
            <a:extLst>
              <a:ext uri="{FF2B5EF4-FFF2-40B4-BE49-F238E27FC236}">
                <a16:creationId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경쟁 업체 4</a:t>
            </a:r>
            <a:endParaRPr lang="en-US" dirty="0"/>
          </a:p>
          <a:p>
            <a:pPr rtl="0"/>
            <a:r>
              <a:rPr lang="ko"/>
              <a:t>로고</a:t>
            </a:r>
          </a:p>
        </p:txBody>
      </p:sp>
      <p:sp>
        <p:nvSpPr>
          <p:cNvPr id="26" name="그림 개체 틀 11" descr="경쟁 업체 로고 사분면">
            <a:extLst>
              <a:ext uri="{FF2B5EF4-FFF2-40B4-BE49-F238E27FC236}">
                <a16:creationId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경쟁 업체 5</a:t>
            </a:r>
            <a:endParaRPr lang="en-US" dirty="0"/>
          </a:p>
          <a:p>
            <a:pPr rtl="0"/>
            <a:r>
              <a:rPr lang="ko"/>
              <a:t>로고</a:t>
            </a:r>
            <a:endParaRPr lang="ru-RU" dirty="0"/>
          </a:p>
        </p:txBody>
      </p:sp>
      <p:sp>
        <p:nvSpPr>
          <p:cNvPr id="27" name="그림 개체 틀 11" descr="경쟁 업체 로고 사분면">
            <a:extLst>
              <a:ext uri="{FF2B5EF4-FFF2-40B4-BE49-F238E27FC236}">
                <a16:creationId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경쟁 업체 6</a:t>
            </a:r>
            <a:endParaRPr lang="en-US" dirty="0"/>
          </a:p>
          <a:p>
            <a:pPr rtl="0"/>
            <a:r>
              <a:rPr lang="ko"/>
              <a:t>로고</a:t>
            </a:r>
            <a:endParaRPr lang="ru-RU" dirty="0"/>
          </a:p>
        </p:txBody>
      </p:sp>
      <p:sp>
        <p:nvSpPr>
          <p:cNvPr id="28" name="그림 개체 틀 14" descr="경쟁 업체 로고 사분면">
            <a:extLst>
              <a:ext uri="{FF2B5EF4-FFF2-40B4-BE49-F238E27FC236}">
                <a16:creationId xmlns:a16="http://schemas.microsoft.com/office/drawing/2014/main" id="{13F923C2-8EA1-4CAA-AD2F-96AD06CA89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현재</a:t>
            </a:r>
            <a:r>
              <a:rPr lang="en-US" dirty="0"/>
              <a:t/>
            </a:r>
            <a:br>
              <a:rPr lang="en-US" dirty="0"/>
            </a:br>
            <a:r>
              <a:rPr lang="ko"/>
              <a:t>식당 </a:t>
            </a:r>
            <a:r>
              <a:rPr lang="en-US" dirty="0"/>
              <a:t/>
            </a:r>
            <a:br>
              <a:rPr lang="en-US" dirty="0"/>
            </a:br>
            <a:r>
              <a:rPr lang="ko"/>
              <a:t>로고</a:t>
            </a:r>
            <a:endParaRPr lang="ru-RU" dirty="0"/>
          </a:p>
        </p:txBody>
      </p:sp>
      <p:cxnSp>
        <p:nvCxnSpPr>
          <p:cNvPr id="29" name="직선 화살표 연결선 28" descr="경쟁 업체 로고 사분면">
            <a:extLst>
              <a:ext uri="{FF2B5EF4-FFF2-40B4-BE49-F238E27FC236}">
                <a16:creationId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 descr="경쟁 업체 로고 사분면">
            <a:extLst>
              <a:ext uri="{FF2B5EF4-FFF2-40B4-BE49-F238E27FC236}">
                <a16:creationId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블록 내용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D527CE3-3CBA-457F-9CA1-8953ED99D91E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8" name="텍스트 개체 틀 12">
            <a:extLst>
              <a:ext uri="{FF2B5EF4-FFF2-40B4-BE49-F238E27FC236}">
                <a16:creationId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smtClean="0"/>
              <a:t>마스터 텍스트 스타일 편집</a:t>
            </a:r>
          </a:p>
          <a:p>
            <a:pPr lvl="1" rtl="0"/>
            <a:r>
              <a:rPr lang="ko-KR" altLang="en-US" smtClean="0"/>
              <a:t>둘째 수준</a:t>
            </a:r>
          </a:p>
          <a:p>
            <a:pPr lvl="2" rtl="0"/>
            <a:r>
              <a:rPr lang="ko-KR" altLang="en-US" smtClean="0"/>
              <a:t>셋째 수준</a:t>
            </a:r>
          </a:p>
          <a:p>
            <a:pPr lvl="3" rtl="0"/>
            <a:r>
              <a:rPr lang="ko-KR" altLang="en-US" smtClean="0"/>
              <a:t>넷째 수준</a:t>
            </a:r>
          </a:p>
          <a:p>
            <a:pPr lvl="4" rtl="0"/>
            <a:r>
              <a:rPr lang="ko-KR" altLang="en-US" smtClean="0"/>
              <a:t>다섯째 수준</a:t>
            </a:r>
            <a:endParaRPr lang="ru-RU" dirty="0"/>
          </a:p>
        </p:txBody>
      </p:sp>
      <p:sp>
        <p:nvSpPr>
          <p:cNvPr id="19" name="텍스트 개체 틀 3">
            <a:extLst>
              <a:ext uri="{FF2B5EF4-FFF2-40B4-BE49-F238E27FC236}">
                <a16:creationId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dirty="0"/>
              <a:t>클릭하여 마스터 텍스트 편집</a:t>
            </a:r>
            <a:endParaRPr lang="ru-RU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텍스트 개체 틀 12">
            <a:extLst>
              <a:ext uri="{FF2B5EF4-FFF2-40B4-BE49-F238E27FC236}">
                <a16:creationId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 rtl="0"/>
            <a:r>
              <a:rPr lang="ko-KR" altLang="en-US" smtClean="0"/>
              <a:t>마스터 텍스트 스타일 편집</a:t>
            </a:r>
          </a:p>
          <a:p>
            <a:pPr lvl="1" rtl="0"/>
            <a:r>
              <a:rPr lang="ko-KR" altLang="en-US" smtClean="0"/>
              <a:t>둘째 수준</a:t>
            </a:r>
          </a:p>
          <a:p>
            <a:pPr lvl="2" rtl="0"/>
            <a:r>
              <a:rPr lang="ko-KR" altLang="en-US" smtClean="0"/>
              <a:t>셋째 수준</a:t>
            </a:r>
          </a:p>
          <a:p>
            <a:pPr lvl="3" rtl="0"/>
            <a:r>
              <a:rPr lang="ko-KR" altLang="en-US" smtClean="0"/>
              <a:t>넷째 수준</a:t>
            </a:r>
          </a:p>
          <a:p>
            <a:pPr lvl="4" rtl="0"/>
            <a:r>
              <a:rPr lang="ko-KR" altLang="en-US" smtClean="0"/>
              <a:t>다섯째 수준</a:t>
            </a:r>
            <a:endParaRPr lang="ru-RU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텍스트 개체 틀 12">
            <a:extLst>
              <a:ext uri="{FF2B5EF4-FFF2-40B4-BE49-F238E27FC236}">
                <a16:creationId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 rtl="0"/>
            <a:r>
              <a:rPr lang="ko-KR" altLang="en-US" smtClean="0"/>
              <a:t>마스터 텍스트 스타일 편집</a:t>
            </a:r>
          </a:p>
          <a:p>
            <a:pPr lvl="1" rtl="0"/>
            <a:r>
              <a:rPr lang="ko-KR" altLang="en-US" smtClean="0"/>
              <a:t>둘째 수준</a:t>
            </a:r>
          </a:p>
          <a:p>
            <a:pPr lvl="2" rtl="0"/>
            <a:r>
              <a:rPr lang="ko-KR" altLang="en-US" smtClean="0"/>
              <a:t>셋째 수준</a:t>
            </a:r>
          </a:p>
          <a:p>
            <a:pPr lvl="3" rtl="0"/>
            <a:r>
              <a:rPr lang="ko-KR" altLang="en-US" smtClean="0"/>
              <a:t>넷째 수준</a:t>
            </a:r>
          </a:p>
          <a:p>
            <a:pPr lvl="4" rtl="0"/>
            <a:r>
              <a:rPr lang="ko-KR" altLang="en-US" smtClean="0"/>
              <a:t>다섯째 수준</a:t>
            </a:r>
            <a:endParaRPr lang="ru-RU" dirty="0"/>
          </a:p>
        </p:txBody>
      </p:sp>
      <p:sp>
        <p:nvSpPr>
          <p:cNvPr id="43" name="텍스트 개체 틀 3">
            <a:extLst>
              <a:ext uri="{FF2B5EF4-FFF2-40B4-BE49-F238E27FC236}">
                <a16:creationId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ko" dirty="0"/>
              <a:t>클릭하여 마스터 텍스트 편집</a:t>
            </a:r>
            <a:endParaRPr lang="ru-RU" dirty="0"/>
          </a:p>
        </p:txBody>
      </p:sp>
      <p:sp>
        <p:nvSpPr>
          <p:cNvPr id="46" name="텍스트 개체 틀 11">
            <a:extLst>
              <a:ext uri="{FF2B5EF4-FFF2-40B4-BE49-F238E27FC236}">
                <a16:creationId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ko" dirty="0"/>
              <a:t>클릭하여 마스터 텍스트 편집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BEBCE0-6107-4E9A-83F2-EDC7F9706F9E}" type="datetime4">
              <a:rPr lang="ko-KR" altLang="en-US" smtClean="0"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텍스트 개체 틀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 descr="브러시 스트로크 지점">
            <a:extLst>
              <a:ext uri="{FF2B5EF4-FFF2-40B4-BE49-F238E27FC236}">
                <a16:creationId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9" name="직선 연결선(S) 48">
            <a:extLst>
              <a:ext uri="{FF2B5EF4-FFF2-40B4-BE49-F238E27FC236}">
                <a16:creationId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DD443BD-BD62-4F1B-A4A4-16F2886D3924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5" name="텍스트 개체 틀 3">
            <a:extLst>
              <a:ext uri="{FF2B5EF4-FFF2-40B4-BE49-F238E27FC236}">
                <a16:creationId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19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18" name="텍스트 개체 틀 3">
            <a:extLst>
              <a:ext uri="{FF2B5EF4-FFF2-40B4-BE49-F238E27FC236}">
                <a16:creationId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연도</a:t>
            </a:r>
          </a:p>
        </p:txBody>
      </p:sp>
      <p:sp>
        <p:nvSpPr>
          <p:cNvPr id="19" name="텍스트 개체 틀 3">
            <a:extLst>
              <a:ext uri="{FF2B5EF4-FFF2-40B4-BE49-F238E27FC236}">
                <a16:creationId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117335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월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연도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95477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월</a:t>
            </a:r>
          </a:p>
        </p:txBody>
      </p:sp>
      <p:sp>
        <p:nvSpPr>
          <p:cNvPr id="26" name="텍스트 개체 틀 3">
            <a:extLst>
              <a:ext uri="{FF2B5EF4-FFF2-40B4-BE49-F238E27FC236}">
                <a16:creationId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연도</a:t>
            </a:r>
          </a:p>
        </p:txBody>
      </p:sp>
      <p:sp>
        <p:nvSpPr>
          <p:cNvPr id="27" name="텍스트 개체 틀 3">
            <a:extLst>
              <a:ext uri="{FF2B5EF4-FFF2-40B4-BE49-F238E27FC236}">
                <a16:creationId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117335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월</a:t>
            </a:r>
          </a:p>
        </p:txBody>
      </p:sp>
      <p:sp>
        <p:nvSpPr>
          <p:cNvPr id="29" name="텍스트 개체 틀 3">
            <a:extLst>
              <a:ext uri="{FF2B5EF4-FFF2-40B4-BE49-F238E27FC236}">
                <a16:creationId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연도</a:t>
            </a:r>
          </a:p>
        </p:txBody>
      </p:sp>
      <p:sp>
        <p:nvSpPr>
          <p:cNvPr id="30" name="텍스트 개체 틀 3">
            <a:extLst>
              <a:ext uri="{FF2B5EF4-FFF2-40B4-BE49-F238E27FC236}">
                <a16:creationId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117335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월</a:t>
            </a: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연도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117335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월</a:t>
            </a:r>
          </a:p>
        </p:txBody>
      </p:sp>
      <p:sp>
        <p:nvSpPr>
          <p:cNvPr id="34" name="텍스트 개체 틀 3">
            <a:extLst>
              <a:ext uri="{FF2B5EF4-FFF2-40B4-BE49-F238E27FC236}">
                <a16:creationId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19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마스터 텍스트</a:t>
            </a:r>
          </a:p>
        </p:txBody>
      </p:sp>
      <p:sp>
        <p:nvSpPr>
          <p:cNvPr id="36" name="텍스트 개체 틀 3">
            <a:extLst>
              <a:ext uri="{FF2B5EF4-FFF2-40B4-BE49-F238E27FC236}">
                <a16:creationId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37" name="텍스트 개체 틀 3">
            <a:extLst>
              <a:ext uri="{FF2B5EF4-FFF2-40B4-BE49-F238E27FC236}">
                <a16:creationId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19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38" name="텍스트 개체 틀 3">
            <a:extLst>
              <a:ext uri="{FF2B5EF4-FFF2-40B4-BE49-F238E27FC236}">
                <a16:creationId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19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마스터 텍스트</a:t>
            </a:r>
          </a:p>
        </p:txBody>
      </p:sp>
      <p:sp>
        <p:nvSpPr>
          <p:cNvPr id="40" name="텍스트 개체 틀 3">
            <a:extLst>
              <a:ext uri="{FF2B5EF4-FFF2-40B4-BE49-F238E27FC236}">
                <a16:creationId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1" name="텍스트 개체 틀 3">
            <a:extLst>
              <a:ext uri="{FF2B5EF4-FFF2-40B4-BE49-F238E27FC236}">
                <a16:creationId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19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마스터 텍스트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ko" dirty="0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2D58B-883F-45DD-B01F-258BB384F2EB}" type="datetime4">
              <a:rPr lang="ko-KR" altLang="en-US" smtClean="0"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1CD7AB8-AE55-444F-B4DB-CC25C755400D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2" name="직사각형 11" descr="브러시 스트로크 지점">
            <a:extLst>
              <a:ext uri="{FF2B5EF4-FFF2-40B4-BE49-F238E27FC236}">
                <a16:creationId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15" name="텍스트 개체 틀 3">
            <a:extLst>
              <a:ext uri="{FF2B5EF4-FFF2-40B4-BE49-F238E27FC236}">
                <a16:creationId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1505201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19" name="직사각형 18" descr="브러시 스트로크 지점">
            <a:extLst>
              <a:ext uri="{FF2B5EF4-FFF2-40B4-BE49-F238E27FC236}">
                <a16:creationId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 descr="브러시 스트로크 지점">
            <a:extLst>
              <a:ext uri="{FF2B5EF4-FFF2-40B4-BE49-F238E27FC236}">
                <a16:creationId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텍스트 개체 틀 3">
            <a:extLst>
              <a:ext uri="{FF2B5EF4-FFF2-40B4-BE49-F238E27FC236}">
                <a16:creationId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490800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27" name="텍스트 개체 틀 3">
            <a:extLst>
              <a:ext uri="{FF2B5EF4-FFF2-40B4-BE49-F238E27FC236}">
                <a16:creationId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8" name="텍스트 개체 틀 3">
            <a:extLst>
              <a:ext uri="{FF2B5EF4-FFF2-40B4-BE49-F238E27FC236}">
                <a16:creationId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835472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29" name="그림 개체 틀 7">
            <a:extLst>
              <a:ext uri="{FF2B5EF4-FFF2-40B4-BE49-F238E27FC236}">
                <a16:creationId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30" name="그림 개체 틀 7">
            <a:extLst>
              <a:ext uri="{FF2B5EF4-FFF2-40B4-BE49-F238E27FC236}">
                <a16:creationId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31" name="그림 개체 틀 7">
            <a:extLst>
              <a:ext uri="{FF2B5EF4-FFF2-40B4-BE49-F238E27FC236}">
                <a16:creationId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D9E76A3-55EB-459A-ADBC-5289383B6279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44" name="직사각형 43" descr="브러시 스트로크 지점">
            <a:extLst>
              <a:ext uri="{FF2B5EF4-FFF2-40B4-BE49-F238E27FC236}">
                <a16:creationId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텍스트 개체 틀 3">
            <a:extLst>
              <a:ext uri="{FF2B5EF4-FFF2-40B4-BE49-F238E27FC236}">
                <a16:creationId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2" name="텍스트 개체 틀 3">
            <a:extLst>
              <a:ext uri="{FF2B5EF4-FFF2-40B4-BE49-F238E27FC236}">
                <a16:creationId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3" name="직사각형 52" descr="브러시 스트로크 지점">
            <a:extLst>
              <a:ext uri="{FF2B5EF4-FFF2-40B4-BE49-F238E27FC236}">
                <a16:creationId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6" name="텍스트 개체 틀 3">
            <a:extLst>
              <a:ext uri="{FF2B5EF4-FFF2-40B4-BE49-F238E27FC236}">
                <a16:creationId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7" name="직사각형 56" descr="브러시 스트로크 지점">
            <a:extLst>
              <a:ext uri="{FF2B5EF4-FFF2-40B4-BE49-F238E27FC236}">
                <a16:creationId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텍스트 개체 틀 3">
            <a:extLst>
              <a:ext uri="{FF2B5EF4-FFF2-40B4-BE49-F238E27FC236}">
                <a16:creationId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60" name="텍스트 개체 틀 3">
            <a:extLst>
              <a:ext uri="{FF2B5EF4-FFF2-40B4-BE49-F238E27FC236}">
                <a16:creationId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61" name="직사각형 60" descr="브러시 스트로크 지점">
            <a:extLst>
              <a:ext uri="{FF2B5EF4-FFF2-40B4-BE49-F238E27FC236}">
                <a16:creationId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텍스트 개체 틀 3">
            <a:extLst>
              <a:ext uri="{FF2B5EF4-FFF2-40B4-BE49-F238E27FC236}">
                <a16:creationId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64" name="텍스트 개체 틀 3">
            <a:extLst>
              <a:ext uri="{FF2B5EF4-FFF2-40B4-BE49-F238E27FC236}">
                <a16:creationId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65" name="직사각형 64" descr="브러시 스트로크 지점">
            <a:extLst>
              <a:ext uri="{FF2B5EF4-FFF2-40B4-BE49-F238E27FC236}">
                <a16:creationId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텍스트 개체 틀 3">
            <a:extLst>
              <a:ext uri="{FF2B5EF4-FFF2-40B4-BE49-F238E27FC236}">
                <a16:creationId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68" name="텍스트 개체 틀 3">
            <a:extLst>
              <a:ext uri="{FF2B5EF4-FFF2-40B4-BE49-F238E27FC236}">
                <a16:creationId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69" name="직사각형 68" descr="브러시 스트로크 지점">
            <a:extLst>
              <a:ext uri="{FF2B5EF4-FFF2-40B4-BE49-F238E27FC236}">
                <a16:creationId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텍스트 개체 틀 3">
            <a:extLst>
              <a:ext uri="{FF2B5EF4-FFF2-40B4-BE49-F238E27FC236}">
                <a16:creationId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72" name="텍스트 개체 틀 3">
            <a:extLst>
              <a:ext uri="{FF2B5EF4-FFF2-40B4-BE49-F238E27FC236}">
                <a16:creationId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73" name="그림 개체 틀 3">
            <a:extLst>
              <a:ext uri="{FF2B5EF4-FFF2-40B4-BE49-F238E27FC236}">
                <a16:creationId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75" name="그림 개체 틀 3">
            <a:extLst>
              <a:ext uri="{FF2B5EF4-FFF2-40B4-BE49-F238E27FC236}">
                <a16:creationId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78" name="그림 개체 틀 3">
            <a:extLst>
              <a:ext uri="{FF2B5EF4-FFF2-40B4-BE49-F238E27FC236}">
                <a16:creationId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79" name="그림 개체 틀 3">
            <a:extLst>
              <a:ext uri="{FF2B5EF4-FFF2-40B4-BE49-F238E27FC236}">
                <a16:creationId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80" name="그림 개체 틀 3">
            <a:extLst>
              <a:ext uri="{FF2B5EF4-FFF2-40B4-BE49-F238E27FC236}">
                <a16:creationId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81" name="그림 개체 틀 3">
            <a:extLst>
              <a:ext uri="{FF2B5EF4-FFF2-40B4-BE49-F238E27FC236}">
                <a16:creationId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 descr="식당 테이블">
            <a:extLst>
              <a:ext uri="{FF2B5EF4-FFF2-40B4-BE49-F238E27FC236}">
                <a16:creationId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 descr="브러시 스트로크 지점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그림 개체 틀 14" descr="현재 로고">
            <a:extLst>
              <a:ext uri="{FF2B5EF4-FFF2-40B4-BE49-F238E27FC236}">
                <a16:creationId xmlns:a16="http://schemas.microsoft.com/office/drawing/2014/main" id="{8D7231FC-3A25-45B8-B883-4F6A0FC02B8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083DA26-C387-41B0-86FA-4DA01D7FB15A}" type="datetime4">
              <a:rPr lang="ko-KR" altLang="en-US" smtClean="0"/>
              <a:pPr/>
              <a:t>2020년 5월 3일</a:t>
            </a:fld>
            <a:endParaRPr lang="ru-RU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dirty="0"/>
              <a:t>마스터 부제목 스타일</a:t>
            </a:r>
            <a:endParaRPr lang="ru-RU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rtlCol="0" anchor="b" anchorCtr="0">
            <a:normAutofit/>
          </a:bodyPr>
          <a:lstStyle>
            <a:lvl1pPr algn="ctr">
              <a:defRPr sz="3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</a:t>
            </a:r>
            <a:r>
              <a:rPr lang="en-US" dirty="0"/>
              <a:t/>
            </a:r>
            <a:br>
              <a:rPr lang="en-US" dirty="0"/>
            </a:br>
            <a:r>
              <a:rPr lang="ko" dirty="0"/>
              <a:t>제목 편집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원형 차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E3D2C24-AAB2-4E37-AE32-A956AE5D4C97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59" name="직사각형 58" descr="브러시 스트로크 지점">
            <a:extLst>
              <a:ext uri="{FF2B5EF4-FFF2-40B4-BE49-F238E27FC236}">
                <a16:creationId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텍스트 개체 틀 3">
            <a:extLst>
              <a:ext uri="{FF2B5EF4-FFF2-40B4-BE49-F238E27FC236}">
                <a16:creationId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2,000,000</a:t>
            </a:r>
            <a:endParaRPr lang="ko" dirty="0"/>
          </a:p>
        </p:txBody>
      </p:sp>
      <p:sp>
        <p:nvSpPr>
          <p:cNvPr id="74" name="텍스트 개체 틀 3">
            <a:extLst>
              <a:ext uri="{FF2B5EF4-FFF2-40B4-BE49-F238E27FC236}">
                <a16:creationId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76" name="텍스트 개체 틀 3">
            <a:extLst>
              <a:ext uri="{FF2B5EF4-FFF2-40B4-BE49-F238E27FC236}">
                <a16:creationId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2,000,000</a:t>
            </a:r>
            <a:endParaRPr lang="ko" dirty="0"/>
          </a:p>
        </p:txBody>
      </p:sp>
      <p:sp>
        <p:nvSpPr>
          <p:cNvPr id="77" name="텍스트 개체 틀 3">
            <a:extLst>
              <a:ext uri="{FF2B5EF4-FFF2-40B4-BE49-F238E27FC236}">
                <a16:creationId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82" name="텍스트 개체 틀 3">
            <a:extLst>
              <a:ext uri="{FF2B5EF4-FFF2-40B4-BE49-F238E27FC236}">
                <a16:creationId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1,500,000</a:t>
            </a:r>
            <a:endParaRPr lang="ko" dirty="0"/>
          </a:p>
        </p:txBody>
      </p:sp>
      <p:sp>
        <p:nvSpPr>
          <p:cNvPr id="83" name="텍스트 개체 틀 3">
            <a:extLst>
              <a:ext uri="{FF2B5EF4-FFF2-40B4-BE49-F238E27FC236}">
                <a16:creationId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84" name="텍스트 개체 틀 3">
            <a:extLst>
              <a:ext uri="{FF2B5EF4-FFF2-40B4-BE49-F238E27FC236}">
                <a16:creationId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2,500,000</a:t>
            </a:r>
            <a:endParaRPr lang="ko" dirty="0"/>
          </a:p>
        </p:txBody>
      </p:sp>
      <p:sp>
        <p:nvSpPr>
          <p:cNvPr id="85" name="텍스트 개체 틀 3">
            <a:extLst>
              <a:ext uri="{FF2B5EF4-FFF2-40B4-BE49-F238E27FC236}">
                <a16:creationId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86" name="텍스트 개체 틀 3">
            <a:extLst>
              <a:ext uri="{FF2B5EF4-FFF2-40B4-BE49-F238E27FC236}">
                <a16:creationId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altLang="en-US" dirty="0" smtClean="0"/>
              <a:t>₩</a:t>
            </a:r>
            <a:r>
              <a:rPr lang="ko" dirty="0" smtClean="0"/>
              <a:t>3,200,000</a:t>
            </a:r>
            <a:endParaRPr lang="ko" dirty="0"/>
          </a:p>
        </p:txBody>
      </p:sp>
      <p:sp>
        <p:nvSpPr>
          <p:cNvPr id="87" name="텍스트 개체 틀 3">
            <a:extLst>
              <a:ext uri="{FF2B5EF4-FFF2-40B4-BE49-F238E27FC236}">
                <a16:creationId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88" name="직선 연결선(S) 87">
            <a:extLst>
              <a:ext uri="{FF2B5EF4-FFF2-40B4-BE49-F238E27FC236}">
                <a16:creationId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(S) 88">
            <a:extLst>
              <a:ext uri="{FF2B5EF4-FFF2-40B4-BE49-F238E27FC236}">
                <a16:creationId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(S) 89">
            <a:extLst>
              <a:ext uri="{FF2B5EF4-FFF2-40B4-BE49-F238E27FC236}">
                <a16:creationId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(S) 90">
            <a:extLst>
              <a:ext uri="{FF2B5EF4-FFF2-40B4-BE49-F238E27FC236}">
                <a16:creationId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(S) 91">
            <a:extLst>
              <a:ext uri="{FF2B5EF4-FFF2-40B4-BE49-F238E27FC236}">
                <a16:creationId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차트 개체 틀 3" descr="자금 조달 다이어그램">
            <a:extLst>
              <a:ext uri="{FF2B5EF4-FFF2-40B4-BE49-F238E27FC236}">
                <a16:creationId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9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차트를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그림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 descr="테이블에 놓인 유리잔, 컵, 접시">
            <a:extLst>
              <a:ext uri="{FF2B5EF4-FFF2-40B4-BE49-F238E27FC236}">
                <a16:creationId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ru-RU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 descr="브러시 스트로크 마스크">
            <a:extLst>
              <a:ext uri="{FF2B5EF4-FFF2-40B4-BE49-F238E27FC236}">
                <a16:creationId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ru-RU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3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제목 편집</a:t>
            </a:r>
            <a:endParaRPr lang="ko-KR" altLang="ru-RU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 편집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ru-RU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연결선(S)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ru-RU" noProof="0" dirty="0"/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 descr="테이블에 놓인 유리잔">
            <a:extLst>
              <a:ext uri="{FF2B5EF4-FFF2-40B4-BE49-F238E27FC236}">
                <a16:creationId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ru-RU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 descr="브러시 스트로크 마스크">
            <a:extLst>
              <a:ext uri="{FF2B5EF4-FFF2-40B4-BE49-F238E27FC236}">
                <a16:creationId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ru-RU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7" name="감사 제목 레이아웃">
            <a:extLst>
              <a:ext uri="{FF2B5EF4-FFF2-40B4-BE49-F238E27FC236}">
                <a16:creationId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감사합니다</a:t>
            </a:r>
            <a:r>
              <a:rPr lang="en-US" altLang="ko-KR" noProof="0" dirty="0"/>
              <a:t>!</a:t>
            </a:r>
            <a:endParaRPr lang="ko-KR" altLang="ru-RU" noProof="0" dirty="0"/>
          </a:p>
        </p:txBody>
      </p:sp>
      <p:cxnSp>
        <p:nvCxnSpPr>
          <p:cNvPr id="18" name="직선 연결선(S) 17">
            <a:extLst>
              <a:ext uri="{FF2B5EF4-FFF2-40B4-BE49-F238E27FC236}">
                <a16:creationId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그림 개체 틀 14" descr="현재 로고">
            <a:extLst>
              <a:ext uri="{FF2B5EF4-FFF2-40B4-BE49-F238E27FC236}">
                <a16:creationId xmlns:a16="http://schemas.microsoft.com/office/drawing/2014/main" id="{DE1A1E87-77E1-4901-A7FE-5FFA9F5B4BB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ru-RU" noProof="0" dirty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noProof="0" dirty="0" smtClean="0"/>
              <a:t>발표자 이름</a:t>
            </a:r>
            <a:endParaRPr lang="ko-KR" altLang="en-US" noProof="0" dirty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noProof="0" dirty="0" smtClean="0"/>
              <a:t>전자 메일</a:t>
            </a:r>
            <a:r>
              <a:rPr lang="en-US" altLang="ko-KR" noProof="0" dirty="0" smtClean="0"/>
              <a:t>:</a:t>
            </a:r>
            <a:endParaRPr lang="en-US" altLang="ko-KR" noProof="0" dirty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29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ko-KR" noProof="0" dirty="0" smtClean="0"/>
              <a:t>speakeremail@website.com</a:t>
            </a:r>
            <a:endParaRPr lang="en-US" altLang="ko-KR" noProof="0" dirty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noProof="0" dirty="0" smtClean="0"/>
              <a:t>전화 번호</a:t>
            </a:r>
            <a:r>
              <a:rPr lang="en-US" altLang="ko-KR" noProof="0" dirty="0" smtClean="0"/>
              <a:t>:</a:t>
            </a:r>
            <a:endParaRPr lang="en-US" altLang="ko-KR" noProof="0" dirty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2900" b="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ko-KR" noProof="0" dirty="0" smtClean="0"/>
              <a:t>+7 888 999-000-11</a:t>
            </a:r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 descr="브러시 스트로크 마스크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마스터 제목 스타일 편집</a:t>
            </a:r>
            <a:endParaRPr lang="ru-RU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78E958A-A5C1-4155-A41E-582492B21E58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견적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6D9878-3ECE-4A9B-AC81-4A33789D2A97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24" name="직사각형 23" descr="브러시 스트로크 지점">
            <a:extLst>
              <a:ext uri="{FF2B5EF4-FFF2-40B4-BE49-F238E27FC236}">
                <a16:creationId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텍스트 개체 틀 3">
            <a:extLst>
              <a:ext uri="{FF2B5EF4-FFF2-40B4-BE49-F238E27FC236}">
                <a16:creationId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5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36" name="텍스트 개체 틀 3">
            <a:extLst>
              <a:ext uri="{FF2B5EF4-FFF2-40B4-BE49-F238E27FC236}">
                <a16:creationId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클릭하여 마스터 텍스트 스타일 편집</a:t>
            </a:r>
          </a:p>
        </p:txBody>
      </p:sp>
      <p:sp>
        <p:nvSpPr>
          <p:cNvPr id="37" name="텍스트 개체 틀 3">
            <a:extLst>
              <a:ext uri="{FF2B5EF4-FFF2-40B4-BE49-F238E27FC236}">
                <a16:creationId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500" b="0" i="1" kern="1200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38" name="직선 연결선(S) 37">
            <a:extLst>
              <a:ext uri="{FF2B5EF4-FFF2-40B4-BE49-F238E27FC236}">
                <a16:creationId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 descr="브러시 스트로크 지점">
            <a:extLst>
              <a:ext uri="{FF2B5EF4-FFF2-40B4-BE49-F238E27FC236}">
                <a16:creationId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텍스트 개체 틀 3">
            <a:extLst>
              <a:ext uri="{FF2B5EF4-FFF2-40B4-BE49-F238E27FC236}">
                <a16:creationId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5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2" name="텍스트 개체 틀 3">
            <a:extLst>
              <a:ext uri="{FF2B5EF4-FFF2-40B4-BE49-F238E27FC236}">
                <a16:creationId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클릭하여 마스터 텍스트 스타일 편집</a:t>
            </a:r>
          </a:p>
        </p:txBody>
      </p:sp>
      <p:sp>
        <p:nvSpPr>
          <p:cNvPr id="43" name="텍스트 개체 틀 3">
            <a:extLst>
              <a:ext uri="{FF2B5EF4-FFF2-40B4-BE49-F238E27FC236}">
                <a16:creationId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500" b="0" i="1" kern="1200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4" name="그림 개체 틀 7">
            <a:extLst>
              <a:ext uri="{FF2B5EF4-FFF2-40B4-BE49-F238E27FC236}">
                <a16:creationId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46" name="그림 개체 틀 7">
            <a:extLst>
              <a:ext uri="{FF2B5EF4-FFF2-40B4-BE49-F238E27FC236}">
                <a16:creationId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CF462F0-FE23-43A5-9330-4B786DB5393A}" type="datetime4">
              <a:rPr lang="ko-KR" altLang="en-US" smtClean="0"/>
              <a:pPr/>
              <a:t>2020년 5월 3일</a:t>
            </a:fld>
            <a:endParaRPr lang="ru-RU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18" name="텍스트 개체 틀 12">
            <a:extLst>
              <a:ext uri="{FF2B5EF4-FFF2-40B4-BE49-F238E27FC236}">
                <a16:creationId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smtClean="0"/>
              <a:t>마스터 텍스트 스타일 편집</a:t>
            </a:r>
          </a:p>
          <a:p>
            <a:pPr lvl="1" rtl="0"/>
            <a:r>
              <a:rPr lang="ko-KR" altLang="en-US" smtClean="0"/>
              <a:t>둘째 수준</a:t>
            </a:r>
          </a:p>
          <a:p>
            <a:pPr lvl="2" rtl="0"/>
            <a:r>
              <a:rPr lang="ko-KR" altLang="en-US" smtClean="0"/>
              <a:t>셋째 수준</a:t>
            </a:r>
          </a:p>
          <a:p>
            <a:pPr lvl="3" rtl="0"/>
            <a:r>
              <a:rPr lang="ko-KR" altLang="en-US" smtClean="0"/>
              <a:t>넷째 수준</a:t>
            </a:r>
          </a:p>
          <a:p>
            <a:pPr lvl="4" rtl="0"/>
            <a:r>
              <a:rPr lang="ko-KR" altLang="en-US" smtClean="0"/>
              <a:t>다섯째 수준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전화 번호 서식 파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 descr="브러시 스트로크 지점">
            <a:extLst>
              <a:ext uri="{FF2B5EF4-FFF2-40B4-BE49-F238E27FC236}">
                <a16:creationId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A740CBA-528D-40DC-BA1B-07E61979D903}" type="datetime4">
              <a:rPr lang="ko-KR" altLang="en-US" smtClean="0"/>
              <a:pPr/>
              <a:t>2020년 5월 3일</a:t>
            </a:fld>
            <a:endParaRPr lang="ru-RU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그림 개체 틀 11" descr="테이블에 놓인 피자">
            <a:extLst>
              <a:ext uri="{FF2B5EF4-FFF2-40B4-BE49-F238E27FC236}">
                <a16:creationId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그림 개체 틀 14">
            <a:extLst>
              <a:ext uri="{FF2B5EF4-FFF2-40B4-BE49-F238E27FC236}">
                <a16:creationId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7" name="텍스트 개체 틀 3">
            <a:extLst>
              <a:ext uri="{FF2B5EF4-FFF2-40B4-BE49-F238E27FC236}">
                <a16:creationId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 스타일</a:t>
            </a:r>
          </a:p>
        </p:txBody>
      </p:sp>
      <p:sp>
        <p:nvSpPr>
          <p:cNvPr id="28" name="텍스트 개체 틀 3">
            <a:extLst>
              <a:ext uri="{FF2B5EF4-FFF2-40B4-BE49-F238E27FC236}">
                <a16:creationId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en-US" sz="1700" b="1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 dirty="0"/>
              <a:t>마스터 텍스트 스타일</a:t>
            </a:r>
          </a:p>
        </p:txBody>
      </p:sp>
      <p:sp>
        <p:nvSpPr>
          <p:cNvPr id="33" name="그림 개체 틀 7">
            <a:extLst>
              <a:ext uri="{FF2B5EF4-FFF2-40B4-BE49-F238E27FC236}">
                <a16:creationId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34" name="그림 개체 틀 7">
            <a:extLst>
              <a:ext uri="{FF2B5EF4-FFF2-40B4-BE49-F238E27FC236}">
                <a16:creationId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2DD1E-6AF4-44DD-BE8D-C24A1B040098}" type="datetime4">
              <a:rPr lang="ko-KR" altLang="en-US" smtClean="0"/>
              <a:t>2020년 5월 3일</a:t>
            </a:fld>
            <a:endParaRPr lang="ru-RU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 descr="식당 인테리어">
            <a:extLst>
              <a:ext uri="{FF2B5EF4-FFF2-40B4-BE49-F238E27FC236}">
                <a16:creationId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 descr="브러시 스트로크 마스크">
            <a:extLst>
              <a:ext uri="{FF2B5EF4-FFF2-40B4-BE49-F238E27FC236}">
                <a16:creationId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편집</a:t>
            </a:r>
            <a:endParaRPr lang="ru-RU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A316F7B-3312-4ED1-8DD1-FBB3EA5B4975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 descr="커피를 마시고 있는 젊은 남성">
            <a:extLst>
              <a:ext uri="{FF2B5EF4-FFF2-40B4-BE49-F238E27FC236}">
                <a16:creationId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 descr="브러시 스트로크 마스크">
            <a:extLst>
              <a:ext uri="{FF2B5EF4-FFF2-40B4-BE49-F238E27FC236}">
                <a16:creationId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 편집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연결선(S)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 descr="휴대폰을 들고 웃고 있는 젊은 여성">
            <a:extLst>
              <a:ext uri="{FF2B5EF4-FFF2-40B4-BE49-F238E27FC236}">
                <a16:creationId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 descr="브러시 스트로크 마스크">
            <a:extLst>
              <a:ext uri="{FF2B5EF4-FFF2-40B4-BE49-F238E27FC236}">
                <a16:creationId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제목 25">
            <a:extLst>
              <a:ext uri="{FF2B5EF4-FFF2-40B4-BE49-F238E27FC236}">
                <a16:creationId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5F7D790-8CA8-4755-95A1-F65938FADDD9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smtClean="0"/>
              <a:t>마스터 텍스트 스타일 편집</a:t>
            </a:r>
          </a:p>
          <a:p>
            <a:pPr lvl="1" rtl="0"/>
            <a:r>
              <a:rPr lang="ko-KR" altLang="en-US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 descr="브러시 스트로크 지점">
            <a:extLst>
              <a:ext uri="{FF2B5EF4-FFF2-40B4-BE49-F238E27FC236}">
                <a16:creationId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 descr="브러시 스트로크 지점">
            <a:extLst>
              <a:ext uri="{FF2B5EF4-FFF2-40B4-BE49-F238E27FC236}">
                <a16:creationId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8FEE92-3281-4183-BA17-92A04FC3025E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직사각형 6" descr="브러시 스트로크 지점">
            <a:extLst>
              <a:ext uri="{FF2B5EF4-FFF2-40B4-BE49-F238E27FC236}">
                <a16:creationId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 descr="브러시 스트로크 지점">
            <a:extLst>
              <a:ext uri="{FF2B5EF4-FFF2-40B4-BE49-F238E27FC236}">
                <a16:creationId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림 개체 틀 81" descr="유리잔 아이콘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그림 개체 틀 81" descr="유리잔 아이콘">
            <a:extLst>
              <a:ext uri="{FF2B5EF4-FFF2-40B4-BE49-F238E27FC236}">
                <a16:creationId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그림 개체 틀 81" descr="유리잔 아이콘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그림 개체 틀 81" descr="유리잔 아이콘">
            <a:extLst>
              <a:ext uri="{FF2B5EF4-FFF2-40B4-BE49-F238E27FC236}">
                <a16:creationId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7" name="직선 연결선(S)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부제목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2" name="텍스트 개체 틀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4" name="텍스트 개체 틀 40">
            <a:extLst>
              <a:ext uri="{FF2B5EF4-FFF2-40B4-BE49-F238E27FC236}">
                <a16:creationId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5" name="텍스트 개체 틀 40">
            <a:extLst>
              <a:ext uri="{FF2B5EF4-FFF2-40B4-BE49-F238E27FC236}">
                <a16:creationId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7" name="텍스트 개체 틀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8" name="텍스트 개체 틀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9" name="텍스트 개체 틀 40">
            <a:extLst>
              <a:ext uri="{FF2B5EF4-FFF2-40B4-BE49-F238E27FC236}">
                <a16:creationId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0" name="텍스트 개체 틀 40">
            <a:extLst>
              <a:ext uri="{FF2B5EF4-FFF2-40B4-BE49-F238E27FC236}">
                <a16:creationId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1" name="그림 개체 틀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 및 컴퓨터 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 descr="브러시 스트로크 지점">
            <a:extLst>
              <a:ext uri="{FF2B5EF4-FFF2-40B4-BE49-F238E27FC236}">
                <a16:creationId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i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ru-RU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 descr="컴퓨터 모니터">
            <a:extLst>
              <a:ext uri="{FF2B5EF4-FFF2-40B4-BE49-F238E27FC236}">
                <a16:creationId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ru-RU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마스터 제목 스타일 편집</a:t>
            </a:r>
            <a:endParaRPr lang="ru-RU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6F76442-44CD-4036-BCC2-3C37FB80122E}" type="datetime4">
              <a:rPr lang="ko-KR" altLang="en-US" smtClean="0"/>
              <a:pPr/>
              <a:t>2020년 5월 3일</a:t>
            </a:fld>
            <a:endParaRPr lang="ru-RU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그림 개체 틀 81" descr="유리잔 아이콘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sp>
        <p:nvSpPr>
          <p:cNvPr id="33" name="그림 개체 틀 81" descr="유리잔 아이콘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cxnSp>
        <p:nvCxnSpPr>
          <p:cNvPr id="37" name="직선 연결선(S)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2" name="텍스트 개체 틀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 dirty="0"/>
              <a:t>텍스트 스타일 편집</a:t>
            </a:r>
          </a:p>
        </p:txBody>
      </p:sp>
      <p:sp>
        <p:nvSpPr>
          <p:cNvPr id="47" name="텍스트 개체 틀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8" name="텍스트 개체 틀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" dirty="0"/>
              <a:t>텍스트 스타일 편집</a:t>
            </a:r>
          </a:p>
        </p:txBody>
      </p:sp>
      <p:sp>
        <p:nvSpPr>
          <p:cNvPr id="51" name="그림 개체 틀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 descr="브러시 스트로크 마스크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" dirty="0"/>
              <a:t>클릭하여 마스터 제목 스타일 편집</a:t>
            </a:r>
            <a:endParaRPr lang="ru-RU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EBF0B0B-D176-4D14-BAD7-6AB23A96E830}" type="datetime4">
              <a:rPr lang="ko-KR" altLang="en-US" smtClean="0"/>
              <a:pPr/>
              <a:t>2020년 5월 3일</a:t>
            </a:fld>
            <a:endParaRPr lang="ru-RU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ru-RU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부제목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"/>
              <a:t>클릭하여 마스터 제목 스타일 편집</a:t>
            </a:r>
            <a:endParaRPr lang="ru-RU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D8C10-1BFB-4943-8AFE-2C55BB8DC83D}" type="datetime4">
              <a:rPr lang="ko-KR" altLang="en-US" smtClean="0"/>
              <a:t>2020년 5월 3일</a:t>
            </a:fld>
            <a:endParaRPr lang="ru-RU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smtClean="0"/>
              <a:t>클릭하여 마스터 부제목 스타일 편집</a:t>
            </a:r>
            <a:endParaRPr lang="ru-RU" dirty="0"/>
          </a:p>
        </p:txBody>
      </p:sp>
      <p:sp>
        <p:nvSpPr>
          <p:cNvPr id="14" name="텍스트 개체 틀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17" name="내용 개체 틀 3">
            <a:extLst>
              <a:ext uri="{FF2B5EF4-FFF2-40B4-BE49-F238E27FC236}">
                <a16:creationId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19" name="텍스트 개체 틀 40">
            <a:extLst>
              <a:ext uri="{FF2B5EF4-FFF2-40B4-BE49-F238E27FC236}">
                <a16:creationId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텍스트 개체 틀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smtClean="0"/>
              <a:t>마스터 텍스트 스타일 편집</a:t>
            </a:r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ko-KR" altLang="en-US" smtClean="0"/>
              <a:t>그림을 추가하려면 아이콘을 클릭하십시오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  <a:endParaRPr lang="ko-KR" altLang="ru-RU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  <a:endParaRPr lang="ko-KR" altLang="ru-RU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FCA9377-B7D0-407F-9680-8B435D718977}" type="datetime4">
              <a:rPr lang="ko-KR" altLang="en-US" smtClean="0"/>
              <a:t>2020년 5월 3일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70E458-E7C2-4395-B75D-476A174CEE45}" type="slidenum">
              <a:rPr lang="ru-RU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ru-RU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1lEK_HN2l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771BA1-104B-437A-BD2C-C1120088E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924" y="3482148"/>
            <a:ext cx="6238970" cy="1967770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5500" dirty="0" smtClean="0"/>
              <a:t>일본사회의 관료제와 천황제의 특징</a:t>
            </a:r>
            <a:endParaRPr lang="ko-KR" altLang="ru-RU" sz="55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2F902E-562E-4C59-9195-659D40C6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23" y="5647253"/>
            <a:ext cx="6353897" cy="586493"/>
          </a:xfrm>
        </p:spPr>
        <p:txBody>
          <a:bodyPr rtlCol="0"/>
          <a:lstStyle/>
          <a:p>
            <a:pPr rtl="0"/>
            <a:r>
              <a:rPr lang="ko-KR" altLang="en-US" dirty="0" smtClean="0"/>
              <a:t>일본어일본학과 </a:t>
            </a:r>
            <a:r>
              <a:rPr lang="en-US" altLang="ko-KR" dirty="0" smtClean="0"/>
              <a:t>21X0X9X9 </a:t>
            </a:r>
            <a:r>
              <a:rPr lang="ko-KR" altLang="en-US" dirty="0" smtClean="0"/>
              <a:t>김</a:t>
            </a:r>
            <a:r>
              <a:rPr lang="en-US" altLang="ko-KR" dirty="0" smtClean="0"/>
              <a:t>X</a:t>
            </a:r>
            <a:r>
              <a:rPr lang="ko-KR" altLang="en-US" dirty="0" smtClean="0"/>
              <a:t>민</a:t>
            </a:r>
            <a:endParaRPr lang="ko-KR" altLang="ru-RU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956993" y="5480398"/>
            <a:ext cx="6022927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/>
              <a:t>천황제</a:t>
            </a:r>
            <a:r>
              <a:rPr lang="ko-KR" altLang="en-US" dirty="0" smtClean="0"/>
              <a:t> 역사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>
            <a:normAutofit fontScale="92500"/>
          </a:bodyPr>
          <a:lstStyle/>
          <a:p>
            <a:r>
              <a:rPr lang="ko-KR" altLang="en-US" dirty="0" smtClean="0"/>
              <a:t>신화</a:t>
            </a:r>
            <a:r>
              <a:rPr lang="en-US" altLang="ko-KR" dirty="0" smtClean="0"/>
              <a:t>: </a:t>
            </a:r>
            <a:r>
              <a:rPr lang="ko-KR" altLang="ko-KR" dirty="0" smtClean="0"/>
              <a:t>태양의 </a:t>
            </a:r>
            <a:r>
              <a:rPr lang="ko-KR" altLang="ko-KR" dirty="0"/>
              <a:t>여신</a:t>
            </a:r>
            <a:r>
              <a:rPr lang="en-US" altLang="ko-KR" dirty="0"/>
              <a:t>, </a:t>
            </a:r>
            <a:r>
              <a:rPr lang="ko-KR" altLang="ko-KR" dirty="0"/>
              <a:t>아마테라스 </a:t>
            </a:r>
            <a:r>
              <a:rPr lang="ko-KR" altLang="ko-KR" dirty="0" err="1"/>
              <a:t>오미카미</a:t>
            </a:r>
            <a:r>
              <a:rPr lang="ko-KR" altLang="ko-KR" dirty="0"/>
              <a:t> 신의 자손</a:t>
            </a:r>
            <a:r>
              <a:rPr lang="en-US" altLang="ko-KR" dirty="0"/>
              <a:t>(</a:t>
            </a:r>
            <a:r>
              <a:rPr lang="ko-KR" altLang="ko-KR" dirty="0"/>
              <a:t>天照大御神の子孫</a:t>
            </a:r>
            <a:r>
              <a:rPr lang="en-US" altLang="ko-KR" dirty="0"/>
              <a:t>)</a:t>
            </a:r>
            <a:r>
              <a:rPr lang="ko-KR" altLang="ko-KR" dirty="0"/>
              <a:t>으로 설정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981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역사</a:t>
            </a:r>
            <a:endParaRPr lang="ko-KR" altLang="ru-RU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11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793365" y="833917"/>
            <a:ext cx="24929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000" dirty="0"/>
              <a:t>명목상으로는</a:t>
            </a:r>
            <a:endParaRPr lang="ko-KR" altLang="en-US" sz="3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9" y="739793"/>
            <a:ext cx="742246" cy="74224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857166" y="833917"/>
            <a:ext cx="4839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000" dirty="0"/>
              <a:t>실제 권력은 없는 상징적인 </a:t>
            </a:r>
            <a:endParaRPr lang="ko-KR" altLang="en-US" sz="3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52" y="695073"/>
            <a:ext cx="831686" cy="83168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31850" y="2539257"/>
            <a:ext cx="98651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/>
              <a:t>초창기에는 주변 다른 나라들처럼 </a:t>
            </a:r>
            <a:r>
              <a:rPr lang="ko-KR" altLang="ko-KR" sz="3000" dirty="0"/>
              <a:t>천황이 실제 군주로서 </a:t>
            </a:r>
            <a:r>
              <a:rPr lang="ko-KR" altLang="ko-KR" sz="3000" dirty="0" smtClean="0"/>
              <a:t>통치</a:t>
            </a:r>
            <a:endParaRPr lang="ko-KR" altLang="en-US" sz="3000" dirty="0"/>
          </a:p>
        </p:txBody>
      </p:sp>
      <p:sp>
        <p:nvSpPr>
          <p:cNvPr id="12" name="직사각형 11"/>
          <p:cNvSpPr/>
          <p:nvPr/>
        </p:nvSpPr>
        <p:spPr>
          <a:xfrm>
            <a:off x="831850" y="3169821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/>
              <a:t>아스카 시대</a:t>
            </a:r>
            <a:r>
              <a:rPr lang="en-US" altLang="ko-KR" sz="2400" dirty="0" smtClean="0"/>
              <a:t>-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831850" y="3708052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/>
              <a:t>헤이안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시</a:t>
            </a:r>
            <a:r>
              <a:rPr lang="ko-KR" altLang="en-US" sz="2400" dirty="0" smtClean="0"/>
              <a:t>대</a:t>
            </a:r>
            <a:r>
              <a:rPr lang="en-US" altLang="ko-KR" sz="2400" dirty="0" smtClean="0"/>
              <a:t> </a:t>
            </a:r>
            <a:r>
              <a:rPr lang="ko-KR" altLang="ko-KR" sz="2400" dirty="0" smtClean="0"/>
              <a:t>중기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858</a:t>
            </a:r>
            <a:r>
              <a:rPr lang="ko-KR" altLang="ko-KR" sz="2400" dirty="0" smtClean="0"/>
              <a:t>년</a:t>
            </a:r>
            <a:r>
              <a:rPr lang="en-US" altLang="ko-KR" sz="2400" dirty="0" smtClean="0"/>
              <a:t>- </a:t>
            </a:r>
            <a:endParaRPr lang="ko-KR" altLang="en-US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4282132" y="6193507"/>
            <a:ext cx="6799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 smtClean="0"/>
              <a:t>일본 </a:t>
            </a:r>
            <a:r>
              <a:rPr lang="ko-KR" altLang="ko-KR" sz="2400" dirty="0"/>
              <a:t>특유의 이중적인 </a:t>
            </a:r>
            <a:r>
              <a:rPr lang="ko-KR" altLang="ko-KR" sz="2400" dirty="0" err="1"/>
              <a:t>권력체계가</a:t>
            </a:r>
            <a:r>
              <a:rPr lang="ko-KR" altLang="ko-KR" sz="2400" dirty="0"/>
              <a:t> 발달하기 시작</a:t>
            </a:r>
            <a:endParaRPr lang="en-US" altLang="ko-KR" sz="2400" dirty="0"/>
          </a:p>
        </p:txBody>
      </p:sp>
      <p:sp>
        <p:nvSpPr>
          <p:cNvPr id="15" name="직사각형 14"/>
          <p:cNvSpPr/>
          <p:nvPr/>
        </p:nvSpPr>
        <p:spPr>
          <a:xfrm>
            <a:off x="4268101" y="3708052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/>
              <a:t>후지와라</a:t>
            </a:r>
            <a:r>
              <a:rPr lang="ko-KR" altLang="ko-KR" sz="2400" dirty="0"/>
              <a:t>씨가 </a:t>
            </a:r>
            <a:r>
              <a:rPr lang="en-US" altLang="ko-KR" sz="2400" dirty="0" err="1"/>
              <a:t>외척</a:t>
            </a:r>
            <a:r>
              <a:rPr lang="ko-KR" altLang="ko-KR" sz="2400" dirty="0"/>
              <a:t>으로 권력을 독점</a:t>
            </a:r>
            <a:endParaRPr lang="ko-KR" altLang="en-US" sz="2400" dirty="0"/>
          </a:p>
        </p:txBody>
      </p:sp>
      <p:sp>
        <p:nvSpPr>
          <p:cNvPr id="16" name="직사각형 15"/>
          <p:cNvSpPr/>
          <p:nvPr/>
        </p:nvSpPr>
        <p:spPr>
          <a:xfrm>
            <a:off x="4268101" y="4205143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err="1"/>
              <a:t>귀족정치로</a:t>
            </a:r>
            <a:r>
              <a:rPr lang="ko-KR" altLang="ko-KR" sz="2400" dirty="0"/>
              <a:t> 변모</a:t>
            </a:r>
            <a:endParaRPr lang="ko-KR" altLang="en-US" sz="2400" dirty="0"/>
          </a:p>
        </p:txBody>
      </p:sp>
      <p:sp>
        <p:nvSpPr>
          <p:cNvPr id="17" name="직사각형 16"/>
          <p:cNvSpPr/>
          <p:nvPr/>
        </p:nvSpPr>
        <p:spPr>
          <a:xfrm>
            <a:off x="4282132" y="4702234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smtClean="0"/>
              <a:t>국풍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발달</a:t>
            </a:r>
            <a:r>
              <a:rPr lang="ko-KR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18" name="직사각형 17"/>
          <p:cNvSpPr/>
          <p:nvPr/>
        </p:nvSpPr>
        <p:spPr>
          <a:xfrm>
            <a:off x="4282132" y="5199325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smtClean="0"/>
              <a:t>한국</a:t>
            </a:r>
            <a:r>
              <a:rPr lang="en-US" altLang="ko-KR" sz="2400" dirty="0" smtClean="0"/>
              <a:t>, </a:t>
            </a:r>
            <a:r>
              <a:rPr lang="ko-KR" altLang="ko-KR" sz="2400" dirty="0" smtClean="0"/>
              <a:t>중국과의 교류 </a:t>
            </a:r>
            <a:r>
              <a:rPr lang="ko-KR" altLang="ko-KR" sz="2400" dirty="0"/>
              <a:t>감소</a:t>
            </a:r>
            <a:endParaRPr lang="en-US" altLang="ko-KR" sz="2400" dirty="0"/>
          </a:p>
        </p:txBody>
      </p:sp>
      <p:sp>
        <p:nvSpPr>
          <p:cNvPr id="19" name="직사각형 18"/>
          <p:cNvSpPr/>
          <p:nvPr/>
        </p:nvSpPr>
        <p:spPr>
          <a:xfrm>
            <a:off x="4282132" y="569641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smtClean="0"/>
              <a:t>중앙집권 약화 </a:t>
            </a:r>
            <a:endParaRPr lang="ko-KR" altLang="en-US" sz="2400" dirty="0"/>
          </a:p>
        </p:txBody>
      </p:sp>
      <p:sp>
        <p:nvSpPr>
          <p:cNvPr id="20" name="직사각형 19"/>
          <p:cNvSpPr/>
          <p:nvPr/>
        </p:nvSpPr>
        <p:spPr>
          <a:xfrm>
            <a:off x="2636992" y="3169820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/>
              <a:t>율령 도입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88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solidFill>
                  <a:srgbClr val="F79B9B"/>
                </a:solidFill>
              </a:rPr>
              <a:t>역사</a:t>
            </a:r>
            <a:endParaRPr lang="ko-KR" altLang="ru-RU" dirty="0">
              <a:solidFill>
                <a:srgbClr val="F79B9B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12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3144449" y="3123746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u="sng" dirty="0" err="1"/>
              <a:t>대정봉환</a:t>
            </a:r>
            <a:r>
              <a:rPr lang="ko-KR" altLang="ko-KR" sz="2000" dirty="0"/>
              <a:t>과 </a:t>
            </a:r>
            <a:r>
              <a:rPr lang="en-US" altLang="ko-KR" sz="2000" u="sng" dirty="0" err="1"/>
              <a:t>메이지</a:t>
            </a:r>
            <a:r>
              <a:rPr lang="en-US" altLang="ko-KR" sz="2000" u="sng" dirty="0"/>
              <a:t> </a:t>
            </a:r>
            <a:r>
              <a:rPr lang="en-US" altLang="ko-KR" sz="2000" u="sng" dirty="0" err="1"/>
              <a:t>유신</a:t>
            </a:r>
            <a:r>
              <a:rPr lang="en-US" altLang="ko-KR" sz="2000" dirty="0"/>
              <a:t> </a:t>
            </a:r>
            <a:r>
              <a:rPr lang="ko-KR" altLang="ko-KR" sz="2000" dirty="0"/>
              <a:t>이전까지의 천황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3834164" y="4029525"/>
            <a:ext cx="5080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000" dirty="0"/>
              <a:t>실제 정치는 </a:t>
            </a:r>
            <a:r>
              <a:rPr lang="ko-KR" altLang="ko-KR" sz="2000" dirty="0" err="1"/>
              <a:t>셋칸</a:t>
            </a:r>
            <a:r>
              <a:rPr lang="en-US" altLang="ko-KR" sz="2000" dirty="0"/>
              <a:t>, </a:t>
            </a:r>
            <a:r>
              <a:rPr lang="en-US" altLang="ko-KR" sz="2000" u="sng" dirty="0" err="1"/>
              <a:t>간파쿠</a:t>
            </a:r>
            <a:r>
              <a:rPr lang="en-US" altLang="ko-KR" sz="2000" dirty="0"/>
              <a:t>, </a:t>
            </a:r>
            <a:r>
              <a:rPr lang="en-US" altLang="ko-KR" sz="2000" u="sng" dirty="0" err="1"/>
              <a:t>쇼군</a:t>
            </a:r>
            <a:r>
              <a:rPr lang="en-US" altLang="ko-KR" sz="2000" dirty="0"/>
              <a:t> </a:t>
            </a:r>
            <a:r>
              <a:rPr lang="ko-KR" altLang="ko-KR" sz="2000" dirty="0"/>
              <a:t>등에게 위임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3375991" y="496210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2000" dirty="0"/>
              <a:t>명목상 일본 정부인 조정의 수장으로 수도인 </a:t>
            </a:r>
            <a:r>
              <a:rPr lang="en-US" altLang="ko-KR" sz="2000" u="sng" dirty="0" err="1"/>
              <a:t>교토</a:t>
            </a:r>
            <a:r>
              <a:rPr lang="ko-KR" altLang="ko-KR" sz="2000" dirty="0"/>
              <a:t>나 직할 영지 등 일부 지역에서만 직접적인 통치</a:t>
            </a:r>
            <a:endParaRPr lang="en-US" altLang="ko-KR" sz="20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10" y="1175907"/>
            <a:ext cx="8551912" cy="6671130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5323892" y="2186169"/>
            <a:ext cx="1554214" cy="914400"/>
          </a:xfrm>
          <a:prstGeom prst="ellipse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87690" y="2350981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/>
              <a:t>1</a:t>
            </a:r>
            <a:r>
              <a:rPr lang="ko-KR" altLang="ko-KR" sz="3200" dirty="0"/>
              <a:t>천년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992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solidFill>
                  <a:srgbClr val="F79B9B"/>
                </a:solidFill>
              </a:rPr>
              <a:t>역사</a:t>
            </a:r>
            <a:endParaRPr lang="ko-KR" altLang="ru-RU" dirty="0">
              <a:solidFill>
                <a:srgbClr val="F79B9B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13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725689"/>
            <a:ext cx="1249963" cy="124996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31850" y="40487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 err="1"/>
              <a:t>무사정권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081813" y="3166004"/>
            <a:ext cx="7213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'</a:t>
            </a:r>
            <a:r>
              <a:rPr lang="ko-KR" altLang="ko-KR" sz="2400" dirty="0"/>
              <a:t>신으로부터 권력을 </a:t>
            </a:r>
            <a:r>
              <a:rPr lang="ko-KR" altLang="ko-KR" sz="2400" dirty="0" err="1"/>
              <a:t>위임받았다</a:t>
            </a:r>
            <a:r>
              <a:rPr lang="en-US" altLang="ko-KR" sz="2400" dirty="0"/>
              <a:t>'</a:t>
            </a:r>
            <a:r>
              <a:rPr lang="ko-KR" altLang="ko-KR" sz="2400" dirty="0"/>
              <a:t>는 정통성을 내세</a:t>
            </a:r>
            <a:r>
              <a:rPr lang="ko-KR" altLang="en-US" sz="2400" dirty="0"/>
              <a:t>워</a:t>
            </a:r>
            <a:r>
              <a:rPr lang="ko-KR" altLang="ko-KR" sz="2400" dirty="0"/>
              <a:t> </a:t>
            </a:r>
            <a:endParaRPr lang="ko-KR" altLang="en-US" sz="2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138" y="3883676"/>
            <a:ext cx="2857500" cy="245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1540565" y="4477617"/>
            <a:ext cx="687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/>
              <a:t>교토와 거리가 멀리 떨어져 있던 반도 땅에서 </a:t>
            </a:r>
            <a:r>
              <a:rPr lang="ko-KR" altLang="ko-KR" sz="2400" dirty="0" smtClean="0"/>
              <a:t>거병 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1241839" y="5070415"/>
            <a:ext cx="629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/>
              <a:t>‘</a:t>
            </a:r>
            <a:r>
              <a:rPr lang="ko-KR" altLang="en-US" sz="2400" dirty="0" smtClean="0"/>
              <a:t>나는 </a:t>
            </a:r>
            <a:r>
              <a:rPr lang="ko-KR" altLang="ko-KR" sz="2400" dirty="0" err="1" smtClean="0"/>
              <a:t>신황이라</a:t>
            </a:r>
            <a:r>
              <a:rPr lang="en-US" altLang="ko-KR" sz="2400" dirty="0" smtClean="0"/>
              <a:t>’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일컬으며 천황이 되려고 </a:t>
            </a:r>
            <a:r>
              <a:rPr lang="ko-KR" altLang="ko-KR" sz="2400" dirty="0" smtClean="0"/>
              <a:t>시</a:t>
            </a:r>
            <a:r>
              <a:rPr lang="ko-KR" altLang="en-US" sz="2400" dirty="0" smtClean="0"/>
              <a:t>도</a:t>
            </a:r>
            <a:endParaRPr lang="ko-KR" altLang="en-US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2278848" y="5663174"/>
            <a:ext cx="6149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/>
              <a:t>결국 조정에서 보낸 쇼군의 군대에 </a:t>
            </a:r>
            <a:r>
              <a:rPr lang="ko-KR" altLang="ko-KR" sz="2400" dirty="0" err="1" smtClean="0"/>
              <a:t>토벌당해</a:t>
            </a:r>
            <a:endParaRPr lang="en-US" altLang="ko-KR" sz="32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2344" y="4790404"/>
            <a:ext cx="895944" cy="87280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4" y="5420354"/>
            <a:ext cx="947303" cy="9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2F6ABE-4870-48E3-AE47-ED2EA02C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시대에 따른 천황제의 변화</a:t>
            </a:r>
            <a:endParaRPr lang="ko-KR" altLang="ru-RU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F73EE7D-715B-4F0C-BBAE-3F6CEF2EAA38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ko-KR" altLang="en-US" dirty="0" smtClean="0"/>
              <a:t>고대의 일본 </a:t>
            </a:r>
            <a:r>
              <a:rPr lang="ko-KR" altLang="en-US" dirty="0" err="1" smtClean="0"/>
              <a:t>천황가</a:t>
            </a:r>
            <a:endParaRPr lang="ko-KR" altLang="ru-RU" dirty="0"/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677202F6-8F9E-4770-9A40-2350B0CFA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rtl="0"/>
            <a:endParaRPr lang="ko-KR" altLang="ru-RU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BCF5CE-5EA9-40F1-9E42-36106966F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Autofit/>
          </a:bodyPr>
          <a:lstStyle/>
          <a:p>
            <a:pPr algn="just" rtl="0"/>
            <a:r>
              <a:rPr lang="ko-KR" altLang="en-US" sz="1500" dirty="0" smtClean="0"/>
              <a:t>기원전 </a:t>
            </a:r>
            <a:r>
              <a:rPr lang="en-US" altLang="ko-KR" sz="1500" dirty="0" smtClean="0"/>
              <a:t>660</a:t>
            </a:r>
            <a:r>
              <a:rPr lang="ko-KR" altLang="en-US" sz="1500" dirty="0" smtClean="0"/>
              <a:t>년 </a:t>
            </a:r>
            <a:r>
              <a:rPr lang="ko-KR" altLang="en-US" sz="1500" dirty="0" err="1" smtClean="0"/>
              <a:t>진무천황</a:t>
            </a:r>
            <a:r>
              <a:rPr lang="ko-KR" altLang="en-US" sz="1500" dirty="0" smtClean="0"/>
              <a:t> 때부터 시작</a:t>
            </a:r>
            <a:endParaRPr lang="en-US" altLang="ko-KR" sz="1500" dirty="0" smtClean="0"/>
          </a:p>
          <a:p>
            <a:pPr algn="just"/>
            <a:r>
              <a:rPr lang="ko-KR" altLang="en-US" sz="1500" dirty="0"/>
              <a:t>천황의 계보에서 최초의 실존 천황은 </a:t>
            </a:r>
            <a:r>
              <a:rPr lang="ko-KR" altLang="en-US" sz="1500" dirty="0" err="1"/>
              <a:t>스이코천황</a:t>
            </a:r>
            <a:r>
              <a:rPr lang="en-US" altLang="ko-KR" sz="1500" dirty="0"/>
              <a:t>(</a:t>
            </a:r>
            <a:r>
              <a:rPr lang="ko-KR" altLang="en-US" sz="1500" dirty="0"/>
              <a:t>推古天皇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すいこてんのう</a:t>
            </a:r>
            <a:r>
              <a:rPr lang="ko-KR" altLang="en-US" sz="1500" dirty="0"/>
              <a:t> </a:t>
            </a:r>
            <a:r>
              <a:rPr lang="en-US" altLang="ko-KR" sz="1500" dirty="0"/>
              <a:t>: </a:t>
            </a:r>
            <a:r>
              <a:rPr lang="ko-KR" altLang="en-US" sz="1500" dirty="0"/>
              <a:t>재위</a:t>
            </a:r>
            <a:r>
              <a:rPr lang="en-US" altLang="ko-KR" sz="1500" dirty="0"/>
              <a:t>592~628</a:t>
            </a:r>
            <a:r>
              <a:rPr lang="ko-KR" altLang="en-US" sz="1500" dirty="0"/>
              <a:t>년</a:t>
            </a:r>
            <a:r>
              <a:rPr lang="en-US" altLang="ko-KR" sz="1500" dirty="0" smtClean="0"/>
              <a:t>)</a:t>
            </a:r>
          </a:p>
          <a:p>
            <a:pPr algn="just"/>
            <a:r>
              <a:rPr lang="ko-KR" altLang="en-US" sz="1500" dirty="0"/>
              <a:t>실제 재위 기간 동안 천황으로 호칭된 최초의 천황은 </a:t>
            </a:r>
            <a:r>
              <a:rPr lang="ko-KR" altLang="en-US" sz="1500" dirty="0" err="1"/>
              <a:t>덴무천황</a:t>
            </a:r>
            <a:r>
              <a:rPr lang="en-US" altLang="ko-KR" sz="1500" dirty="0"/>
              <a:t>(</a:t>
            </a:r>
            <a:r>
              <a:rPr lang="ko-KR" altLang="en-US" sz="1500" dirty="0"/>
              <a:t>天武天皇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てんむてんのう</a:t>
            </a:r>
            <a:r>
              <a:rPr lang="ko-KR" altLang="en-US" sz="1500" dirty="0"/>
              <a:t> </a:t>
            </a:r>
            <a:r>
              <a:rPr lang="en-US" altLang="ko-KR" sz="1500" dirty="0"/>
              <a:t>: </a:t>
            </a:r>
            <a:r>
              <a:rPr lang="ko-KR" altLang="en-US" sz="1500" dirty="0"/>
              <a:t>재위 </a:t>
            </a:r>
            <a:r>
              <a:rPr lang="en-US" altLang="ko-KR" sz="1500" dirty="0"/>
              <a:t>673~86</a:t>
            </a:r>
            <a:r>
              <a:rPr lang="ko-KR" altLang="en-US" sz="1500" dirty="0"/>
              <a:t>년</a:t>
            </a:r>
            <a:r>
              <a:rPr lang="en-US" altLang="ko-KR" sz="1500" dirty="0"/>
              <a:t>)</a:t>
            </a:r>
            <a:endParaRPr lang="ko-KR" altLang="ru-RU" sz="150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DBE8B473-0AA1-4E98-B9C0-5A3D44AF5998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ko-KR" altLang="en-US" dirty="0" err="1" smtClean="0"/>
              <a:t>막부시대의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천황제</a:t>
            </a:r>
            <a:endParaRPr lang="ko-KR" altLang="ru-RU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CB1B9B2-128F-445B-A293-28743AAAA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 rtlCol="0"/>
          <a:lstStyle/>
          <a:p>
            <a:pPr rtl="0"/>
            <a:endParaRPr lang="ko-KR" altLang="ru-RU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7C77058-E6FD-424F-930D-E04F60E9034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en-US" altLang="ko-KR" sz="1300" dirty="0"/>
              <a:t>12</a:t>
            </a:r>
            <a:r>
              <a:rPr lang="ko-KR" altLang="en-US" sz="1300" dirty="0"/>
              <a:t>세기 말 가마쿠라 </a:t>
            </a:r>
            <a:r>
              <a:rPr lang="ko-KR" altLang="en-US" sz="1300" dirty="0" err="1"/>
              <a:t>막부시대에</a:t>
            </a:r>
            <a:r>
              <a:rPr lang="ko-KR" altLang="en-US" sz="1300" dirty="0"/>
              <a:t> 들어서 더욱 </a:t>
            </a:r>
            <a:r>
              <a:rPr lang="ko-KR" altLang="en-US" sz="1300" dirty="0" smtClean="0"/>
              <a:t>약화</a:t>
            </a:r>
            <a:endParaRPr lang="en-US" altLang="ko-KR" sz="1300" dirty="0" smtClean="0"/>
          </a:p>
          <a:p>
            <a:pPr algn="just"/>
            <a:r>
              <a:rPr lang="ko-KR" altLang="en-US" sz="1300" dirty="0"/>
              <a:t>서일본</a:t>
            </a:r>
            <a:r>
              <a:rPr lang="en-US" altLang="ko-KR" sz="1300" dirty="0"/>
              <a:t>(</a:t>
            </a:r>
            <a:r>
              <a:rPr lang="ko-KR" altLang="en-US" sz="1300" dirty="0"/>
              <a:t>西日本</a:t>
            </a:r>
            <a:r>
              <a:rPr lang="en-US" altLang="ko-KR" sz="1300" dirty="0"/>
              <a:t>) </a:t>
            </a:r>
            <a:r>
              <a:rPr lang="ko-KR" altLang="en-US" sz="1300" dirty="0"/>
              <a:t>지역에만 영향력을 </a:t>
            </a:r>
            <a:r>
              <a:rPr lang="ko-KR" altLang="en-US" sz="1300" dirty="0" smtClean="0"/>
              <a:t>행사</a:t>
            </a:r>
            <a:endParaRPr lang="en-US" altLang="ko-KR" sz="1300" dirty="0" smtClean="0"/>
          </a:p>
          <a:p>
            <a:pPr algn="just"/>
            <a:r>
              <a:rPr lang="ko-KR" altLang="en-US" sz="1300" dirty="0"/>
              <a:t>전국을 통합한 오다 </a:t>
            </a:r>
            <a:r>
              <a:rPr lang="ko-KR" altLang="en-US" sz="1300" dirty="0" err="1" smtClean="0"/>
              <a:t>노부나가와</a:t>
            </a:r>
            <a:r>
              <a:rPr lang="ko-KR" altLang="en-US" sz="1300" dirty="0" smtClean="0"/>
              <a:t> </a:t>
            </a:r>
            <a:r>
              <a:rPr lang="ko-KR" altLang="en-US" sz="1300" dirty="0" err="1"/>
              <a:t>도요토미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히데요시는 </a:t>
            </a:r>
            <a:r>
              <a:rPr lang="ko-KR" altLang="en-US" sz="1300" dirty="0"/>
              <a:t>지배를 정당화하기 위해 천황의 권위를 </a:t>
            </a:r>
            <a:r>
              <a:rPr lang="ko-KR" altLang="en-US" sz="1300" dirty="0" smtClean="0"/>
              <a:t>이용</a:t>
            </a:r>
            <a:endParaRPr lang="en-US" altLang="ko-KR" sz="1300" dirty="0" smtClean="0"/>
          </a:p>
          <a:p>
            <a:pPr algn="just"/>
            <a:r>
              <a:rPr lang="ko-KR" altLang="en-US" sz="1300" dirty="0"/>
              <a:t>에도시대의 </a:t>
            </a:r>
            <a:r>
              <a:rPr lang="ko-KR" altLang="en-US" sz="1300" dirty="0" smtClean="0"/>
              <a:t>천황</a:t>
            </a:r>
            <a:r>
              <a:rPr lang="en-US" altLang="ko-KR" sz="1300" dirty="0" smtClean="0"/>
              <a:t>:</a:t>
            </a:r>
            <a:r>
              <a:rPr lang="ko-KR" altLang="en-US" sz="1300" dirty="0" smtClean="0"/>
              <a:t> </a:t>
            </a:r>
            <a:r>
              <a:rPr lang="ko-KR" altLang="en-US" sz="1300" dirty="0"/>
              <a:t>막부의 엄격한 통제하에서 전통적 </a:t>
            </a:r>
            <a:r>
              <a:rPr lang="ko-KR" altLang="en-US" sz="1300" dirty="0" smtClean="0"/>
              <a:t>권위 </a:t>
            </a:r>
            <a:r>
              <a:rPr lang="en-US" altLang="ko-KR" sz="1300" dirty="0" smtClean="0"/>
              <a:t>O </a:t>
            </a:r>
            <a:r>
              <a:rPr lang="ko-KR" altLang="en-US" sz="1300" dirty="0" smtClean="0"/>
              <a:t>정치적 권한 </a:t>
            </a:r>
            <a:r>
              <a:rPr lang="en-US" altLang="ko-KR" sz="1300" dirty="0" smtClean="0"/>
              <a:t>X</a:t>
            </a:r>
          </a:p>
          <a:p>
            <a:endParaRPr lang="en-US" altLang="ko-KR" sz="1300" dirty="0" smtClean="0"/>
          </a:p>
          <a:p>
            <a:endParaRPr lang="en-US" altLang="ko-KR" sz="130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183C1FB1-6510-4278-81B4-18C321411615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ko-KR" altLang="en-US" dirty="0" smtClean="0"/>
              <a:t>현대의 </a:t>
            </a:r>
            <a:r>
              <a:rPr lang="ko-KR" altLang="en-US" dirty="0" err="1" smtClean="0"/>
              <a:t>상징천황제</a:t>
            </a:r>
            <a:endParaRPr lang="ko-KR" altLang="ru-RU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80BDF6B8-56DD-4770-A458-4C89F5E2E9E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 rtlCol="0"/>
          <a:lstStyle/>
          <a:p>
            <a:pPr rtl="0"/>
            <a:endParaRPr lang="ko-KR" altLang="ru-RU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2EBD8A8-1170-4E7C-B365-BF1B6CF2643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ko-KR" altLang="en-US" sz="1200" dirty="0" smtClean="0"/>
              <a:t>제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차 세계대전 말기 </a:t>
            </a:r>
            <a:r>
              <a:rPr lang="ko-KR" altLang="en-US" sz="1200" dirty="0"/>
              <a:t>미국 </a:t>
            </a:r>
            <a:r>
              <a:rPr lang="ko-KR" altLang="en-US" sz="1200" dirty="0" smtClean="0"/>
              <a:t>정부에 의해 </a:t>
            </a:r>
            <a:r>
              <a:rPr lang="ko-KR" altLang="en-US" sz="1200" dirty="0" err="1" smtClean="0"/>
              <a:t>천황제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폐지를 </a:t>
            </a:r>
            <a:r>
              <a:rPr lang="ko-KR" altLang="en-US" sz="1200" dirty="0" smtClean="0"/>
              <a:t>검토</a:t>
            </a:r>
            <a:endParaRPr lang="en-US" altLang="ko-KR" sz="1200" dirty="0" smtClean="0"/>
          </a:p>
          <a:p>
            <a:pPr algn="just"/>
            <a:r>
              <a:rPr lang="ko-KR" altLang="en-US" sz="1200" dirty="0" err="1"/>
              <a:t>천황제를</a:t>
            </a:r>
            <a:r>
              <a:rPr lang="ko-KR" altLang="en-US" sz="1200" dirty="0"/>
              <a:t> 유지하면서 점령 정책에 천황의 지위를 이용하는 것이 유리하다고 </a:t>
            </a:r>
            <a:r>
              <a:rPr lang="ko-KR" altLang="en-US" sz="1200" dirty="0" smtClean="0"/>
              <a:t>판단</a:t>
            </a:r>
            <a:endParaRPr lang="en-US" altLang="ko-KR" sz="1200" dirty="0" smtClean="0"/>
          </a:p>
          <a:p>
            <a:pPr algn="just"/>
            <a:r>
              <a:rPr lang="ko-KR" altLang="en-US" sz="1200" dirty="0" smtClean="0"/>
              <a:t>국민 </a:t>
            </a:r>
            <a:r>
              <a:rPr lang="ko-KR" altLang="en-US" sz="1200" dirty="0"/>
              <a:t>통합의 상징으로서 </a:t>
            </a:r>
            <a:r>
              <a:rPr lang="ko-KR" altLang="en-US" sz="1200" dirty="0" err="1"/>
              <a:t>천황제는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유지</a:t>
            </a:r>
            <a:endParaRPr lang="en-US" altLang="ko-KR" sz="1200" dirty="0" smtClean="0"/>
          </a:p>
          <a:p>
            <a:pPr algn="just"/>
            <a:r>
              <a:rPr lang="ko-KR" altLang="en-US" sz="1200" dirty="0" smtClean="0"/>
              <a:t>천황의 </a:t>
            </a:r>
            <a:r>
              <a:rPr lang="ko-KR" altLang="en-US" sz="1200" dirty="0"/>
              <a:t>정치적 실권은 모두 </a:t>
            </a:r>
            <a:r>
              <a:rPr lang="ko-KR" altLang="en-US" sz="1200" dirty="0" smtClean="0"/>
              <a:t>박탈</a:t>
            </a:r>
            <a:endParaRPr lang="en-US" altLang="ko-KR" sz="1200" dirty="0" smtClean="0"/>
          </a:p>
          <a:p>
            <a:pPr algn="just"/>
            <a:r>
              <a:rPr lang="en-US" altLang="ko-KR" sz="1200" dirty="0" smtClean="0"/>
              <a:t>1947</a:t>
            </a:r>
            <a:r>
              <a:rPr lang="ko-KR" altLang="en-US" sz="1200" dirty="0"/>
              <a:t>년 국민주권과 민주주의 원칙에 따라 제정된 </a:t>
            </a:r>
            <a:r>
              <a:rPr lang="ko-KR" altLang="en-US" sz="1200" dirty="0" smtClean="0"/>
              <a:t>새로운 헌법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일본국헌법</a:t>
            </a:r>
            <a:r>
              <a:rPr lang="en-US" altLang="ko-KR" sz="1200" dirty="0"/>
              <a:t>)</a:t>
            </a:r>
            <a:r>
              <a:rPr lang="ko-KR" altLang="en-US" sz="1200" dirty="0"/>
              <a:t>에 </a:t>
            </a:r>
            <a:r>
              <a:rPr lang="ko-KR" altLang="en-US" sz="1200" dirty="0" smtClean="0"/>
              <a:t>규정</a:t>
            </a:r>
            <a:endParaRPr lang="en-US" altLang="ko-KR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BC537DE-195A-4043-B5BF-124CAA94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altLang="ko-KR" smtClean="0"/>
              <a:t>14</a:t>
            </a:fld>
            <a:endParaRPr lang="ko-KR" altLang="ru-RU" dirty="0"/>
          </a:p>
        </p:txBody>
      </p:sp>
    </p:spTree>
    <p:extLst>
      <p:ext uri="{BB962C8B-B14F-4D97-AF65-F5344CB8AC3E}">
        <p14:creationId xmlns:p14="http://schemas.microsoft.com/office/powerpoint/2010/main" val="253608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내용 개체 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601242"/>
              </p:ext>
            </p:extLst>
          </p:nvPr>
        </p:nvGraphicFramePr>
        <p:xfrm>
          <a:off x="1632032" y="871626"/>
          <a:ext cx="8704162" cy="510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9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천황의 지위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r>
              <a:rPr lang="ko-KR" altLang="ko-KR" dirty="0" smtClean="0"/>
              <a:t>권력은 </a:t>
            </a:r>
            <a:r>
              <a:rPr lang="ko-KR" altLang="ko-KR" dirty="0"/>
              <a:t>없지만 신성 </a:t>
            </a:r>
            <a:r>
              <a:rPr lang="ko-KR" altLang="ko-KR" dirty="0" err="1"/>
              <a:t>불가침적인</a:t>
            </a:r>
            <a:r>
              <a:rPr lang="ko-KR" altLang="ko-KR" dirty="0"/>
              <a:t> 존재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59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ru-RU" smtClean="0"/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90646" y="4470241"/>
            <a:ext cx="301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/>
              <a:t>일본의 국민통합의 </a:t>
            </a:r>
            <a:r>
              <a:rPr lang="ko-KR" altLang="ko-KR" sz="2000" b="1" dirty="0"/>
              <a:t>상징</a:t>
            </a:r>
            <a:endParaRPr lang="ko-KR" altLang="en-US" sz="2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28" y="1930559"/>
            <a:ext cx="2539682" cy="253968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 rot="430021">
            <a:off x="8055709" y="1718082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언론에서도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ko-KR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함부로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ko-KR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다루지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en-US" altLang="ko-KR" sz="28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X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749442" y="3745495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i="1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일본국의</a:t>
            </a:r>
            <a:r>
              <a:rPr lang="ko-KR" altLang="ko-KR" sz="2800" i="1" dirty="0" smtClean="0">
                <a:ea typeface="Arial" panose="020B0604020202020204" pitchFamily="34" charset="0"/>
              </a:rPr>
              <a:t> </a:t>
            </a:r>
            <a:r>
              <a:rPr lang="ko-KR" altLang="ko-KR" sz="2800" i="1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상징답게</a:t>
            </a:r>
            <a:r>
              <a:rPr lang="ko-KR" altLang="ko-KR" sz="2800" i="1" dirty="0" smtClean="0">
                <a:ea typeface="Arial" panose="020B0604020202020204" pitchFamily="34" charset="0"/>
              </a:rPr>
              <a:t> </a:t>
            </a:r>
            <a:r>
              <a:rPr lang="ko-KR" altLang="ko-KR" sz="2800" i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처신</a:t>
            </a:r>
            <a:endParaRPr lang="ko-KR" altLang="en-US" sz="2800" i="1" dirty="0"/>
          </a:p>
        </p:txBody>
      </p:sp>
      <p:sp>
        <p:nvSpPr>
          <p:cNvPr id="10" name="직사각형 9"/>
          <p:cNvSpPr/>
          <p:nvPr/>
        </p:nvSpPr>
        <p:spPr>
          <a:xfrm rot="21241068">
            <a:off x="322386" y="1036859"/>
            <a:ext cx="680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권력은</a:t>
            </a:r>
            <a:r>
              <a:rPr lang="ko-KR" altLang="ko-KR" sz="2400" dirty="0" smtClean="0">
                <a:ea typeface="Arial" panose="020B0604020202020204" pitchFamily="34" charset="0"/>
              </a:rPr>
              <a:t> </a:t>
            </a:r>
            <a:r>
              <a:rPr lang="ko-KR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없으니</a:t>
            </a:r>
            <a:r>
              <a:rPr lang="ko-KR" altLang="ko-KR" sz="2400" dirty="0" smtClean="0">
                <a:ea typeface="Arial" panose="020B0604020202020204" pitchFamily="34" charset="0"/>
              </a:rPr>
              <a:t> </a:t>
            </a:r>
            <a:r>
              <a:rPr lang="ko-KR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내각이</a:t>
            </a:r>
            <a:r>
              <a:rPr lang="ko-KR" altLang="ko-KR" sz="2400" dirty="0" smtClean="0">
                <a:ea typeface="Arial" panose="020B0604020202020204" pitchFamily="34" charset="0"/>
              </a:rPr>
              <a:t> </a:t>
            </a:r>
            <a:r>
              <a:rPr lang="ko-KR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정하는</a:t>
            </a:r>
            <a:r>
              <a:rPr lang="ko-KR" altLang="ko-KR" sz="2400" dirty="0" smtClean="0">
                <a:ea typeface="Arial" panose="020B0604020202020204" pitchFamily="34" charset="0"/>
              </a:rPr>
              <a:t> </a:t>
            </a:r>
            <a:r>
              <a:rPr lang="ko-KR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것에</a:t>
            </a:r>
            <a:r>
              <a:rPr lang="ko-KR" altLang="ko-KR" sz="2400" dirty="0" smtClean="0">
                <a:ea typeface="Arial" panose="020B0604020202020204" pitchFamily="34" charset="0"/>
              </a:rPr>
              <a:t> </a:t>
            </a:r>
            <a:r>
              <a:rPr lang="ko-KR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도장</a:t>
            </a:r>
            <a:r>
              <a:rPr lang="ko-KR" altLang="en-US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</a:t>
            </a:r>
            <a:r>
              <a:rPr lang="en-US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36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쾅</a:t>
            </a:r>
            <a:r>
              <a:rPr lang="en-US" altLang="ko-KR" sz="2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!!</a:t>
            </a:r>
            <a:endParaRPr lang="ko-KR" altLang="en-US" sz="2400" dirty="0"/>
          </a:p>
        </p:txBody>
      </p:sp>
      <p:sp>
        <p:nvSpPr>
          <p:cNvPr id="11" name="직사각형 10"/>
          <p:cNvSpPr/>
          <p:nvPr/>
        </p:nvSpPr>
        <p:spPr>
          <a:xfrm rot="216023">
            <a:off x="592744" y="5622534"/>
            <a:ext cx="539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자신의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ko-KR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거주지인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ko-KR" altLang="ko-KR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고쿄</a:t>
            </a:r>
            <a:r>
              <a:rPr lang="ko-KR" altLang="ko-KR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를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ko-KR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제외하면</a:t>
            </a:r>
            <a:r>
              <a:rPr lang="ko-KR" altLang="ko-KR" dirty="0">
                <a:ea typeface="Arial" panose="020B0604020202020204" pitchFamily="34" charset="0"/>
              </a:rPr>
              <a:t> </a:t>
            </a:r>
            <a:r>
              <a:rPr lang="ko-KR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아무</a:t>
            </a:r>
            <a:r>
              <a:rPr lang="ko-KR" altLang="ko-KR" b="1" dirty="0">
                <a:ea typeface="Arial" panose="020B0604020202020204" pitchFamily="34" charset="0"/>
              </a:rPr>
              <a:t> </a:t>
            </a:r>
            <a:r>
              <a:rPr lang="ko-KR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것도</a:t>
            </a:r>
            <a:r>
              <a:rPr lang="ko-KR" altLang="ko-KR" b="1" dirty="0">
                <a:ea typeface="Arial" panose="020B0604020202020204" pitchFamily="34" charset="0"/>
              </a:rPr>
              <a:t> </a:t>
            </a:r>
            <a:r>
              <a:rPr lang="ko-KR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없다</a:t>
            </a:r>
            <a:r>
              <a:rPr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?!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44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4159803"/>
              </p:ext>
            </p:extLst>
          </p:nvPr>
        </p:nvGraphicFramePr>
        <p:xfrm>
          <a:off x="1798638" y="1554163"/>
          <a:ext cx="8594725" cy="442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일본국</a:t>
            </a:r>
            <a:r>
              <a:rPr lang="ko-KR" altLang="en-US" dirty="0" smtClean="0"/>
              <a:t> 헌법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0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79B9B"/>
                </a:solidFill>
              </a:rPr>
              <a:t>일본국</a:t>
            </a:r>
            <a:r>
              <a:rPr lang="ko-KR" altLang="en-US" dirty="0">
                <a:solidFill>
                  <a:srgbClr val="F79B9B"/>
                </a:solidFill>
              </a:rPr>
              <a:t> 헌법</a:t>
            </a:r>
            <a:endParaRPr lang="ko-KR" altLang="en-US" dirty="0">
              <a:solidFill>
                <a:srgbClr val="F79B9B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ru-RU" smtClean="0"/>
              <a:t>19</a:t>
            </a:fld>
            <a:endParaRPr lang="ru-RU"/>
          </a:p>
        </p:txBody>
      </p:sp>
      <p:sp>
        <p:nvSpPr>
          <p:cNvPr id="5" name="그림 개체 틀 4"/>
          <p:cNvSpPr>
            <a:spLocks noGrp="1"/>
          </p:cNvSpPr>
          <p:nvPr>
            <p:ph type="pic" sz="quarter" idx="56"/>
          </p:nvPr>
        </p:nvSpPr>
        <p:spPr/>
      </p:sp>
      <p:graphicFrame>
        <p:nvGraphicFramePr>
          <p:cNvPr id="6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18888"/>
              </p:ext>
            </p:extLst>
          </p:nvPr>
        </p:nvGraphicFramePr>
        <p:xfrm>
          <a:off x="1798916" y="1679331"/>
          <a:ext cx="8594725" cy="429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70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9C81B0-2191-45BC-9905-2E1C78EB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목차</a:t>
            </a:r>
            <a:endParaRPr lang="ko-KR" altLang="ru-RU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B8C2489-4C28-4A80-9F6E-875452B0C8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en-US" altLang="ko-KR" sz="2400" dirty="0" smtClean="0"/>
              <a:t>1 </a:t>
            </a:r>
            <a:r>
              <a:rPr lang="ko-KR" altLang="en-US" sz="2400" dirty="0" smtClean="0"/>
              <a:t>관료제</a:t>
            </a:r>
            <a:endParaRPr lang="ko-KR" altLang="ru-RU" sz="240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425781"/>
          </a:xfrm>
        </p:spPr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E6642833-0C4D-49DE-99DB-E59E9EE7BE4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en-US" altLang="ko-KR" sz="2400" dirty="0" smtClean="0"/>
              <a:t>2 </a:t>
            </a:r>
            <a:r>
              <a:rPr lang="ko-KR" altLang="en-US" sz="2400" dirty="0" smtClean="0"/>
              <a:t>일본의 </a:t>
            </a:r>
            <a:r>
              <a:rPr lang="ko-KR" altLang="en-US" sz="2400" dirty="0" err="1" smtClean="0"/>
              <a:t>천황제</a:t>
            </a:r>
            <a:endParaRPr lang="ko-KR" altLang="ru-RU" sz="240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999C6DE-C119-420D-988D-0EA1E658703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425781"/>
          </a:xfrm>
        </p:spPr>
        <p:txBody>
          <a:bodyPr rtlCol="0"/>
          <a:lstStyle/>
          <a:p>
            <a:pPr rtl="0"/>
            <a:r>
              <a:rPr lang="ko-KR" altLang="en-US" dirty="0" smtClean="0"/>
              <a:t>칭호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어원</a:t>
            </a:r>
            <a:endParaRPr lang="en-US" altLang="ko-KR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C6C93ED-5B50-4336-9413-22836A56194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 rtlCol="0"/>
          <a:lstStyle/>
          <a:p>
            <a:pPr rtl="0"/>
            <a:r>
              <a:rPr lang="en-US" altLang="ko-KR" sz="2400" dirty="0" smtClean="0"/>
              <a:t>2-1 </a:t>
            </a:r>
            <a:r>
              <a:rPr lang="ko-KR" altLang="en-US" sz="2400" dirty="0" err="1" smtClean="0"/>
              <a:t>천황제</a:t>
            </a:r>
            <a:r>
              <a:rPr lang="ko-KR" altLang="en-US" sz="2400" dirty="0" smtClean="0"/>
              <a:t> 역사</a:t>
            </a:r>
            <a:endParaRPr lang="ko-KR" altLang="ru-RU" sz="240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15E286E8-3B5C-407E-B8B8-7B5B8E30046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4546461" cy="404009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 smtClean="0"/>
              <a:t>관련 신화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시대에 따른 천황제의 변화</a:t>
            </a:r>
            <a:endParaRPr lang="en-US" altLang="ko-KR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B11A4B33-5F58-4E10-89D9-517850C8BD8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 rtlCol="0"/>
          <a:lstStyle/>
          <a:p>
            <a:pPr rtl="0"/>
            <a:r>
              <a:rPr lang="en-US" altLang="ko-KR" sz="2400" dirty="0" smtClean="0"/>
              <a:t>4 </a:t>
            </a:r>
            <a:r>
              <a:rPr lang="ko-KR" altLang="en-US" sz="2400" dirty="0" smtClean="0"/>
              <a:t>천황의 지위</a:t>
            </a:r>
            <a:endParaRPr lang="ko-KR" altLang="ru-RU" sz="2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6128D86-6A24-4EED-BF70-9F13E0C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2</a:t>
            </a:fld>
            <a:endParaRPr lang="ko-KR" altLang="ru-RU" dirty="0"/>
          </a:p>
        </p:txBody>
      </p:sp>
      <p:sp>
        <p:nvSpPr>
          <p:cNvPr id="22" name="텍스트 개체 틀 11">
            <a:extLst>
              <a:ext uri="{FF2B5EF4-FFF2-40B4-BE49-F238E27FC236}">
                <a16:creationId xmlns:a16="http://schemas.microsoft.com/office/drawing/2014/main" id="{4C6C93ED-5B50-4336-9413-22836A56194D}"/>
              </a:ext>
            </a:extLst>
          </p:cNvPr>
          <p:cNvSpPr txBox="1">
            <a:spLocks/>
          </p:cNvSpPr>
          <p:nvPr/>
        </p:nvSpPr>
        <p:spPr>
          <a:xfrm>
            <a:off x="1630819" y="5563538"/>
            <a:ext cx="3775075" cy="34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 5 </a:t>
            </a:r>
            <a:r>
              <a:rPr lang="ko-KR" altLang="en-US" sz="2400" dirty="0" smtClean="0"/>
              <a:t>공산당과의 관계</a:t>
            </a:r>
            <a:endParaRPr lang="ko-KR" altLang="ru-RU" sz="2400" dirty="0"/>
          </a:p>
        </p:txBody>
      </p:sp>
      <p:sp>
        <p:nvSpPr>
          <p:cNvPr id="24" name="텍스트 개체 틀 11">
            <a:extLst>
              <a:ext uri="{FF2B5EF4-FFF2-40B4-BE49-F238E27FC236}">
                <a16:creationId xmlns:a16="http://schemas.microsoft.com/office/drawing/2014/main" id="{4C6C93ED-5B50-4336-9413-22836A56194D}"/>
              </a:ext>
            </a:extLst>
          </p:cNvPr>
          <p:cNvSpPr txBox="1">
            <a:spLocks/>
          </p:cNvSpPr>
          <p:nvPr/>
        </p:nvSpPr>
        <p:spPr>
          <a:xfrm>
            <a:off x="7122858" y="5563538"/>
            <a:ext cx="3775075" cy="34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6 </a:t>
            </a:r>
            <a:r>
              <a:rPr lang="ko-KR" altLang="en-US" sz="2400" dirty="0" smtClean="0"/>
              <a:t>연호</a:t>
            </a:r>
            <a:endParaRPr lang="ko-KR" altLang="ru-RU" sz="2400" dirty="0"/>
          </a:p>
        </p:txBody>
      </p:sp>
      <p:sp>
        <p:nvSpPr>
          <p:cNvPr id="8" name="타원 7"/>
          <p:cNvSpPr/>
          <p:nvPr/>
        </p:nvSpPr>
        <p:spPr>
          <a:xfrm>
            <a:off x="923192" y="5525516"/>
            <a:ext cx="646081" cy="633047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6476777" y="5525515"/>
            <a:ext cx="646081" cy="633047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6999C6DE-C119-420D-988D-0EA1E658703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4473579"/>
            <a:ext cx="3775075" cy="425781"/>
          </a:xfrm>
        </p:spPr>
        <p:txBody>
          <a:bodyPr rtlCol="0"/>
          <a:lstStyle/>
          <a:p>
            <a:pPr rtl="0"/>
            <a:r>
              <a:rPr lang="ko-KR" altLang="en-US" dirty="0" smtClean="0"/>
              <a:t>지위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일본국</a:t>
            </a:r>
            <a:r>
              <a:rPr lang="ko-KR" altLang="en-US" dirty="0" smtClean="0"/>
              <a:t> 헌법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6191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공산당과의 관계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r>
              <a:rPr lang="ko-KR" altLang="en-US" dirty="0" err="1" smtClean="0"/>
              <a:t>천황제는</a:t>
            </a:r>
            <a:r>
              <a:rPr lang="ko-KR" altLang="en-US" dirty="0" smtClean="0"/>
              <a:t> </a:t>
            </a:r>
            <a:r>
              <a:rPr lang="ko-KR" altLang="ko-KR" dirty="0" smtClean="0"/>
              <a:t>과거의 </a:t>
            </a:r>
            <a:r>
              <a:rPr lang="ko-KR" altLang="ko-KR" dirty="0"/>
              <a:t>유물에 불과하고 없어져야 할 봉건 잔재일 뿐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58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일본의 연호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>
            <a:normAutofit/>
          </a:bodyPr>
          <a:lstStyle/>
          <a:p>
            <a:r>
              <a:rPr lang="ko-KR" altLang="ko-KR" dirty="0"/>
              <a:t>그 당시의 일왕이 즉위한 뒤 몇 년이 </a:t>
            </a:r>
            <a:r>
              <a:rPr lang="ko-KR" altLang="ko-KR" dirty="0" err="1"/>
              <a:t>흘렀는가에</a:t>
            </a:r>
            <a:r>
              <a:rPr lang="ko-KR" altLang="ko-KR" dirty="0"/>
              <a:t> 대한 시간적 </a:t>
            </a:r>
            <a:r>
              <a:rPr lang="ko-KR" altLang="ko-KR" dirty="0" smtClean="0"/>
              <a:t>개념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423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6BA8EF-BB79-496B-BDCB-D7B0EA27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일본 제국</a:t>
            </a:r>
            <a:r>
              <a:rPr lang="en-US" altLang="ko-KR" dirty="0" smtClean="0"/>
              <a:t>~</a:t>
            </a:r>
            <a:r>
              <a:rPr lang="ko-KR" altLang="en-US" dirty="0" smtClean="0"/>
              <a:t>현대 일본의 연호</a:t>
            </a:r>
            <a:endParaRPr lang="ko-KR" altLang="ru-RU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AC5FF02E-6EA5-485E-9ACC-BE0A77CACFDB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rtl="0"/>
            <a:r>
              <a:rPr lang="en-US" altLang="ko-KR" dirty="0" smtClean="0"/>
              <a:t>1868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~1945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 1945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/1952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</a:t>
            </a:r>
            <a:endParaRPr lang="ko-KR" altLang="ru-RU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477292B3-2F30-41D9-B605-ABFC370B7891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ko-KR" altLang="en-US" sz="2400" dirty="0" smtClean="0"/>
              <a:t>메이지</a:t>
            </a:r>
            <a:endParaRPr lang="ko-KR" altLang="ru-RU" sz="240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C771A6E-8BBB-4F0C-A3C5-12B90C51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024641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sz="2400" dirty="0" smtClean="0"/>
              <a:t>1868</a:t>
            </a:r>
            <a:r>
              <a:rPr lang="ko-KR" altLang="en-US" sz="2400" dirty="0" smtClean="0"/>
              <a:t>년</a:t>
            </a:r>
            <a:endParaRPr lang="en-US" altLang="ko-KR" sz="2400" dirty="0" smtClean="0"/>
          </a:p>
          <a:p>
            <a:pPr rtl="0"/>
            <a:r>
              <a:rPr lang="en-US" altLang="ko-KR" sz="2400" dirty="0" smtClean="0"/>
              <a:t>9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일</a:t>
            </a:r>
            <a:endParaRPr lang="ko-KR" altLang="ru-RU" sz="2400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39B0401A-1AD7-428B-8650-C1CF85C4A716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ko-KR" altLang="en-US" sz="2400" dirty="0" err="1" smtClean="0"/>
              <a:t>다이쇼</a:t>
            </a:r>
            <a:endParaRPr lang="ko-KR" altLang="ru-RU" sz="2400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2B7C69F6-DEB5-477D-8357-29FA66FE78C3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024641"/>
          </a:xfrm>
        </p:spPr>
        <p:txBody>
          <a:bodyPr rtlCol="0"/>
          <a:lstStyle/>
          <a:p>
            <a:pPr rtl="0"/>
            <a:r>
              <a:rPr lang="en-US" altLang="ko-KR" sz="2400" dirty="0" smtClean="0"/>
              <a:t>1912</a:t>
            </a:r>
            <a:r>
              <a:rPr lang="ko-KR" altLang="en-US" sz="2400" dirty="0" smtClean="0"/>
              <a:t>년</a:t>
            </a:r>
            <a:endParaRPr lang="en-US" altLang="ko-KR" sz="2400" dirty="0" smtClean="0"/>
          </a:p>
          <a:p>
            <a:pPr rtl="0"/>
            <a:r>
              <a:rPr lang="en-US" altLang="ko-KR" sz="2400" dirty="0" smtClean="0"/>
              <a:t>7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30</a:t>
            </a:r>
            <a:r>
              <a:rPr lang="ko-KR" altLang="en-US" sz="2400" dirty="0" smtClean="0"/>
              <a:t>일</a:t>
            </a:r>
            <a:endParaRPr lang="ko-KR" altLang="ru-RU" sz="2400" dirty="0"/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12A8ED58-9C37-4635-8248-4C2FB626D0ED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ko-KR" altLang="en-US" sz="2400" dirty="0" smtClean="0"/>
              <a:t>쇼와</a:t>
            </a:r>
            <a:endParaRPr lang="ko-KR" altLang="ru-RU" sz="2400" dirty="0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B66059B7-0D74-40D6-81EF-3DE7A9681CCB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024641"/>
          </a:xfrm>
        </p:spPr>
        <p:txBody>
          <a:bodyPr rtlCol="0"/>
          <a:lstStyle/>
          <a:p>
            <a:pPr rtl="0"/>
            <a:r>
              <a:rPr lang="en-US" altLang="ko-KR" sz="2400" dirty="0" smtClean="0"/>
              <a:t>1926</a:t>
            </a:r>
            <a:r>
              <a:rPr lang="ko-KR" altLang="en-US" sz="2400" dirty="0" smtClean="0"/>
              <a:t>년</a:t>
            </a:r>
            <a:endParaRPr lang="en-US" altLang="ko-KR" sz="2400" dirty="0" smtClean="0"/>
          </a:p>
          <a:p>
            <a:pPr rtl="0"/>
            <a:r>
              <a:rPr lang="en-US" altLang="ko-KR" sz="2400" dirty="0" smtClean="0"/>
              <a:t>12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25</a:t>
            </a:r>
            <a:r>
              <a:rPr lang="ko-KR" altLang="en-US" sz="2400" dirty="0" smtClean="0"/>
              <a:t>일</a:t>
            </a:r>
            <a:endParaRPr lang="ko-KR" altLang="ru-RU" sz="2400" dirty="0"/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9D1B7D3B-0CDD-4C21-A7AC-1AB6CCE181D1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ko-KR" altLang="en-US" sz="2400" dirty="0" err="1" smtClean="0"/>
              <a:t>헤이세이</a:t>
            </a:r>
            <a:endParaRPr lang="ko-KR" altLang="ru-RU" sz="2400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C5D17E8B-D872-426A-850E-A358990ED3B0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1"/>
            <a:ext cx="1728216" cy="102464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sz="2400" dirty="0" smtClean="0"/>
              <a:t>1989</a:t>
            </a:r>
            <a:r>
              <a:rPr lang="ko-KR" altLang="en-US" sz="2400" dirty="0" smtClean="0"/>
              <a:t>년</a:t>
            </a:r>
            <a:endParaRPr lang="en-US" altLang="ko-KR" sz="2400" dirty="0" smtClean="0"/>
          </a:p>
          <a:p>
            <a:pPr rtl="0"/>
            <a:r>
              <a:rPr lang="en-US" altLang="ko-KR" sz="2400" dirty="0" smtClean="0"/>
              <a:t>1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일</a:t>
            </a:r>
            <a:endParaRPr lang="ko-KR" altLang="ru-RU" sz="2400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743DB92-F799-4859-B31D-2F2615C5E2B5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ko-KR" altLang="en-US" sz="2400" dirty="0" smtClean="0"/>
              <a:t>레이와</a:t>
            </a:r>
            <a:endParaRPr lang="ko-KR" altLang="ru-RU" sz="2400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AEE62498-709A-48EE-B092-1921D0EAAE30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024641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sz="2400" dirty="0" smtClean="0"/>
              <a:t>2019</a:t>
            </a:r>
            <a:r>
              <a:rPr lang="ko-KR" altLang="en-US" sz="2400" dirty="0" smtClean="0"/>
              <a:t>년</a:t>
            </a:r>
            <a:endParaRPr lang="en-US" altLang="ko-KR" sz="2400" dirty="0" smtClean="0"/>
          </a:p>
          <a:p>
            <a:pPr rtl="0"/>
            <a:r>
              <a:rPr lang="en-US" altLang="ko-KR" sz="2400" dirty="0" smtClean="0"/>
              <a:t>5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일</a:t>
            </a:r>
            <a:endParaRPr lang="ko-KR" altLang="ru-RU" sz="2400" dirty="0"/>
          </a:p>
        </p:txBody>
      </p:sp>
      <p:pic>
        <p:nvPicPr>
          <p:cNvPr id="27" name="그림 개체 틀 26">
            <a:extLst>
              <a:ext uri="{FF2B5EF4-FFF2-40B4-BE49-F238E27FC236}">
                <a16:creationId xmlns:a16="http://schemas.microsoft.com/office/drawing/2014/main" id="{D2874A04-DD0E-49E8-9C3D-314551347897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/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1E03582-55FC-48E1-AF04-61EC8D4A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altLang="ko-KR" smtClean="0"/>
              <a:t>22</a:t>
            </a:fld>
            <a:endParaRPr lang="ko-KR" altLang="ru-RU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15" y="2474508"/>
            <a:ext cx="1192681" cy="1215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06" y="2466141"/>
            <a:ext cx="1212744" cy="1203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878" y="2474508"/>
            <a:ext cx="1274692" cy="1195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532" y="2466141"/>
            <a:ext cx="1214654" cy="1223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4352" y="2471226"/>
            <a:ext cx="1205619" cy="121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41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21" grpId="0" build="p"/>
      <p:bldP spid="20" grpId="0" build="p"/>
      <p:bldP spid="23" grpId="0" build="p"/>
      <p:bldP spid="22" grpId="0" build="p"/>
      <p:bldP spid="25" grpId="0" build="p"/>
      <p:bldP spid="24" grpId="0" build="p"/>
      <p:bldP spid="19" grpId="0" build="p"/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7F56EA8-E044-4CC4-B513-B26BD950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동영상</a:t>
            </a:r>
            <a:endParaRPr lang="ko-KR" altLang="ru-RU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BB4CA8-B002-4DDD-8BB6-E512F24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23</a:t>
            </a:fld>
            <a:endParaRPr lang="ko-KR" altLang="ru-RU" dirty="0"/>
          </a:p>
        </p:txBody>
      </p:sp>
      <p:pic>
        <p:nvPicPr>
          <p:cNvPr id="11" name="그림 개체 틀 10">
            <a:hlinkClick r:id="rId3"/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/>
      </p:pic>
      <p:sp>
        <p:nvSpPr>
          <p:cNvPr id="21" name="직사각형 20"/>
          <p:cNvSpPr/>
          <p:nvPr/>
        </p:nvSpPr>
        <p:spPr>
          <a:xfrm>
            <a:off x="579120" y="1954810"/>
            <a:ext cx="1295400" cy="1260830"/>
          </a:xfrm>
          <a:prstGeom prst="rect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144006" y="2115980"/>
            <a:ext cx="792474" cy="962500"/>
          </a:xfrm>
          <a:prstGeom prst="rect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 txBox="1">
            <a:spLocks/>
          </p:cNvSpPr>
          <p:nvPr/>
        </p:nvSpPr>
        <p:spPr>
          <a:xfrm>
            <a:off x="449580" y="3078480"/>
            <a:ext cx="2849880" cy="8302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sz="2000" dirty="0" smtClean="0"/>
              <a:t>동영상 재생이 안될 경우</a:t>
            </a:r>
            <a:endParaRPr lang="en-US" altLang="ko-KR" sz="2000" dirty="0" smtClean="0"/>
          </a:p>
          <a:p>
            <a:r>
              <a:rPr lang="en-US" altLang="ko-KR" sz="2000" dirty="0">
                <a:hlinkClick r:id="rId3"/>
              </a:rPr>
              <a:t>https://</a:t>
            </a:r>
            <a:r>
              <a:rPr lang="en-US" altLang="ko-KR" sz="2000" dirty="0" smtClean="0">
                <a:hlinkClick r:id="rId3"/>
              </a:rPr>
              <a:t>www.youtube.com/watch?v=i1lEK_HN2lk</a:t>
            </a:r>
            <a:endParaRPr lang="en-US" altLang="ko-KR" sz="2000" dirty="0"/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0610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FE4C0176-F748-42D4-A25B-71F0C05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감사합니다</a:t>
            </a:r>
            <a:r>
              <a:rPr lang="en-US" altLang="ko-KR" dirty="0"/>
              <a:t>!</a:t>
            </a:r>
            <a:endParaRPr lang="ko-KR" altLang="ru-RU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6570540" y="1727453"/>
            <a:ext cx="4707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4" y="1727453"/>
            <a:ext cx="4283353" cy="428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0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관료제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r>
              <a:rPr lang="ko-KR" altLang="en-US" dirty="0"/>
              <a:t>특권을 가진 관료가 국가 권력을 장악하고 지배하는 정치 제도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2F6ABE-4870-48E3-AE47-ED2EA02C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일본의 관료제</a:t>
            </a:r>
            <a:endParaRPr lang="ko-KR" altLang="ru-RU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F73EE7D-715B-4F0C-BBAE-3F6CEF2EAA38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1041699" y="2222641"/>
            <a:ext cx="2906220" cy="400978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ko-KR" altLang="ko-KR" dirty="0" smtClean="0">
                <a:solidFill>
                  <a:srgbClr val="9B0303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근대적 관료제</a:t>
            </a:r>
            <a:endParaRPr lang="ko-KR" altLang="ru-RU" dirty="0">
              <a:solidFill>
                <a:srgbClr val="9B0303"/>
              </a:solidFill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BCF5CE-5EA9-40F1-9E42-36106966F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r>
              <a:rPr lang="ko-KR" altLang="ko-KR" sz="1700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메이지 정부에 의해 독일이 통일되기 </a:t>
            </a:r>
            <a:r>
              <a:rPr lang="ko-KR" altLang="ko-KR" sz="1700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전</a:t>
            </a:r>
            <a:r>
              <a:rPr lang="ko-KR" altLang="en-US" sz="1700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에 성립</a:t>
            </a:r>
            <a:endParaRPr lang="en-US" altLang="ko-KR" sz="1700" dirty="0" smtClean="0">
              <a:solidFill>
                <a:srgbClr val="8D6347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r>
              <a:rPr lang="ko-KR" altLang="ko-KR" sz="1700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강력한 </a:t>
            </a:r>
            <a:r>
              <a:rPr lang="ko-KR" altLang="ko-KR" sz="1700" dirty="0" err="1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중앙집권식</a:t>
            </a:r>
            <a:r>
              <a:rPr lang="ko-KR" altLang="ko-KR" sz="1700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 국정 운영과 부국강병 정책에 필요한 전문적 관료제를 </a:t>
            </a:r>
            <a:r>
              <a:rPr lang="ko-KR" altLang="ko-KR" sz="1700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운영</a:t>
            </a:r>
            <a:endParaRPr lang="en-US" altLang="ko-KR" sz="1700" dirty="0" smtClean="0">
              <a:solidFill>
                <a:srgbClr val="8D6347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r>
              <a:rPr lang="ko-KR" altLang="ko-KR" sz="1700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국민의 공복이기보다 천황에 절대 충성하는 </a:t>
            </a:r>
            <a:r>
              <a:rPr lang="ko-KR" altLang="ko-KR" sz="1700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관리</a:t>
            </a:r>
            <a:endParaRPr lang="ko-KR" altLang="ru-RU" sz="1700" dirty="0">
              <a:solidFill>
                <a:srgbClr val="8D6347"/>
              </a:solidFill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DBE8B473-0AA1-4E98-B9C0-5A3D44AF5998}"/>
              </a:ext>
            </a:extLst>
          </p:cNvPr>
          <p:cNvSpPr>
            <a:spLocks noGrp="1"/>
          </p:cNvSpPr>
          <p:nvPr>
            <p:ph type="body" sz="half" idx="60"/>
          </p:nvPr>
        </p:nvSpPr>
        <p:spPr>
          <a:xfrm>
            <a:off x="4637751" y="2222641"/>
            <a:ext cx="2906220" cy="400978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en-US" altLang="ko-KR" dirty="0">
                <a:solidFill>
                  <a:srgbClr val="9B0303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1930</a:t>
            </a:r>
            <a:r>
              <a:rPr lang="ko-KR" altLang="ko-KR" dirty="0">
                <a:solidFill>
                  <a:srgbClr val="9B0303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년대 후반 이후</a:t>
            </a:r>
            <a:endParaRPr lang="ko-KR" altLang="ru-RU" dirty="0">
              <a:solidFill>
                <a:srgbClr val="9B0303"/>
              </a:solidFill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7C77058-E6FD-424F-930D-E04F60E9034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>
            <a:normAutofit fontScale="92500"/>
          </a:bodyPr>
          <a:lstStyle/>
          <a:p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일본 군국주의 체제에 적극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참여</a:t>
            </a:r>
            <a:endParaRPr lang="en-US" altLang="ko-KR" dirty="0" smtClean="0">
              <a:solidFill>
                <a:srgbClr val="8D6347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pPr algn="just"/>
            <a:r>
              <a:rPr lang="en-US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2</a:t>
            </a:r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차 세계대전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후</a:t>
            </a:r>
            <a:r>
              <a:rPr lang="en-US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: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현행 평화헌법에서 </a:t>
            </a:r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관료의 지위는 국민의 공복으로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전환</a:t>
            </a:r>
            <a:endParaRPr lang="en-US" altLang="ko-KR" dirty="0" smtClean="0">
              <a:solidFill>
                <a:srgbClr val="8D6347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관료의 정치 중립성이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보장</a:t>
            </a:r>
            <a:endParaRPr lang="en-US" altLang="ko-KR" dirty="0" smtClean="0">
              <a:solidFill>
                <a:srgbClr val="8D6347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pPr algn="just"/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경제 성장이 지속되면서 일본 관료의 업무 능력과 전문성은 일본 국민들로부터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높은</a:t>
            </a:r>
            <a:r>
              <a:rPr lang="en-US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 </a:t>
            </a:r>
            <a:r>
              <a:rPr lang="ko-KR" altLang="ko-KR" dirty="0" smtClean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신뢰</a:t>
            </a:r>
            <a:endParaRPr lang="en-US" altLang="ko-KR" dirty="0" smtClean="0">
              <a:solidFill>
                <a:srgbClr val="8D6347"/>
              </a:solidFill>
              <a:latin typeface="굴림" panose="020B0600000101010101" pitchFamily="50" charset="-127"/>
              <a:cs typeface="굴림" panose="020B0600000101010101" pitchFamily="50" charset="-127"/>
            </a:endParaRPr>
          </a:p>
          <a:p>
            <a:pPr algn="just"/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전쟁이 발발하기 전의 국가 중심</a:t>
            </a:r>
            <a:r>
              <a:rPr lang="en-US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, </a:t>
            </a:r>
            <a:r>
              <a:rPr lang="ko-KR" altLang="ko-KR" dirty="0">
                <a:solidFill>
                  <a:srgbClr val="8D6347"/>
                </a:solidFill>
                <a:latin typeface="굴림" panose="020B0600000101010101" pitchFamily="50" charset="-127"/>
                <a:cs typeface="굴림" panose="020B0600000101010101" pitchFamily="50" charset="-127"/>
              </a:rPr>
              <a:t>중앙집권적 관료주의의 전통은 전후에도 계속</a:t>
            </a:r>
            <a:endParaRPr lang="en-US" altLang="ko-KR" dirty="0">
              <a:solidFill>
                <a:srgbClr val="8D6347"/>
              </a:solidFill>
            </a:endParaRP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183C1FB1-6510-4278-81B4-18C321411615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8233803" y="2222641"/>
            <a:ext cx="2906220" cy="400978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ko-KR" altLang="ko-KR" dirty="0" smtClean="0">
                <a:cs typeface="Times New Roman" panose="02020603050405020304" pitchFamily="18" charset="0"/>
              </a:rPr>
              <a:t>관료제</a:t>
            </a:r>
            <a:r>
              <a:rPr lang="en-US" altLang="ko-KR" dirty="0" smtClean="0">
                <a:cs typeface="Times New Roman" panose="02020603050405020304" pitchFamily="18" charset="0"/>
              </a:rPr>
              <a:t> </a:t>
            </a:r>
            <a:r>
              <a:rPr lang="ko-KR" altLang="en-US" dirty="0" smtClean="0">
                <a:cs typeface="Times New Roman" panose="02020603050405020304" pitchFamily="18" charset="0"/>
              </a:rPr>
              <a:t>종류</a:t>
            </a:r>
            <a:endParaRPr lang="ko-KR" altLang="ru-RU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2EBD8A8-1170-4E7C-B365-BF1B6CF2643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ko-KR" altLang="ko-KR" sz="1800" b="1" dirty="0">
                <a:cs typeface="Times New Roman" panose="02020603050405020304" pitchFamily="18" charset="0"/>
              </a:rPr>
              <a:t>국가공무원</a:t>
            </a:r>
            <a:r>
              <a:rPr lang="en-US" altLang="ko-KR" sz="1800" b="1" dirty="0">
                <a:cs typeface="Times New Roman" panose="02020603050405020304" pitchFamily="18" charset="0"/>
              </a:rPr>
              <a:t>, </a:t>
            </a:r>
            <a:r>
              <a:rPr lang="ko-KR" altLang="ko-KR" sz="1800" b="1" dirty="0">
                <a:cs typeface="Times New Roman" panose="02020603050405020304" pitchFamily="18" charset="0"/>
              </a:rPr>
              <a:t>지방자치체의 지방공무원</a:t>
            </a:r>
            <a:r>
              <a:rPr lang="en-US" altLang="ko-KR" sz="1800" b="1" dirty="0">
                <a:cs typeface="Times New Roman" panose="02020603050405020304" pitchFamily="18" charset="0"/>
              </a:rPr>
              <a:t>, </a:t>
            </a:r>
            <a:r>
              <a:rPr lang="ko-KR" altLang="ko-KR" sz="1800" b="1" dirty="0" err="1" smtClean="0">
                <a:cs typeface="Times New Roman" panose="02020603050405020304" pitchFamily="18" charset="0"/>
              </a:rPr>
              <a:t>공공기업체</a:t>
            </a:r>
            <a:endParaRPr lang="en-US" altLang="ko-KR" sz="18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ko-KR" altLang="ko-KR" sz="1800" dirty="0">
                <a:cs typeface="Times New Roman" panose="02020603050405020304" pitchFamily="18" charset="0"/>
              </a:rPr>
              <a:t>수상과 내각에 대해 </a:t>
            </a:r>
            <a:r>
              <a:rPr lang="ko-KR" altLang="ko-KR" sz="1800" dirty="0" smtClean="0">
                <a:cs typeface="Times New Roman" panose="02020603050405020304" pitchFamily="18" charset="0"/>
              </a:rPr>
              <a:t>책임</a:t>
            </a:r>
            <a:endParaRPr lang="en-US" altLang="ko-KR" sz="1800" dirty="0" smtClean="0">
              <a:cs typeface="Times New Roman" panose="02020603050405020304" pitchFamily="18" charset="0"/>
            </a:endParaRPr>
          </a:p>
          <a:p>
            <a:r>
              <a:rPr lang="ko-KR" altLang="ko-KR" sz="1800" dirty="0">
                <a:cs typeface="Times New Roman" panose="02020603050405020304" pitchFamily="18" charset="0"/>
              </a:rPr>
              <a:t>노동쟁의권과 단체교섭권이 </a:t>
            </a:r>
            <a:r>
              <a:rPr lang="ko-KR" altLang="ko-KR" sz="1800" dirty="0" smtClean="0">
                <a:cs typeface="Times New Roman" panose="02020603050405020304" pitchFamily="18" charset="0"/>
              </a:rPr>
              <a:t>인정되지</a:t>
            </a:r>
            <a:r>
              <a:rPr lang="en-US" altLang="ko-KR" sz="1800" dirty="0" smtClean="0">
                <a:cs typeface="Times New Roman" panose="02020603050405020304" pitchFamily="18" charset="0"/>
              </a:rPr>
              <a:t> X</a:t>
            </a:r>
          </a:p>
          <a:p>
            <a:endParaRPr lang="en-US" altLang="ko-KR" sz="18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BC537DE-195A-4043-B5BF-124CAA94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altLang="ko-KR" smtClean="0"/>
              <a:t>4</a:t>
            </a:fld>
            <a:endParaRPr lang="ko-KR" altLang="ru-RU" dirty="0"/>
          </a:p>
        </p:txBody>
      </p:sp>
    </p:spTree>
    <p:extLst>
      <p:ext uri="{BB962C8B-B14F-4D97-AF65-F5344CB8AC3E}">
        <p14:creationId xmlns:p14="http://schemas.microsoft.com/office/powerpoint/2010/main" val="229432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일본의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rtl="0"/>
            <a:r>
              <a:rPr lang="en-US" altLang="ko-KR" dirty="0" smtClean="0"/>
              <a:t>‘</a:t>
            </a:r>
            <a:r>
              <a:rPr lang="ko-KR" altLang="en-US" dirty="0" smtClean="0"/>
              <a:t>만물을 지배하는 황제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뜻의 천황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0</a:t>
            </a:r>
            <a:fld id="{F470E458-E7C2-4395-B75D-476A174CEE45}" type="slidenum">
              <a:rPr lang="ru-RU" altLang="ko-KR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2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칭호</a:t>
            </a:r>
            <a:endParaRPr lang="ko-KR" altLang="ru-RU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417946"/>
            <a:ext cx="10577789" cy="3078575"/>
          </a:xfrm>
        </p:spPr>
        <p:txBody>
          <a:bodyPr rtlCol="0">
            <a:noAutofit/>
          </a:bodyPr>
          <a:lstStyle/>
          <a:p>
            <a:r>
              <a:rPr lang="ko-KR" altLang="ko-KR" sz="3200" dirty="0" smtClean="0"/>
              <a:t>일본어 발음</a:t>
            </a:r>
            <a:r>
              <a:rPr lang="en-US" altLang="ko-KR" sz="3200" dirty="0" smtClean="0"/>
              <a:t>:</a:t>
            </a:r>
            <a:r>
              <a:rPr lang="ko-KR" altLang="ko-KR" sz="3200" dirty="0" smtClean="0"/>
              <a:t> </a:t>
            </a:r>
            <a:r>
              <a:rPr lang="ko-KR" altLang="ko-KR" sz="3200" dirty="0"/>
              <a:t>天皇</a:t>
            </a:r>
            <a:r>
              <a:rPr lang="en-US" altLang="ko-KR" sz="3200" dirty="0"/>
              <a:t>(</a:t>
            </a:r>
            <a:r>
              <a:rPr lang="ko-KR" altLang="ko-KR" sz="3200" dirty="0"/>
              <a:t>천황</a:t>
            </a:r>
            <a:r>
              <a:rPr lang="en-US" altLang="ko-KR" sz="3200" dirty="0"/>
              <a:t>)</a:t>
            </a:r>
            <a:r>
              <a:rPr lang="ko-KR" altLang="ko-KR" sz="3200" dirty="0"/>
              <a:t>의 한자 음독인 </a:t>
            </a:r>
            <a:r>
              <a:rPr lang="ko-KR" altLang="ko-KR" sz="3200" dirty="0" err="1"/>
              <a:t>てんのう</a:t>
            </a:r>
            <a:r>
              <a:rPr lang="en-US" altLang="ko-KR" sz="3200" dirty="0" smtClean="0"/>
              <a:t>(</a:t>
            </a:r>
            <a:r>
              <a:rPr lang="en-US" altLang="ko-KR" sz="3200" dirty="0" err="1" smtClean="0"/>
              <a:t>Tennō</a:t>
            </a:r>
            <a:r>
              <a:rPr lang="en-US" altLang="ko-KR" sz="3200" dirty="0" smtClean="0"/>
              <a:t>)</a:t>
            </a:r>
          </a:p>
          <a:p>
            <a:endParaRPr lang="en-US" altLang="ko-KR" sz="3200" dirty="0"/>
          </a:p>
          <a:p>
            <a:r>
              <a:rPr lang="ko-KR" altLang="ko-KR" sz="3200" dirty="0" smtClean="0"/>
              <a:t>영어</a:t>
            </a:r>
            <a:r>
              <a:rPr lang="en-US" altLang="ko-KR" sz="3200" dirty="0" smtClean="0"/>
              <a:t>: </a:t>
            </a:r>
            <a:r>
              <a:rPr lang="en-US" altLang="ko-KR" sz="3200" dirty="0"/>
              <a:t>Emperor of </a:t>
            </a:r>
            <a:r>
              <a:rPr lang="en-US" altLang="ko-KR" sz="3200" dirty="0" smtClean="0"/>
              <a:t>Japan</a:t>
            </a:r>
          </a:p>
          <a:p>
            <a:endParaRPr lang="en-US" altLang="ko-KR" sz="3200" dirty="0" smtClean="0"/>
          </a:p>
          <a:p>
            <a:r>
              <a:rPr lang="ko-KR" altLang="ko-KR" sz="3200" dirty="0"/>
              <a:t>오늘날 지구상에서 유일하게</a:t>
            </a:r>
            <a:r>
              <a:rPr lang="en-US" altLang="ko-KR" sz="3200" dirty="0"/>
              <a:t> Emperor</a:t>
            </a:r>
            <a:r>
              <a:rPr lang="ko-KR" altLang="ko-KR" sz="3200" dirty="0"/>
              <a:t>로 불리는 군주</a:t>
            </a:r>
            <a:endParaRPr lang="en-US" altLang="ko-KR" sz="32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6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solidFill>
                  <a:srgbClr val="F79B9B"/>
                </a:solidFill>
              </a:rPr>
              <a:t>칭호</a:t>
            </a:r>
            <a:endParaRPr lang="ko-KR" altLang="ru-RU" dirty="0">
              <a:solidFill>
                <a:srgbClr val="F79B9B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417946"/>
            <a:ext cx="10577789" cy="3923180"/>
          </a:xfrm>
        </p:spPr>
        <p:txBody>
          <a:bodyPr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옛날</a:t>
            </a:r>
            <a:endParaRPr lang="en-US" altLang="ko-KR" sz="4000" dirty="0" smtClean="0"/>
          </a:p>
          <a:p>
            <a:r>
              <a:rPr lang="ko-KR" altLang="ko-KR" sz="2800" dirty="0" err="1"/>
              <a:t>미카도</a:t>
            </a:r>
            <a:r>
              <a:rPr lang="en-US" altLang="ko-KR" sz="2800" dirty="0"/>
              <a:t>(</a:t>
            </a:r>
            <a:r>
              <a:rPr lang="ko-KR" altLang="ko-KR" sz="2800" dirty="0"/>
              <a:t>帝</a:t>
            </a:r>
            <a:r>
              <a:rPr lang="en-US" altLang="ko-KR" sz="2800" dirty="0"/>
              <a:t>) </a:t>
            </a:r>
            <a:r>
              <a:rPr lang="ko-KR" altLang="ko-KR" sz="2800" dirty="0"/>
              <a:t>혹은 </a:t>
            </a:r>
            <a:r>
              <a:rPr lang="ko-KR" altLang="ko-KR" sz="2800" dirty="0" err="1"/>
              <a:t>덴시사마</a:t>
            </a:r>
            <a:r>
              <a:rPr lang="en-US" altLang="ko-KR" sz="2800" dirty="0"/>
              <a:t>(</a:t>
            </a:r>
            <a:r>
              <a:rPr lang="ko-KR" altLang="ko-KR" sz="2800" dirty="0"/>
              <a:t>天子様</a:t>
            </a:r>
            <a:r>
              <a:rPr lang="en-US" altLang="ko-KR" sz="2800" dirty="0"/>
              <a:t>)</a:t>
            </a:r>
            <a:endParaRPr lang="en-US" altLang="ko-KR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현대</a:t>
            </a:r>
            <a:endParaRPr lang="en-US" altLang="ko-KR" sz="4000" dirty="0" smtClean="0"/>
          </a:p>
          <a:p>
            <a:r>
              <a:rPr lang="en-US" altLang="ko-KR" sz="2800" dirty="0"/>
              <a:t>'</a:t>
            </a:r>
            <a:r>
              <a:rPr lang="ko-KR" altLang="ko-KR" sz="2800" dirty="0" err="1"/>
              <a:t>텐노</a:t>
            </a:r>
            <a:r>
              <a:rPr lang="en-US" altLang="ko-KR" sz="2800" dirty="0"/>
              <a:t>(</a:t>
            </a:r>
            <a:r>
              <a:rPr lang="ko-KR" altLang="ko-KR" sz="2800" dirty="0"/>
              <a:t>天皇</a:t>
            </a:r>
            <a:r>
              <a:rPr lang="en-US" altLang="ko-KR" sz="2800" dirty="0"/>
              <a:t>)' </a:t>
            </a:r>
            <a:r>
              <a:rPr lang="ko-KR" altLang="ko-KR" sz="2800" dirty="0"/>
              <a:t>혹은</a:t>
            </a:r>
            <a:r>
              <a:rPr lang="en-US" altLang="ko-KR" sz="2800" dirty="0"/>
              <a:t> '</a:t>
            </a:r>
            <a:r>
              <a:rPr lang="ko-KR" altLang="ko-KR" sz="2800" dirty="0" err="1"/>
              <a:t>텐노헤이카</a:t>
            </a:r>
            <a:r>
              <a:rPr lang="en-US" altLang="ko-KR" sz="2800" dirty="0"/>
              <a:t>(</a:t>
            </a:r>
            <a:r>
              <a:rPr lang="ko-KR" altLang="ko-KR" sz="2800" dirty="0"/>
              <a:t>天皇陛下</a:t>
            </a:r>
            <a:r>
              <a:rPr lang="en-US" altLang="ko-KR" sz="2800" dirty="0"/>
              <a:t>, </a:t>
            </a:r>
            <a:r>
              <a:rPr lang="ko-KR" altLang="ko-KR" sz="2800" dirty="0"/>
              <a:t>천황폐하</a:t>
            </a:r>
            <a:r>
              <a:rPr lang="en-US" altLang="ko-KR" sz="2800" dirty="0"/>
              <a:t>)'</a:t>
            </a:r>
            <a:endParaRPr lang="en-US" altLang="ko-KR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언론</a:t>
            </a:r>
            <a:endParaRPr lang="en-US" altLang="ko-KR" sz="4000" dirty="0" smtClean="0"/>
          </a:p>
          <a:p>
            <a:r>
              <a:rPr lang="ko-KR" altLang="ko-KR" sz="2800" dirty="0"/>
              <a:t>존칭을 써서</a:t>
            </a:r>
            <a:r>
              <a:rPr lang="en-US" altLang="ko-KR" sz="2800" dirty="0"/>
              <a:t> '</a:t>
            </a:r>
            <a:r>
              <a:rPr lang="ko-KR" altLang="ko-KR" sz="2800" dirty="0" err="1"/>
              <a:t>텐노헤이카</a:t>
            </a:r>
            <a:r>
              <a:rPr lang="en-US" altLang="ko-KR" sz="2800" dirty="0"/>
              <a:t>(</a:t>
            </a:r>
            <a:r>
              <a:rPr lang="ko-KR" altLang="ko-KR" sz="2800" dirty="0"/>
              <a:t>天皇陛下</a:t>
            </a:r>
            <a:r>
              <a:rPr lang="en-US" altLang="ko-KR" sz="2800" dirty="0"/>
              <a:t>)' </a:t>
            </a:r>
            <a:r>
              <a:rPr lang="ko-KR" altLang="ko-KR" sz="2800" dirty="0"/>
              <a:t>또는 줄여서 </a:t>
            </a:r>
            <a:r>
              <a:rPr lang="ko-KR" altLang="ko-KR" sz="2800" dirty="0" err="1"/>
              <a:t>헤이카</a:t>
            </a:r>
            <a:r>
              <a:rPr lang="en-US" altLang="ko-KR" sz="2800" dirty="0"/>
              <a:t>(</a:t>
            </a:r>
            <a:r>
              <a:rPr lang="ko-KR" altLang="ko-KR" sz="2800" dirty="0"/>
              <a:t>陛下</a:t>
            </a:r>
            <a:r>
              <a:rPr lang="en-US" altLang="ko-KR" sz="2800" dirty="0"/>
              <a:t>)</a:t>
            </a:r>
            <a:endParaRPr lang="en-US" altLang="ko-KR" sz="40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7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6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어원</a:t>
            </a:r>
            <a:endParaRPr lang="ko-KR" altLang="ru-RU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417946"/>
            <a:ext cx="10577789" cy="4333374"/>
          </a:xfrm>
        </p:spPr>
        <p:txBody>
          <a:bodyPr rtlCol="0">
            <a:noAutofit/>
          </a:bodyPr>
          <a:lstStyle/>
          <a:p>
            <a:r>
              <a:rPr lang="ko-KR" altLang="en-US" sz="3200" dirty="0" smtClean="0"/>
              <a:t>건국 초기에는 사용 </a:t>
            </a:r>
            <a:r>
              <a:rPr lang="en-US" altLang="ko-KR" sz="3200" dirty="0" smtClean="0"/>
              <a:t>X</a:t>
            </a:r>
          </a:p>
          <a:p>
            <a:endParaRPr lang="en-US" altLang="ko-KR" sz="2000" dirty="0" smtClean="0"/>
          </a:p>
          <a:p>
            <a:r>
              <a:rPr lang="ko-KR" altLang="ko-KR" sz="3200" dirty="0" smtClean="0"/>
              <a:t>고대 </a:t>
            </a:r>
            <a:r>
              <a:rPr lang="ko-KR" altLang="ko-KR" sz="3200" dirty="0"/>
              <a:t>일본의 지배자들의 </a:t>
            </a:r>
            <a:r>
              <a:rPr lang="ko-KR" altLang="ko-KR" sz="3200" dirty="0" smtClean="0"/>
              <a:t>명칭</a:t>
            </a:r>
            <a:r>
              <a:rPr lang="en-US" altLang="ko-KR" sz="3200" dirty="0" smtClean="0"/>
              <a:t>:</a:t>
            </a:r>
            <a:r>
              <a:rPr lang="ko-KR" altLang="ko-KR" sz="3200" dirty="0" smtClean="0"/>
              <a:t> </a:t>
            </a:r>
            <a:r>
              <a:rPr lang="ko-KR" altLang="ko-KR" sz="3200" dirty="0" err="1"/>
              <a:t>오키미</a:t>
            </a:r>
            <a:r>
              <a:rPr lang="en-US" altLang="ko-KR" sz="3200" dirty="0"/>
              <a:t>(</a:t>
            </a:r>
            <a:r>
              <a:rPr lang="ko-KR" altLang="ko-KR" sz="3200" dirty="0"/>
              <a:t>大王</a:t>
            </a:r>
            <a:r>
              <a:rPr lang="en-US" altLang="ko-KR" sz="3200" dirty="0"/>
              <a:t>, </a:t>
            </a:r>
            <a:r>
              <a:rPr lang="ko-KR" altLang="ko-KR" sz="3200" dirty="0"/>
              <a:t>大君</a:t>
            </a:r>
            <a:r>
              <a:rPr lang="en-US" altLang="ko-KR" sz="3200" dirty="0" smtClean="0"/>
              <a:t>)      </a:t>
            </a:r>
            <a:r>
              <a:rPr lang="ko-KR" altLang="ko-KR" sz="3200" dirty="0" smtClean="0"/>
              <a:t> </a:t>
            </a:r>
            <a:r>
              <a:rPr lang="ko-KR" altLang="ko-KR" sz="3200" dirty="0" err="1" smtClean="0"/>
              <a:t>치천하대왕</a:t>
            </a:r>
            <a:r>
              <a:rPr lang="en-US" altLang="ko-KR" sz="3200" dirty="0" smtClean="0"/>
              <a:t>       </a:t>
            </a:r>
            <a:r>
              <a:rPr lang="ko-KR" altLang="ko-KR" sz="3200" dirty="0" err="1" smtClean="0"/>
              <a:t>스메라미코토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                  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                     </a:t>
            </a:r>
            <a:r>
              <a:rPr lang="ko-KR" altLang="ko-KR" sz="3200" dirty="0" smtClean="0"/>
              <a:t>의미를 한자</a:t>
            </a:r>
            <a:r>
              <a:rPr lang="ko-KR" altLang="en-US" sz="3200" dirty="0" smtClean="0"/>
              <a:t>로 </a:t>
            </a:r>
            <a:r>
              <a:rPr lang="ko-KR" altLang="ko-KR" sz="3200" dirty="0" smtClean="0"/>
              <a:t>표기한 </a:t>
            </a:r>
            <a:r>
              <a:rPr lang="ko-KR" altLang="ko-KR" sz="3200" dirty="0"/>
              <a:t>것이 천황</a:t>
            </a:r>
            <a:r>
              <a:rPr lang="en-US" altLang="ko-KR" sz="3200" dirty="0"/>
              <a:t>(</a:t>
            </a:r>
            <a:r>
              <a:rPr lang="ko-KR" altLang="ko-KR" sz="3200" dirty="0"/>
              <a:t>天皇</a:t>
            </a:r>
            <a:r>
              <a:rPr lang="en-US" altLang="ko-KR" sz="3200" dirty="0" smtClean="0"/>
              <a:t>)</a:t>
            </a:r>
          </a:p>
          <a:p>
            <a:r>
              <a:rPr lang="en-US" altLang="ko-KR" sz="3200" dirty="0" smtClean="0"/>
              <a:t>'</a:t>
            </a:r>
            <a:r>
              <a:rPr lang="ko-KR" altLang="ko-KR" sz="3200" dirty="0" err="1"/>
              <a:t>텐노</a:t>
            </a:r>
            <a:r>
              <a:rPr lang="en-US" altLang="ko-KR" sz="3200" dirty="0"/>
              <a:t>'</a:t>
            </a:r>
            <a:r>
              <a:rPr lang="ko-KR" altLang="ko-KR" sz="3200" dirty="0"/>
              <a:t>라고 </a:t>
            </a:r>
            <a:r>
              <a:rPr lang="ko-KR" altLang="ko-KR" sz="3200" dirty="0" smtClean="0"/>
              <a:t>읽지</a:t>
            </a:r>
            <a:r>
              <a:rPr lang="en-US" altLang="ko-KR" sz="3200" dirty="0" smtClean="0"/>
              <a:t> X</a:t>
            </a:r>
            <a:endParaRPr lang="en-US" altLang="ko-KR" sz="44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8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9974132" y="3672840"/>
            <a:ext cx="563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2758440" y="4114800"/>
            <a:ext cx="563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자유형 39"/>
          <p:cNvSpPr/>
          <p:nvPr/>
        </p:nvSpPr>
        <p:spPr>
          <a:xfrm>
            <a:off x="6065520" y="4113449"/>
            <a:ext cx="853440" cy="877461"/>
          </a:xfrm>
          <a:custGeom>
            <a:avLst/>
            <a:gdLst>
              <a:gd name="connsiteX0" fmla="*/ 0 w 853440"/>
              <a:gd name="connsiteY0" fmla="*/ 47071 h 877461"/>
              <a:gd name="connsiteX1" fmla="*/ 152400 w 853440"/>
              <a:gd name="connsiteY1" fmla="*/ 1351 h 877461"/>
              <a:gd name="connsiteX2" fmla="*/ 304800 w 853440"/>
              <a:gd name="connsiteY2" fmla="*/ 16591 h 877461"/>
              <a:gd name="connsiteX3" fmla="*/ 441960 w 853440"/>
              <a:gd name="connsiteY3" fmla="*/ 62311 h 877461"/>
              <a:gd name="connsiteX4" fmla="*/ 548640 w 853440"/>
              <a:gd name="connsiteY4" fmla="*/ 123271 h 877461"/>
              <a:gd name="connsiteX5" fmla="*/ 579120 w 853440"/>
              <a:gd name="connsiteY5" fmla="*/ 290911 h 877461"/>
              <a:gd name="connsiteX6" fmla="*/ 533400 w 853440"/>
              <a:gd name="connsiteY6" fmla="*/ 473791 h 877461"/>
              <a:gd name="connsiteX7" fmla="*/ 350520 w 853440"/>
              <a:gd name="connsiteY7" fmla="*/ 397591 h 877461"/>
              <a:gd name="connsiteX8" fmla="*/ 335280 w 853440"/>
              <a:gd name="connsiteY8" fmla="*/ 260431 h 877461"/>
              <a:gd name="connsiteX9" fmla="*/ 487680 w 853440"/>
              <a:gd name="connsiteY9" fmla="*/ 168991 h 877461"/>
              <a:gd name="connsiteX10" fmla="*/ 655320 w 853440"/>
              <a:gd name="connsiteY10" fmla="*/ 199471 h 877461"/>
              <a:gd name="connsiteX11" fmla="*/ 762000 w 853440"/>
              <a:gd name="connsiteY11" fmla="*/ 306151 h 877461"/>
              <a:gd name="connsiteX12" fmla="*/ 777240 w 853440"/>
              <a:gd name="connsiteY12" fmla="*/ 504271 h 877461"/>
              <a:gd name="connsiteX13" fmla="*/ 731520 w 853440"/>
              <a:gd name="connsiteY13" fmla="*/ 656671 h 877461"/>
              <a:gd name="connsiteX14" fmla="*/ 655320 w 853440"/>
              <a:gd name="connsiteY14" fmla="*/ 793831 h 877461"/>
              <a:gd name="connsiteX15" fmla="*/ 624840 w 853440"/>
              <a:gd name="connsiteY15" fmla="*/ 809071 h 877461"/>
              <a:gd name="connsiteX16" fmla="*/ 609600 w 853440"/>
              <a:gd name="connsiteY16" fmla="*/ 687151 h 877461"/>
              <a:gd name="connsiteX17" fmla="*/ 609600 w 853440"/>
              <a:gd name="connsiteY17" fmla="*/ 610951 h 877461"/>
              <a:gd name="connsiteX18" fmla="*/ 624840 w 853440"/>
              <a:gd name="connsiteY18" fmla="*/ 748111 h 877461"/>
              <a:gd name="connsiteX19" fmla="*/ 670560 w 853440"/>
              <a:gd name="connsiteY19" fmla="*/ 870031 h 877461"/>
              <a:gd name="connsiteX20" fmla="*/ 731520 w 853440"/>
              <a:gd name="connsiteY20" fmla="*/ 854791 h 877461"/>
              <a:gd name="connsiteX21" fmla="*/ 822960 w 853440"/>
              <a:gd name="connsiteY21" fmla="*/ 778591 h 877461"/>
              <a:gd name="connsiteX22" fmla="*/ 853440 w 853440"/>
              <a:gd name="connsiteY22" fmla="*/ 778591 h 877461"/>
              <a:gd name="connsiteX23" fmla="*/ 822960 w 853440"/>
              <a:gd name="connsiteY23" fmla="*/ 778591 h 87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3440" h="877461">
                <a:moveTo>
                  <a:pt x="0" y="47071"/>
                </a:moveTo>
                <a:cubicBezTo>
                  <a:pt x="50800" y="26751"/>
                  <a:pt x="101600" y="6431"/>
                  <a:pt x="152400" y="1351"/>
                </a:cubicBezTo>
                <a:cubicBezTo>
                  <a:pt x="203200" y="-3729"/>
                  <a:pt x="256540" y="6431"/>
                  <a:pt x="304800" y="16591"/>
                </a:cubicBezTo>
                <a:cubicBezTo>
                  <a:pt x="353060" y="26751"/>
                  <a:pt x="401320" y="44531"/>
                  <a:pt x="441960" y="62311"/>
                </a:cubicBezTo>
                <a:cubicBezTo>
                  <a:pt x="482600" y="80091"/>
                  <a:pt x="525780" y="85171"/>
                  <a:pt x="548640" y="123271"/>
                </a:cubicBezTo>
                <a:cubicBezTo>
                  <a:pt x="571500" y="161371"/>
                  <a:pt x="581660" y="232491"/>
                  <a:pt x="579120" y="290911"/>
                </a:cubicBezTo>
                <a:cubicBezTo>
                  <a:pt x="576580" y="349331"/>
                  <a:pt x="571500" y="456011"/>
                  <a:pt x="533400" y="473791"/>
                </a:cubicBezTo>
                <a:cubicBezTo>
                  <a:pt x="495300" y="491571"/>
                  <a:pt x="383540" y="433151"/>
                  <a:pt x="350520" y="397591"/>
                </a:cubicBezTo>
                <a:cubicBezTo>
                  <a:pt x="317500" y="362031"/>
                  <a:pt x="312420" y="298531"/>
                  <a:pt x="335280" y="260431"/>
                </a:cubicBezTo>
                <a:cubicBezTo>
                  <a:pt x="358140" y="222331"/>
                  <a:pt x="434340" y="179151"/>
                  <a:pt x="487680" y="168991"/>
                </a:cubicBezTo>
                <a:cubicBezTo>
                  <a:pt x="541020" y="158831"/>
                  <a:pt x="609600" y="176611"/>
                  <a:pt x="655320" y="199471"/>
                </a:cubicBezTo>
                <a:cubicBezTo>
                  <a:pt x="701040" y="222331"/>
                  <a:pt x="741680" y="255351"/>
                  <a:pt x="762000" y="306151"/>
                </a:cubicBezTo>
                <a:cubicBezTo>
                  <a:pt x="782320" y="356951"/>
                  <a:pt x="782320" y="445851"/>
                  <a:pt x="777240" y="504271"/>
                </a:cubicBezTo>
                <a:cubicBezTo>
                  <a:pt x="772160" y="562691"/>
                  <a:pt x="751840" y="608411"/>
                  <a:pt x="731520" y="656671"/>
                </a:cubicBezTo>
                <a:cubicBezTo>
                  <a:pt x="711200" y="704931"/>
                  <a:pt x="655320" y="793831"/>
                  <a:pt x="655320" y="793831"/>
                </a:cubicBezTo>
                <a:cubicBezTo>
                  <a:pt x="637540" y="819231"/>
                  <a:pt x="632460" y="826851"/>
                  <a:pt x="624840" y="809071"/>
                </a:cubicBezTo>
                <a:cubicBezTo>
                  <a:pt x="617220" y="791291"/>
                  <a:pt x="612140" y="720171"/>
                  <a:pt x="609600" y="687151"/>
                </a:cubicBezTo>
                <a:cubicBezTo>
                  <a:pt x="607060" y="654131"/>
                  <a:pt x="607060" y="600791"/>
                  <a:pt x="609600" y="610951"/>
                </a:cubicBezTo>
                <a:cubicBezTo>
                  <a:pt x="612140" y="621111"/>
                  <a:pt x="614680" y="704931"/>
                  <a:pt x="624840" y="748111"/>
                </a:cubicBezTo>
                <a:cubicBezTo>
                  <a:pt x="635000" y="791291"/>
                  <a:pt x="670560" y="870031"/>
                  <a:pt x="670560" y="870031"/>
                </a:cubicBezTo>
                <a:cubicBezTo>
                  <a:pt x="688340" y="887811"/>
                  <a:pt x="706120" y="870031"/>
                  <a:pt x="731520" y="854791"/>
                </a:cubicBezTo>
                <a:cubicBezTo>
                  <a:pt x="756920" y="839551"/>
                  <a:pt x="822960" y="778591"/>
                  <a:pt x="822960" y="778591"/>
                </a:cubicBezTo>
                <a:cubicBezTo>
                  <a:pt x="843280" y="765891"/>
                  <a:pt x="853440" y="778591"/>
                  <a:pt x="853440" y="778591"/>
                </a:cubicBezTo>
                <a:lnTo>
                  <a:pt x="822960" y="778591"/>
                </a:lnTo>
              </a:path>
            </a:pathLst>
          </a:cu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20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solidFill>
                  <a:srgbClr val="F79B9B"/>
                </a:solidFill>
              </a:rPr>
              <a:t>어원</a:t>
            </a:r>
            <a:r>
              <a:rPr lang="ko-KR" altLang="en-US" dirty="0" smtClean="0"/>
              <a:t> 속설</a:t>
            </a:r>
            <a:endParaRPr lang="ko-KR" altLang="ru-RU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417946"/>
            <a:ext cx="10577789" cy="4333374"/>
          </a:xfrm>
        </p:spPr>
        <p:txBody>
          <a:bodyPr rtlCol="0">
            <a:noAutofit/>
          </a:bodyPr>
          <a:lstStyle/>
          <a:p>
            <a:r>
              <a:rPr lang="ko-KR" altLang="ko-KR" dirty="0" smtClean="0"/>
              <a:t>중국의 </a:t>
            </a:r>
            <a:r>
              <a:rPr lang="ko-KR" altLang="ko-KR" dirty="0"/>
              <a:t>황제인 천자</a:t>
            </a:r>
            <a:r>
              <a:rPr lang="en-US" altLang="ko-KR" dirty="0"/>
              <a:t>(</a:t>
            </a:r>
            <a:r>
              <a:rPr lang="ko-KR" altLang="ko-KR" dirty="0"/>
              <a:t>天子</a:t>
            </a:r>
            <a:r>
              <a:rPr lang="en-US" altLang="ko-KR" dirty="0"/>
              <a:t>)</a:t>
            </a:r>
            <a:r>
              <a:rPr lang="ko-KR" altLang="ko-KR" dirty="0"/>
              <a:t>보다 높이려는 </a:t>
            </a:r>
            <a:r>
              <a:rPr lang="ko-KR" altLang="ko-KR" dirty="0" smtClean="0"/>
              <a:t>의도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ko-KR" dirty="0" smtClean="0"/>
              <a:t> </a:t>
            </a:r>
            <a:r>
              <a:rPr lang="ko-KR" altLang="ko-KR" dirty="0"/>
              <a:t>중국에서의 천황은 중국 신화에 나오는 주신인 </a:t>
            </a:r>
            <a:r>
              <a:rPr lang="ko-KR" altLang="ko-KR" dirty="0" smtClean="0"/>
              <a:t>옥황상제</a:t>
            </a:r>
            <a:endParaRPr lang="en-US" altLang="ko-KR" dirty="0" smtClean="0"/>
          </a:p>
          <a:p>
            <a:endParaRPr lang="en-US" altLang="ko-KR" sz="4400" dirty="0"/>
          </a:p>
          <a:p>
            <a:r>
              <a:rPr lang="ko-KR" altLang="ko-KR" dirty="0" smtClean="0"/>
              <a:t>일본서기</a:t>
            </a:r>
            <a:r>
              <a:rPr lang="en-US" altLang="ko-KR" dirty="0" smtClean="0"/>
              <a:t>-</a:t>
            </a:r>
            <a:r>
              <a:rPr lang="ko-KR" altLang="ko-KR" dirty="0" smtClean="0"/>
              <a:t> </a:t>
            </a:r>
            <a:r>
              <a:rPr lang="ko-KR" altLang="ko-KR" dirty="0" err="1"/>
              <a:t>쇼토쿠</a:t>
            </a:r>
            <a:r>
              <a:rPr lang="ko-KR" altLang="ko-KR" dirty="0"/>
              <a:t> 태자가 </a:t>
            </a:r>
            <a:r>
              <a:rPr lang="ko-KR" altLang="ko-KR" dirty="0" err="1"/>
              <a:t>오노노</a:t>
            </a:r>
            <a:r>
              <a:rPr lang="ko-KR" altLang="ko-KR" dirty="0"/>
              <a:t> </a:t>
            </a:r>
            <a:r>
              <a:rPr lang="ko-KR" altLang="ko-KR" dirty="0" err="1"/>
              <a:t>이모코를</a:t>
            </a:r>
            <a:r>
              <a:rPr lang="ko-KR" altLang="ko-KR" dirty="0"/>
              <a:t> </a:t>
            </a:r>
            <a:r>
              <a:rPr lang="ko-KR" altLang="ko-KR" dirty="0" err="1"/>
              <a:t>수나라에</a:t>
            </a:r>
            <a:r>
              <a:rPr lang="ko-KR" altLang="ko-KR" dirty="0"/>
              <a:t> 파견했을 때 당시의 서찰의 서두에</a:t>
            </a:r>
            <a:r>
              <a:rPr lang="en-US" altLang="ko-KR" dirty="0"/>
              <a:t> "</a:t>
            </a:r>
            <a:r>
              <a:rPr lang="ko-KR" altLang="ko-KR" dirty="0" err="1"/>
              <a:t>동천황이</a:t>
            </a:r>
            <a:r>
              <a:rPr lang="ko-KR" altLang="ko-KR" dirty="0"/>
              <a:t> </a:t>
            </a:r>
            <a:r>
              <a:rPr lang="ko-KR" altLang="ko-KR" dirty="0" err="1"/>
              <a:t>서황제께</a:t>
            </a:r>
            <a:r>
              <a:rPr lang="ko-KR" altLang="ko-KR" dirty="0"/>
              <a:t> 보냅니다</a:t>
            </a:r>
            <a:r>
              <a:rPr lang="en-US" altLang="ko-KR" dirty="0"/>
              <a:t>"</a:t>
            </a:r>
            <a:r>
              <a:rPr lang="ko-KR" altLang="ko-KR" dirty="0"/>
              <a:t>라고 적혀있는 것으로 볼 때</a:t>
            </a:r>
            <a:r>
              <a:rPr lang="en-US" altLang="ko-KR" dirty="0"/>
              <a:t> '</a:t>
            </a:r>
            <a:r>
              <a:rPr lang="ko-KR" altLang="ko-KR" dirty="0"/>
              <a:t>천황</a:t>
            </a:r>
            <a:r>
              <a:rPr lang="en-US" altLang="ko-KR" dirty="0"/>
              <a:t>'</a:t>
            </a:r>
            <a:r>
              <a:rPr lang="ko-KR" altLang="ko-KR" dirty="0"/>
              <a:t>이라는 단어 자체를 원래 일본에서 썼을지도 </a:t>
            </a:r>
            <a:r>
              <a:rPr lang="ko-KR" altLang="ko-KR" dirty="0" smtClean="0"/>
              <a:t>모른다</a:t>
            </a:r>
            <a:endParaRPr lang="en-US" altLang="ko-KR" dirty="0" smtClean="0"/>
          </a:p>
          <a:p>
            <a:endParaRPr lang="en-US" altLang="ko-KR" sz="4400" dirty="0"/>
          </a:p>
          <a:p>
            <a:r>
              <a:rPr lang="ko-KR" altLang="ko-KR" dirty="0"/>
              <a:t>사실 천황이</a:t>
            </a:r>
            <a:r>
              <a:rPr lang="en-US" altLang="ko-KR" dirty="0"/>
              <a:t> '</a:t>
            </a:r>
            <a:r>
              <a:rPr lang="ko-KR" altLang="ko-KR" dirty="0"/>
              <a:t>천신의 후손</a:t>
            </a:r>
            <a:r>
              <a:rPr lang="en-US" altLang="ko-KR" dirty="0"/>
              <a:t>'</a:t>
            </a:r>
            <a:r>
              <a:rPr lang="ko-KR" altLang="ko-KR" dirty="0"/>
              <a:t>이라고 주장하는 만큼 원래부터 이렇게 썼다고 하더라도 그다지 이상한 건 </a:t>
            </a:r>
            <a:r>
              <a:rPr lang="en-US" altLang="ko-KR" dirty="0"/>
              <a:t>X</a:t>
            </a:r>
            <a:endParaRPr lang="en-US" altLang="ko-KR" sz="44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ko-KR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altLang="ko-KR" smtClean="0">
                <a:solidFill>
                  <a:srgbClr val="FFFFFF"/>
                </a:solidFill>
              </a:rPr>
              <a:pPr rtl="0"/>
              <a:t>9</a:t>
            </a:fld>
            <a:endParaRPr lang="ko-KR" altLang="ru-RU" dirty="0">
              <a:solidFill>
                <a:srgbClr val="FFFFFF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31850" y="2283292"/>
            <a:ext cx="392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0"/>
          <p:cNvSpPr/>
          <p:nvPr/>
        </p:nvSpPr>
        <p:spPr>
          <a:xfrm>
            <a:off x="1051560" y="2865120"/>
            <a:ext cx="670560" cy="475149"/>
          </a:xfrm>
          <a:custGeom>
            <a:avLst/>
            <a:gdLst>
              <a:gd name="connsiteX0" fmla="*/ 15240 w 670560"/>
              <a:gd name="connsiteY0" fmla="*/ 0 h 475149"/>
              <a:gd name="connsiteX1" fmla="*/ 0 w 670560"/>
              <a:gd name="connsiteY1" fmla="*/ 76200 h 475149"/>
              <a:gd name="connsiteX2" fmla="*/ 45720 w 670560"/>
              <a:gd name="connsiteY2" fmla="*/ 243840 h 475149"/>
              <a:gd name="connsiteX3" fmla="*/ 91440 w 670560"/>
              <a:gd name="connsiteY3" fmla="*/ 274320 h 475149"/>
              <a:gd name="connsiteX4" fmla="*/ 137160 w 670560"/>
              <a:gd name="connsiteY4" fmla="*/ 289560 h 475149"/>
              <a:gd name="connsiteX5" fmla="*/ 289560 w 670560"/>
              <a:gd name="connsiteY5" fmla="*/ 228600 h 475149"/>
              <a:gd name="connsiteX6" fmla="*/ 274320 w 670560"/>
              <a:gd name="connsiteY6" fmla="*/ 167640 h 475149"/>
              <a:gd name="connsiteX7" fmla="*/ 137160 w 670560"/>
              <a:gd name="connsiteY7" fmla="*/ 213360 h 475149"/>
              <a:gd name="connsiteX8" fmla="*/ 213360 w 670560"/>
              <a:gd name="connsiteY8" fmla="*/ 396240 h 475149"/>
              <a:gd name="connsiteX9" fmla="*/ 304800 w 670560"/>
              <a:gd name="connsiteY9" fmla="*/ 457200 h 475149"/>
              <a:gd name="connsiteX10" fmla="*/ 518160 w 670560"/>
              <a:gd name="connsiteY10" fmla="*/ 411480 h 475149"/>
              <a:gd name="connsiteX11" fmla="*/ 533400 w 670560"/>
              <a:gd name="connsiteY11" fmla="*/ 365760 h 475149"/>
              <a:gd name="connsiteX12" fmla="*/ 487680 w 670560"/>
              <a:gd name="connsiteY12" fmla="*/ 335280 h 475149"/>
              <a:gd name="connsiteX13" fmla="*/ 441960 w 670560"/>
              <a:gd name="connsiteY13" fmla="*/ 365760 h 475149"/>
              <a:gd name="connsiteX14" fmla="*/ 502920 w 670560"/>
              <a:gd name="connsiteY14" fmla="*/ 350520 h 475149"/>
              <a:gd name="connsiteX15" fmla="*/ 594360 w 670560"/>
              <a:gd name="connsiteY15" fmla="*/ 365760 h 475149"/>
              <a:gd name="connsiteX16" fmla="*/ 624840 w 670560"/>
              <a:gd name="connsiteY16" fmla="*/ 411480 h 475149"/>
              <a:gd name="connsiteX17" fmla="*/ 640080 w 670560"/>
              <a:gd name="connsiteY17" fmla="*/ 457200 h 475149"/>
              <a:gd name="connsiteX18" fmla="*/ 579120 w 670560"/>
              <a:gd name="connsiteY18" fmla="*/ 441960 h 475149"/>
              <a:gd name="connsiteX19" fmla="*/ 563880 w 670560"/>
              <a:gd name="connsiteY19" fmla="*/ 396240 h 475149"/>
              <a:gd name="connsiteX20" fmla="*/ 640080 w 670560"/>
              <a:gd name="connsiteY20" fmla="*/ 472440 h 475149"/>
              <a:gd name="connsiteX21" fmla="*/ 670560 w 670560"/>
              <a:gd name="connsiteY21" fmla="*/ 472440 h 4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0560" h="475149">
                <a:moveTo>
                  <a:pt x="15240" y="0"/>
                </a:moveTo>
                <a:cubicBezTo>
                  <a:pt x="10160" y="25400"/>
                  <a:pt x="0" y="50297"/>
                  <a:pt x="0" y="76200"/>
                </a:cubicBezTo>
                <a:cubicBezTo>
                  <a:pt x="0" y="139305"/>
                  <a:pt x="353" y="198473"/>
                  <a:pt x="45720" y="243840"/>
                </a:cubicBezTo>
                <a:cubicBezTo>
                  <a:pt x="58672" y="256792"/>
                  <a:pt x="75057" y="266129"/>
                  <a:pt x="91440" y="274320"/>
                </a:cubicBezTo>
                <a:cubicBezTo>
                  <a:pt x="105808" y="281504"/>
                  <a:pt x="121920" y="284480"/>
                  <a:pt x="137160" y="289560"/>
                </a:cubicBezTo>
                <a:cubicBezTo>
                  <a:pt x="182090" y="283944"/>
                  <a:pt x="278920" y="303078"/>
                  <a:pt x="289560" y="228600"/>
                </a:cubicBezTo>
                <a:cubicBezTo>
                  <a:pt x="292522" y="207865"/>
                  <a:pt x="279400" y="187960"/>
                  <a:pt x="274320" y="167640"/>
                </a:cubicBezTo>
                <a:cubicBezTo>
                  <a:pt x="269602" y="168426"/>
                  <a:pt x="146477" y="176092"/>
                  <a:pt x="137160" y="213360"/>
                </a:cubicBezTo>
                <a:cubicBezTo>
                  <a:pt x="124624" y="263502"/>
                  <a:pt x="175327" y="370885"/>
                  <a:pt x="213360" y="396240"/>
                </a:cubicBezTo>
                <a:lnTo>
                  <a:pt x="304800" y="457200"/>
                </a:lnTo>
                <a:cubicBezTo>
                  <a:pt x="348215" y="453253"/>
                  <a:pt x="472259" y="468857"/>
                  <a:pt x="518160" y="411480"/>
                </a:cubicBezTo>
                <a:cubicBezTo>
                  <a:pt x="528195" y="398936"/>
                  <a:pt x="528320" y="381000"/>
                  <a:pt x="533400" y="365760"/>
                </a:cubicBezTo>
                <a:cubicBezTo>
                  <a:pt x="518160" y="355600"/>
                  <a:pt x="505996" y="335280"/>
                  <a:pt x="487680" y="335280"/>
                </a:cubicBezTo>
                <a:cubicBezTo>
                  <a:pt x="469364" y="335280"/>
                  <a:pt x="429008" y="352808"/>
                  <a:pt x="441960" y="365760"/>
                </a:cubicBezTo>
                <a:cubicBezTo>
                  <a:pt x="456771" y="380571"/>
                  <a:pt x="482600" y="355600"/>
                  <a:pt x="502920" y="350520"/>
                </a:cubicBezTo>
                <a:cubicBezTo>
                  <a:pt x="533400" y="355600"/>
                  <a:pt x="566722" y="351941"/>
                  <a:pt x="594360" y="365760"/>
                </a:cubicBezTo>
                <a:cubicBezTo>
                  <a:pt x="610743" y="373951"/>
                  <a:pt x="616649" y="395097"/>
                  <a:pt x="624840" y="411480"/>
                </a:cubicBezTo>
                <a:cubicBezTo>
                  <a:pt x="632024" y="425848"/>
                  <a:pt x="653446" y="448289"/>
                  <a:pt x="640080" y="457200"/>
                </a:cubicBezTo>
                <a:cubicBezTo>
                  <a:pt x="622652" y="468818"/>
                  <a:pt x="599440" y="447040"/>
                  <a:pt x="579120" y="441960"/>
                </a:cubicBezTo>
                <a:cubicBezTo>
                  <a:pt x="574040" y="426720"/>
                  <a:pt x="549512" y="403424"/>
                  <a:pt x="563880" y="396240"/>
                </a:cubicBezTo>
                <a:cubicBezTo>
                  <a:pt x="592328" y="382016"/>
                  <a:pt x="631952" y="466344"/>
                  <a:pt x="640080" y="472440"/>
                </a:cubicBezTo>
                <a:cubicBezTo>
                  <a:pt x="648208" y="478536"/>
                  <a:pt x="660400" y="472440"/>
                  <a:pt x="670560" y="472440"/>
                </a:cubicBezTo>
              </a:path>
            </a:pathLst>
          </a:cu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800">
            <a:off x="4661063" y="4774172"/>
            <a:ext cx="843848" cy="8438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8659" flipH="1">
            <a:off x="3185024" y="6109466"/>
            <a:ext cx="749611" cy="7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234_TF16411246.potx" id="{9B071772-B489-4015-A7AB-AC248C8AF432}" vid="{DF19FBBD-BD5A-4F86-B63D-1B68967B36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식당 피치 데크</Template>
  <TotalTime>0</TotalTime>
  <Words>869</Words>
  <Application>Microsoft Office PowerPoint</Application>
  <PresentationFormat>와이드스크린</PresentationFormat>
  <Paragraphs>186</Paragraphs>
  <Slides>24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Adobe Garamond Pro</vt:lpstr>
      <vt:lpstr>굴림</vt:lpstr>
      <vt:lpstr>맑은 고딕</vt:lpstr>
      <vt:lpstr>Arial</vt:lpstr>
      <vt:lpstr>Segoe UI</vt:lpstr>
      <vt:lpstr>Times New Roman</vt:lpstr>
      <vt:lpstr>Office 테마</vt:lpstr>
      <vt:lpstr>일본사회의 관료제와 천황제의 특징</vt:lpstr>
      <vt:lpstr>목차</vt:lpstr>
      <vt:lpstr>관료제</vt:lpstr>
      <vt:lpstr>일본의 관료제</vt:lpstr>
      <vt:lpstr>일본의 천황제</vt:lpstr>
      <vt:lpstr>칭호</vt:lpstr>
      <vt:lpstr>칭호</vt:lpstr>
      <vt:lpstr>어원</vt:lpstr>
      <vt:lpstr>어원 속설</vt:lpstr>
      <vt:lpstr>천황제 역사</vt:lpstr>
      <vt:lpstr>역사</vt:lpstr>
      <vt:lpstr>역사</vt:lpstr>
      <vt:lpstr>역사</vt:lpstr>
      <vt:lpstr>시대에 따른 천황제의 변화</vt:lpstr>
      <vt:lpstr>PowerPoint 프레젠테이션</vt:lpstr>
      <vt:lpstr>천황의 지위</vt:lpstr>
      <vt:lpstr>PowerPoint 프레젠테이션</vt:lpstr>
      <vt:lpstr>일본국 헌법</vt:lpstr>
      <vt:lpstr>일본국 헌법</vt:lpstr>
      <vt:lpstr>공산당과의 관계</vt:lpstr>
      <vt:lpstr>일본의 연호</vt:lpstr>
      <vt:lpstr>일본 제국~현대 일본의 연호</vt:lpstr>
      <vt:lpstr>동영상</vt:lpstr>
      <vt:lpstr>감사합니다!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2020-05-01T09:15:32Z</dcterms:created>
  <dcterms:modified xsi:type="dcterms:W3CDTF">2020-05-03T09:28:27Z</dcterms:modified>
</cp:coreProperties>
</file>