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7" r:id="rId4"/>
    <p:sldId id="264" r:id="rId5"/>
    <p:sldId id="256" r:id="rId6"/>
    <p:sldId id="277" r:id="rId7"/>
    <p:sldId id="268" r:id="rId8"/>
    <p:sldId id="269" r:id="rId9"/>
    <p:sldId id="279" r:id="rId10"/>
    <p:sldId id="280" r:id="rId11"/>
    <p:sldId id="281" r:id="rId12"/>
    <p:sldId id="273" r:id="rId13"/>
    <p:sldId id="278" r:id="rId14"/>
    <p:sldId id="270" r:id="rId15"/>
    <p:sldId id="271" r:id="rId16"/>
    <p:sldId id="275" r:id="rId17"/>
    <p:sldId id="276" r:id="rId18"/>
    <p:sldId id="274" r:id="rId19"/>
    <p:sldId id="263" r:id="rId20"/>
  </p:sldIdLst>
  <p:sldSz cx="9144000" cy="6858000" type="screen4x3"/>
  <p:notesSz cx="6858000" cy="9144000"/>
  <p:embeddedFontLst>
    <p:embeddedFont>
      <p:font typeface="나눔고딕" panose="020D0604000000000000" pitchFamily="50" charset="-127"/>
      <p:regular r:id="rId22"/>
      <p:bold r:id="rId23"/>
    </p:embeddedFont>
    <p:embeddedFont>
      <p:font typeface="나눔고딕 ExtraBold" panose="020D0904000000000000" pitchFamily="50" charset="-127"/>
      <p:bold r:id="rId24"/>
    </p:embeddedFont>
    <p:embeddedFont>
      <p:font typeface="맑은 고딕" panose="020B0503020000020004" pitchFamily="50" charset="-127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B62"/>
    <a:srgbClr val="FFD5DA"/>
    <a:srgbClr val="FF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5" autoAdjust="0"/>
    <p:restoredTop sz="94584" autoAdjust="0"/>
  </p:normalViewPr>
  <p:slideViewPr>
    <p:cSldViewPr snapToObjects="1" showGuides="1"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93A8-633A-44BC-88CE-FCA3A15FDEAB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54A2B-6412-4D58-A6C1-BD0167DA10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67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33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24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02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06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2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9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35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57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14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97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I944-R3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 flipH="1">
            <a:off x="4572000" y="3143609"/>
            <a:ext cx="144000" cy="806543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4536" y="3140968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일본국가의 과거와 현재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8999" y="3428039"/>
            <a:ext cx="421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다이쇼의</a:t>
            </a:r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사회와 문화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9036496" y="188640"/>
            <a:ext cx="0" cy="666936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 flipH="1">
            <a:off x="8604448" y="3143609"/>
            <a:ext cx="144000" cy="806543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251520" y="6741368"/>
            <a:ext cx="8892480" cy="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51520" y="6669360"/>
            <a:ext cx="8892480" cy="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00208" y="3933056"/>
            <a:ext cx="252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21****18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09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사회적 배경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404664"/>
            <a:ext cx="329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관동대지</a:t>
            </a:r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1502782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피해자의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수를 축소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발표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자경단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일부를 연행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조사했으나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형식상의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조치에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불과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기소된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사람들도 증거 불충분을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이유로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무죄 방면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사법적 책임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또는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도의적 책임을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진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사람이나 기구는 전혀 없었음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/>
              <a:t>-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현재의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도쿄의 기틀을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구성하는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도로와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철도 그리고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공원 등이 계획되어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보다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근대적 모습으로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도시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재건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74" name="Picture 2" descr="https://upload.wikimedia.org/wikipedia/commons/thumb/3/3a/Kanto-daishinsai.jpg/300px-Kanto-daishins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94" y="2348880"/>
            <a:ext cx="4115286" cy="29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사회적 배경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404664"/>
            <a:ext cx="329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관동대지</a:t>
            </a:r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3648" y="3460938"/>
            <a:ext cx="6190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hlinkClick r:id="rId3"/>
              </a:rPr>
              <a:t>https://www.youtube.com/watch?v=YAI944-R3oM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79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회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 배경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Picture 2" descr="https://mblogthumb-phinf.pstatic.net/20151217_297/jajuwayo_1450334188935VJn4U_PNG/46.pn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708126"/>
            <a:ext cx="4705350" cy="230505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1628800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호헌 운동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보통 선거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언론과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집회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결사의 자유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침략 전쟁과 식민지 지배 중단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남녀 평등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부락민 차별 철폐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노동자 단결권과 파업권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자유교육 쟁취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대학 </a:t>
            </a:r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자취권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쟁취운동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4705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데모크라시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537495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자본주의의 급성장으로 중간층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무산계급 성장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→정치적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시민적 자유 추구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941168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세계대전 이후 자유와 민주주의 추구하는 세계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67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의복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26" name="Picture 2" descr="모던걸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2" y="1412776"/>
            <a:ext cx="3834742" cy="46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hansom.com/data/item/1364798286/thumb-1364798286_l1_340x5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00" y="1412776"/>
            <a:ext cx="3125448" cy="46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347864" y="404664"/>
            <a:ext cx="2476329" cy="46166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모던걸・</a:t>
            </a:r>
            <a:r>
              <a:rPr lang="ko-KR" altLang="en-US" sz="2400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모던보이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26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의복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26" name="Picture 2" descr="https://img1.daumcdn.net/thumb/R720x0.q80/?scode=mtistory2&amp;fname=http%3A%2F%2Fcfile22.uf.tistory.com%2Fimage%2F99EC95395AE707CC233A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268760"/>
            <a:ext cx="3124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H="1">
            <a:off x="5076056" y="2132856"/>
            <a:ext cx="144016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6216" y="191683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짧은 기모노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123728" y="4437112"/>
            <a:ext cx="1584176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421179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하카마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flipH="1">
            <a:off x="5220072" y="4941168"/>
            <a:ext cx="1512168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32240" y="472514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부츠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or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구두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8" name="Picture 4" descr="29년판 양산삼(아침)의 파라솔 레이스 양산 비틀기 레이스 나뭇잎 사이로 비치는 햇빛 황실 납품업자 마에바라 영광 상점 「마에바라산마양산 비틀기 레이스 수중등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3" y="1300839"/>
            <a:ext cx="2626698" cy="22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47799" y="404664"/>
            <a:ext cx="2476329" cy="46166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ハイカラ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04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의복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32448"/>
            <a:ext cx="3113299" cy="39728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62" y="1916832"/>
            <a:ext cx="3130734" cy="3977969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 flipV="1">
            <a:off x="3149842" y="4005064"/>
            <a:ext cx="702078" cy="184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5292080" y="4005064"/>
            <a:ext cx="1080120" cy="184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51920" y="378904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전통 복장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 flipV="1">
            <a:off x="2843808" y="2132856"/>
            <a:ext cx="1296144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5076056" y="2116887"/>
            <a:ext cx="1296144" cy="231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23928" y="191683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모자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V="1">
            <a:off x="2699792" y="3037022"/>
            <a:ext cx="900100" cy="3919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99892" y="2812866"/>
            <a:ext cx="90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콧수염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027" name="직선 연결선 1026"/>
          <p:cNvCxnSpPr/>
          <p:nvPr/>
        </p:nvCxnSpPr>
        <p:spPr>
          <a:xfrm flipH="1" flipV="1">
            <a:off x="5580112" y="3176972"/>
            <a:ext cx="936104" cy="108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/>
          <p:cNvSpPr txBox="1"/>
          <p:nvPr/>
        </p:nvSpPr>
        <p:spPr>
          <a:xfrm>
            <a:off x="4788024" y="292494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안경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42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9" grpId="0"/>
      <p:bldP spid="10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음식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170" name="Picture 2" descr="http://www.taishotei.com/img/about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36" y="1376772"/>
            <a:ext cx="4945454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9852" y="404664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Cuttlet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</a:t>
            </a:r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豚</a:t>
            </a:r>
            <a:r>
              <a:rPr lang="ja-JP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カツ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5057889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지금과 다르게 튀기는 것이 아닌 굽는 요리였으나</a:t>
            </a:r>
            <a:endParaRPr lang="en-US" altLang="ko-KR" sz="2000" dirty="0" smtClean="0"/>
          </a:p>
          <a:p>
            <a:pPr algn="ctr"/>
            <a:r>
              <a:rPr lang="ko-KR" altLang="en-US" sz="2000" dirty="0" smtClean="0"/>
              <a:t>메이지 시대에 한 손님의 요청으로 만들어짐</a:t>
            </a:r>
            <a:endParaRPr lang="en-US" altLang="ko-KR" sz="2000" dirty="0" smtClean="0"/>
          </a:p>
          <a:p>
            <a:pPr algn="ctr"/>
            <a:r>
              <a:rPr lang="ko-KR" altLang="en-US" sz="2000" dirty="0" smtClean="0"/>
              <a:t>고급 요리였으나 관동 대지진 이후</a:t>
            </a:r>
            <a:endParaRPr lang="en-US" altLang="ko-KR" sz="2000" dirty="0" smtClean="0"/>
          </a:p>
          <a:p>
            <a:pPr algn="ctr"/>
            <a:r>
              <a:rPr lang="ko-KR" altLang="en-US" sz="2000" dirty="0" smtClean="0"/>
              <a:t>돼지고기 소비가 증가함에 따라 보편화됨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68411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음식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6146" name="Picture 2" descr="http://pds4.egloos.com/pds/200702/01/78/e0001978_1202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90191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0466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Croquette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</a:t>
            </a:r>
            <a:r>
              <a:rPr lang="ja-JP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コロッケ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515719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메이지 시대에 고기 등 다양한 재료를 쓰는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일본풍 </a:t>
            </a:r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고로케가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등장하며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고급 음식 취급 받았으나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다이쇼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시대에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일반 가정에도 널리 보급되기 시작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69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음식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122" name="Picture 2" descr="https://postfiles.pstatic.net/MjAxOTAxMjRfOTcg/MDAxNTQ4MzI2MTg1NDU5.VGR-w6ViF1KojKQ2eLbnGBIXaonI-Vb7la-jBhZAe5gg.4fT3OTuEAUISr1eyJSc_xKWuHut4eXWWXU3u5TOdmj0g.JPEG.karancoron/Beef_curry_rice_003.jpg?type=w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89" y="1484784"/>
            <a:ext cx="4061347" cy="269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4046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カレーライス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841865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인도에서 영국을 거쳐 일본에서 재해석된 요리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인도의 </a:t>
            </a:r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커리와는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전혀 다르며 영국의 카레 스튜에서 유래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관동 대지진 이후 여러 대중 식당에서 취급하며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일본의 독자적인 카레가 확립됨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00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924944"/>
            <a:ext cx="9144000" cy="1008112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 you for listening!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9036496" y="188640"/>
            <a:ext cx="0" cy="666936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0" y="1340768"/>
            <a:ext cx="18002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072" y="2348880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1/ </a:t>
            </a:r>
            <a:r>
              <a:rPr lang="ko-KR" altLang="en-US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시대란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072" y="3933056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의복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072" y="472514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음식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072" y="3140968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회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 배경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91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 rot="733444">
            <a:off x="2657610" y="2726245"/>
            <a:ext cx="1080000" cy="515221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다이</a:t>
            </a:r>
            <a:r>
              <a:rPr lang="ko-KR" altLang="en-US" sz="26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쇼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9854" y="2977788"/>
            <a:ext cx="333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시대란 언제를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340983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말하는걸까</a:t>
            </a:r>
            <a:endParaRPr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40152" y="3030632"/>
            <a:ext cx="360000" cy="883260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66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9036496" y="188640"/>
            <a:ext cx="0" cy="666936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5" y="5193175"/>
            <a:ext cx="3218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천황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본명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요시히토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algn="just"/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1879.08.31~1926.12.25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9036496" y="188640"/>
            <a:ext cx="0" cy="666936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51520" y="6741368"/>
            <a:ext cx="8892480" cy="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51520" y="6669360"/>
            <a:ext cx="8892480" cy="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다이쇼 덴노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" y="836712"/>
            <a:ext cx="3189471" cy="432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94626" y="1197327"/>
            <a:ext cx="37057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다이쇼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천황이 통치하던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1912~1926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just"/>
            <a:r>
              <a:rPr lang="en-US" altLang="ko-KR" sz="2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400" b="1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大</a:t>
            </a:r>
            <a:r>
              <a:rPr lang="ko-KR" altLang="en-US" sz="24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亨以</a:t>
            </a:r>
            <a:r>
              <a:rPr lang="ko-KR" altLang="en-US" sz="2400" b="1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正</a:t>
            </a:r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天之道也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/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크게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형통하여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바르게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하는 것이 하늘의 도이다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just"/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관동 대지진・세계 </a:t>
            </a: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차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대전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just"/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개화하던 일본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고통받던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식민지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회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 배경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632844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군사력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군비산업 비약적 확충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만주를 유효하게 지배하고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한반도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대만을 식민지화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생산 활동과 경제 규모 급성장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6" name="Picture 2" descr="http://www.minplus.or.kr/news/photo/201802/4537_9691_3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420888"/>
            <a:ext cx="400434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3808" y="404664"/>
            <a:ext cx="329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청일・</a:t>
            </a:r>
            <a:r>
              <a:rPr lang="ko-KR" altLang="en-US" sz="2400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러일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전쟁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03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회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 배경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28" name="Picture 4" descr="포츠머스 조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4151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2632844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전비 지출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해외 공략에 따른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재정 지출 급증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국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채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외채 누적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국민 부담 가중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404664"/>
            <a:ext cx="329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청일・</a:t>
            </a:r>
            <a:r>
              <a:rPr lang="ko-KR" altLang="en-US" sz="2400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러일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전쟁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37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회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 배경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052" name="Picture 4" descr="Mitsui &amp; Co., Lt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19532.pcdn.co/wp-content/uploads/2017/02/Sumitomo-Rubber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0" y="1995264"/>
            <a:ext cx="3443536" cy="1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미쓰비시 자동차 로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30709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6191" y="4653136"/>
            <a:ext cx="5900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1914</a:t>
            </a:r>
            <a:r>
              <a:rPr lang="ko-KR" altLang="en-US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년까지 일본 경제는 만성적인 불황</a:t>
            </a:r>
            <a:endParaRPr lang="en-US" altLang="ko-KR" sz="2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이런 시기에 방적업・</a:t>
            </a:r>
            <a:r>
              <a:rPr lang="ko-KR" altLang="en-US" sz="24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은행업</a:t>
            </a:r>
            <a:r>
              <a:rPr lang="ko-KR" altLang="en-US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등의 합병에 의해</a:t>
            </a:r>
            <a:endParaRPr lang="en-US" altLang="ko-KR" sz="2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제분・제당・비료・석유 분야 카르텔 결성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4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228184" y="3212976"/>
            <a:ext cx="31683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무역 흑자국</a:t>
            </a:r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・</a:t>
            </a:r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채권국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사회적 배경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104" name="Picture 8" descr="https://static.thenounproject.com/png/1432774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7" y="4920998"/>
            <a:ext cx="1289695" cy="12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tatic.thenounproject.com/png/3891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29183"/>
            <a:ext cx="1324153" cy="132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3808" y="404664"/>
            <a:ext cx="329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</a:t>
            </a:r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세계대전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198884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대외 수출 </a:t>
            </a:r>
            <a:r>
              <a:rPr lang="en-US" altLang="ko-KR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</a:t>
            </a:r>
            <a:r>
              <a:rPr lang="ko-KR" altLang="en-US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증가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6" name="Picture 2" descr="https://static.thenounproject.com/png/1997725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6" y="9479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tatic.thenounproject.com/png/1312006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0" y="5565846"/>
            <a:ext cx="664528" cy="66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henounproject.com/png/1777261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5" y="28921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87824" y="364502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공업 생산량 </a:t>
            </a:r>
            <a:r>
              <a:rPr lang="en-US" altLang="ko-KR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</a:t>
            </a:r>
            <a:r>
              <a:rPr lang="ko-KR" altLang="en-US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증가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541560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경・중공업 발전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3451647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⇒</a:t>
            </a:r>
            <a:endParaRPr lang="ko-KR" altLang="en-US" sz="4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07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3" grpId="0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사회적 배경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404664"/>
            <a:ext cx="329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관동대지</a:t>
            </a:r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</a:t>
            </a:r>
          </a:p>
        </p:txBody>
      </p:sp>
      <p:pic>
        <p:nvPicPr>
          <p:cNvPr id="2050" name="Picture 2" descr="https://post-phinf.pstatic.net/MjAxNzA5MjdfMjc4/MDAxNTA2NTE4Mzg1Mjk4.qkQeYrGAMgA8mkuWvldesvPDzmxOcjnLbMjqNSEhdGYg.gdowiyYkZDG2HxI5CKGn0ODBdAd0XCtdojvsYljsduwg.JPEG/%EC%82%AC%EC%A7%841.jpg?type=w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6" y="2276872"/>
            <a:ext cx="384489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99992" y="1692091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1923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58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~ 12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 간격으로 세 번에 걸쳐 일어난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규모 약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7~8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정도의 지진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점심시간에 발생한 탓에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많은 목조건물이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부엌불에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타버림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과격한 유언비어로 인해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조선인 대학살 사건이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벌어짐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 과정에서 중국인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류큐인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지방인 등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조선인으로 오인된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많은 사람이 희생당함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헛소문임을 알았으나 방관 및 조장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이후 권력이 위험해지자 그제야 개입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80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536</Words>
  <Application>Microsoft Office PowerPoint</Application>
  <PresentationFormat>화면 슬라이드 쇼(4:3)</PresentationFormat>
  <Paragraphs>145</Paragraphs>
  <Slides>19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굴림</vt:lpstr>
      <vt:lpstr>Arial</vt:lpstr>
      <vt:lpstr>나눔고딕</vt:lpstr>
      <vt:lpstr>나눔고딕 ExtraBold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송혜진</dc:creator>
  <cp:lastModifiedBy>Toshiba</cp:lastModifiedBy>
  <cp:revision>100</cp:revision>
  <dcterms:created xsi:type="dcterms:W3CDTF">2016-04-02T13:07:11Z</dcterms:created>
  <dcterms:modified xsi:type="dcterms:W3CDTF">2019-11-13T15:25:20Z</dcterms:modified>
</cp:coreProperties>
</file>