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40" r:id="rId2"/>
    <p:sldId id="283" r:id="rId3"/>
    <p:sldId id="341" r:id="rId4"/>
    <p:sldId id="342" r:id="rId5"/>
    <p:sldId id="345" r:id="rId6"/>
    <p:sldId id="344" r:id="rId7"/>
    <p:sldId id="343" r:id="rId8"/>
    <p:sldId id="346" r:id="rId9"/>
    <p:sldId id="348" r:id="rId10"/>
    <p:sldId id="336" r:id="rId11"/>
  </p:sldIdLst>
  <p:sldSz cx="12192000" cy="6858000"/>
  <p:notesSz cx="6858000" cy="9144000"/>
  <p:embeddedFontLst>
    <p:embeddedFont>
      <p:font typeface="_고양일산 L" panose="020B0303000000020004" charset="-127"/>
      <p:regular r:id="rId13"/>
    </p:embeddedFont>
    <p:embeddedFont>
      <p:font typeface="_고양일산 R" panose="020B0303000000020004" charset="-127"/>
      <p:regular r:id="rId14"/>
    </p:embeddedFont>
    <p:embeddedFont>
      <p:font typeface="나눔고딕" panose="020D0604000000000000" pitchFamily="50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함초롬돋움" panose="020B0604000101010101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6A7"/>
    <a:srgbClr val="E9E0D3"/>
    <a:srgbClr val="928572"/>
    <a:srgbClr val="A3A8B9"/>
    <a:srgbClr val="BAD1E8"/>
    <a:srgbClr val="EFE0CD"/>
    <a:srgbClr val="97A3C5"/>
    <a:srgbClr val="D1C8B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6" autoAdjust="0"/>
  </p:normalViewPr>
  <p:slideViewPr>
    <p:cSldViewPr>
      <p:cViewPr varScale="1">
        <p:scale>
          <a:sx n="77" d="100"/>
          <a:sy n="77" d="100"/>
        </p:scale>
        <p:origin x="88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418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87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85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76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1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33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01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16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54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M1K9mvmK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BusJk5nP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420458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고분시대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겐조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</a:t>
            </a: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60096" y="1738403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44364" y="1673156"/>
            <a:ext cx="123973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AD3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1568" y="364834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8950" y="83356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고분시대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AD3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-6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 말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9C5F3-386D-4A89-A186-315454145BCC}"/>
              </a:ext>
            </a:extLst>
          </p:cNvPr>
          <p:cNvSpPr txBox="1"/>
          <p:nvPr/>
        </p:nvSpPr>
        <p:spPr>
          <a:xfrm>
            <a:off x="8797546" y="1707145"/>
            <a:ext cx="124239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세기 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DA1035-51B7-4BB3-AC37-AF5C8589DAEC}"/>
              </a:ext>
            </a:extLst>
          </p:cNvPr>
          <p:cNvSpPr txBox="1"/>
          <p:nvPr/>
        </p:nvSpPr>
        <p:spPr>
          <a:xfrm>
            <a:off x="9663138" y="3707837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710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A725E7B-C66E-49EF-83C8-3901A9136AFC}"/>
              </a:ext>
            </a:extLst>
          </p:cNvPr>
          <p:cNvSpPr/>
          <p:nvPr/>
        </p:nvSpPr>
        <p:spPr>
          <a:xfrm>
            <a:off x="7742648" y="2777604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26A12B2-38B5-4506-89AC-392B44479331}"/>
              </a:ext>
            </a:extLst>
          </p:cNvPr>
          <p:cNvSpPr/>
          <p:nvPr/>
        </p:nvSpPr>
        <p:spPr>
          <a:xfrm>
            <a:off x="9053048" y="277123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cxnSp>
        <p:nvCxnSpPr>
          <p:cNvPr id="31" name="꺾인 연결선 36">
            <a:extLst>
              <a:ext uri="{FF2B5EF4-FFF2-40B4-BE49-F238E27FC236}">
                <a16:creationId xmlns:a16="http://schemas.microsoft.com/office/drawing/2014/main" id="{AAB602E6-92E5-406E-B086-82D76C12FEA3}"/>
              </a:ext>
            </a:extLst>
          </p:cNvPr>
          <p:cNvCxnSpPr/>
          <p:nvPr/>
        </p:nvCxnSpPr>
        <p:spPr>
          <a:xfrm rot="5400000" flipH="1" flipV="1">
            <a:off x="8896910" y="2390847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45">
            <a:extLst>
              <a:ext uri="{FF2B5EF4-FFF2-40B4-BE49-F238E27FC236}">
                <a16:creationId xmlns:a16="http://schemas.microsoft.com/office/drawing/2014/main" id="{60D4BE12-1906-4F03-9490-49743BE99ED2}"/>
              </a:ext>
            </a:extLst>
          </p:cNvPr>
          <p:cNvCxnSpPr/>
          <p:nvPr/>
        </p:nvCxnSpPr>
        <p:spPr>
          <a:xfrm rot="5400000">
            <a:off x="7319720" y="3108224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D8033B73-A259-4DAA-BCD0-85B3192CE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4" y="1141429"/>
            <a:ext cx="3810000" cy="47879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6896185-D69C-4049-B088-F48938F09CD9}"/>
              </a:ext>
            </a:extLst>
          </p:cNvPr>
          <p:cNvSpPr txBox="1"/>
          <p:nvPr/>
        </p:nvSpPr>
        <p:spPr>
          <a:xfrm>
            <a:off x="7178545" y="423612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야마토 시대 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세기</a:t>
            </a:r>
            <a:r>
              <a:rPr lang="en-US" altLang="ko-KR" sz="2000" dirty="0">
                <a:latin typeface="나눔고딕" pitchFamily="50" charset="-127"/>
                <a:ea typeface="나눔고딕" pitchFamily="50" charset="-127"/>
              </a:rPr>
              <a:t>-710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년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588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67808" y="2689756"/>
            <a:ext cx="3677170" cy="839397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Thank you</a:t>
            </a:r>
            <a:endParaRPr lang="ko-KR" altLang="en-US" sz="2800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R" panose="020B0303000000020004" pitchFamily="50" charset="-127"/>
              <a:ea typeface="_고양일산 R" panose="020B030300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>
            <a:off x="8760296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9444400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>
          <a:xfrm>
            <a:off x="2711624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>
            <a:off x="3395728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E68751A-19B2-4F17-AD8D-E4D3A0209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96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4648047" y="585991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4727848" y="631807"/>
            <a:ext cx="237626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고분의 형태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F36342-F980-4D98-A713-7402B89B1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94" y="1412776"/>
            <a:ext cx="4842652" cy="43863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D1DEC6F-9BD5-4E62-ACBE-892C22F9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6" y="1703766"/>
            <a:ext cx="5076793" cy="37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4648047" y="585991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4727848" y="631807"/>
            <a:ext cx="237626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고분의 형태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DAAC14E-665F-4CE5-B9CF-2001E2AF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08" y="1493645"/>
            <a:ext cx="4610177" cy="395157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7C5FD9E-6457-4646-838F-D269A2A2E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719142"/>
            <a:ext cx="5749879" cy="35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4360014" y="585991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4439816" y="632634"/>
            <a:ext cx="352839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고분의 유물 </a:t>
            </a:r>
            <a:r>
              <a:rPr lang="ko-KR" altLang="en-US" sz="2400" b="1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하니와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5D9B3D-A389-47FF-9BD4-C702974D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3" y="1808818"/>
            <a:ext cx="2160240" cy="34841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7F92BB1-281A-4B53-9753-016DE1729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33" y="1807431"/>
            <a:ext cx="2568163" cy="346601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CC04905-F4D2-4E76-9E8A-CDA55A0D4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91" y="1767124"/>
            <a:ext cx="2618645" cy="350632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618D838-1F3A-4C42-BA57-03BEA0C64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49" y="2135192"/>
            <a:ext cx="3748320" cy="26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7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411962" y="2832832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817441" y="2160044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197233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나라 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고켄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</a:t>
            </a: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5325461" y="2609137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18563" y="140085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겐메이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천황이 </a:t>
            </a:r>
            <a:r>
              <a:rPr lang="ko-KR" altLang="en-US" sz="2000" dirty="0" err="1">
                <a:latin typeface="나눔고딕" pitchFamily="50" charset="-127"/>
                <a:ea typeface="나눔고딕" pitchFamily="50" charset="-127"/>
              </a:rPr>
              <a:t>헤이조쿄로</a:t>
            </a:r>
            <a:r>
              <a:rPr lang="ko-KR" altLang="en-US" sz="2000" dirty="0">
                <a:latin typeface="나눔고딕" pitchFamily="50" charset="-127"/>
                <a:ea typeface="나눔고딕" pitchFamily="50" charset="-127"/>
              </a:rPr>
              <a:t> 천도</a:t>
            </a:r>
            <a:endParaRPr lang="en-US" altLang="ko-KR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970779" y="2571237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9815263" y="2546174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49623" y="1495428"/>
            <a:ext cx="112244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710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DA1035-51B7-4BB3-AC37-AF5C8589DAEC}"/>
              </a:ext>
            </a:extLst>
          </p:cNvPr>
          <p:cNvSpPr txBox="1"/>
          <p:nvPr/>
        </p:nvSpPr>
        <p:spPr>
          <a:xfrm>
            <a:off x="5882779" y="3237704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794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896185-D69C-4049-B088-F48938F09CD9}"/>
              </a:ext>
            </a:extLst>
          </p:cNvPr>
          <p:cNvSpPr txBox="1"/>
          <p:nvPr/>
        </p:nvSpPr>
        <p:spPr>
          <a:xfrm>
            <a:off x="6096000" y="4967984"/>
            <a:ext cx="457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나눔고딕" pitchFamily="50" charset="-127"/>
                <a:ea typeface="나눔고딕" pitchFamily="50" charset="-127"/>
              </a:rPr>
              <a:t>총 </a:t>
            </a:r>
            <a:r>
              <a:rPr lang="en-US" altLang="ko-KR" sz="3200" b="1" dirty="0">
                <a:latin typeface="나눔고딕" pitchFamily="50" charset="-127"/>
                <a:ea typeface="나눔고딕" pitchFamily="50" charset="-127"/>
              </a:rPr>
              <a:t>84</a:t>
            </a:r>
            <a:r>
              <a:rPr lang="ko-KR" altLang="en-US" sz="3200" b="1" dirty="0">
                <a:latin typeface="나눔고딕" pitchFamily="50" charset="-127"/>
                <a:ea typeface="나눔고딕" pitchFamily="50" charset="-127"/>
              </a:rPr>
              <a:t>년간 지속된 세대</a:t>
            </a:r>
            <a:endParaRPr lang="en-US" altLang="ko-KR" sz="3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4C274D-7F23-49AC-A0F5-A6F96CA2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4" y="1278421"/>
            <a:ext cx="3980981" cy="4649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DC6F6-9DBC-40C7-AD07-560400A5009E}"/>
              </a:ext>
            </a:extLst>
          </p:cNvPr>
          <p:cNvSpPr txBox="1"/>
          <p:nvPr/>
        </p:nvSpPr>
        <p:spPr>
          <a:xfrm>
            <a:off x="7716652" y="3576100"/>
            <a:ext cx="4145989" cy="38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간무</a:t>
            </a:r>
            <a:r>
              <a:rPr lang="ko-KR" altLang="en-US" dirty="0"/>
              <a:t> 천황이 헤이 </a:t>
            </a:r>
            <a:r>
              <a:rPr lang="ko-KR" altLang="en-US" dirty="0" err="1"/>
              <a:t>안쿄로</a:t>
            </a:r>
            <a:r>
              <a:rPr lang="ko-KR" altLang="en-US" dirty="0"/>
              <a:t> 천도</a:t>
            </a:r>
          </a:p>
        </p:txBody>
      </p:sp>
    </p:spTree>
    <p:extLst>
      <p:ext uri="{BB962C8B-B14F-4D97-AF65-F5344CB8AC3E}">
        <p14:creationId xmlns:p14="http://schemas.microsoft.com/office/powerpoint/2010/main" val="152828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5022443" y="549693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5087888" y="617576"/>
            <a:ext cx="2016224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덴표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7E274F-6E72-470B-A772-EFF42634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9" y="1394226"/>
            <a:ext cx="3881643" cy="43750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5B0AA6-196B-4AB6-A7AE-4F3918E97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96" y="1394227"/>
            <a:ext cx="3600400" cy="440157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9134B0E-6598-4A39-A04E-EBABCF6CB5BB}"/>
              </a:ext>
            </a:extLst>
          </p:cNvPr>
          <p:cNvSpPr/>
          <p:nvPr/>
        </p:nvSpPr>
        <p:spPr>
          <a:xfrm>
            <a:off x="4411730" y="1377614"/>
            <a:ext cx="3600400" cy="4434804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불교가 번성하면서 만들어진 불교            미술 작품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200000"/>
              </a:lnSpc>
              <a:buClr>
                <a:srgbClr val="000000"/>
              </a:buClr>
            </a:pP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수하미인도</a:t>
            </a: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길상천상</a:t>
            </a: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정창원에 </a:t>
            </a:r>
            <a:r>
              <a:rPr lang="ko-KR" altLang="en-US" dirty="0" err="1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전해짐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458D5692-D5DB-49C4-9E8B-4E2A81181EEB}"/>
              </a:ext>
            </a:extLst>
          </p:cNvPr>
          <p:cNvSpPr/>
          <p:nvPr/>
        </p:nvSpPr>
        <p:spPr>
          <a:xfrm>
            <a:off x="6816080" y="4270703"/>
            <a:ext cx="792088" cy="416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2370DE30-6023-4ECB-A546-FDDC1789AF2D}"/>
              </a:ext>
            </a:extLst>
          </p:cNvPr>
          <p:cNvSpPr/>
          <p:nvPr/>
        </p:nvSpPr>
        <p:spPr>
          <a:xfrm rot="10800000">
            <a:off x="4508617" y="3169103"/>
            <a:ext cx="795295" cy="412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6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5152102" y="549693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5250021" y="619364"/>
            <a:ext cx="1584176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정창원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56BE0C-7070-4AFA-958E-97C0EF8E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1" y="1774393"/>
            <a:ext cx="4610500" cy="316733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D7B631-EB75-4C7D-BE71-3CC8DA775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19" y="1600550"/>
            <a:ext cx="4663844" cy="3307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164EF-C303-4118-85BB-4BF01A81BFDF}"/>
              </a:ext>
            </a:extLst>
          </p:cNvPr>
          <p:cNvSpPr txBox="1"/>
          <p:nvPr/>
        </p:nvSpPr>
        <p:spPr>
          <a:xfrm>
            <a:off x="1271464" y="5445224"/>
            <a:ext cx="96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정창원의</a:t>
            </a:r>
            <a:r>
              <a:rPr lang="en-US" altLang="ko-KR" dirty="0"/>
              <a:t> </a:t>
            </a:r>
            <a:r>
              <a:rPr lang="en-US" altLang="ko-KR" dirty="0" err="1"/>
              <a:t>교창은</a:t>
            </a:r>
            <a:r>
              <a:rPr lang="en-US" altLang="ko-KR" dirty="0"/>
              <a:t> </a:t>
            </a:r>
            <a:r>
              <a:rPr lang="en-US" altLang="ko-KR" dirty="0" err="1"/>
              <a:t>칙령으로</a:t>
            </a:r>
            <a:r>
              <a:rPr lang="en-US" altLang="ko-KR" dirty="0"/>
              <a:t> </a:t>
            </a:r>
            <a:r>
              <a:rPr lang="en-US" altLang="ko-KR" dirty="0" err="1"/>
              <a:t>봉해져</a:t>
            </a:r>
            <a:r>
              <a:rPr lang="en-US" altLang="ko-KR" dirty="0"/>
              <a:t> 있</a:t>
            </a:r>
            <a:r>
              <a:rPr lang="ko-KR" altLang="en-US" dirty="0"/>
              <a:t>고</a:t>
            </a:r>
            <a:r>
              <a:rPr lang="en-US" altLang="ko-KR" dirty="0"/>
              <a:t>,  </a:t>
            </a:r>
            <a:r>
              <a:rPr lang="en-US" altLang="ko-KR" dirty="0" err="1"/>
              <a:t>천황의</a:t>
            </a:r>
            <a:r>
              <a:rPr lang="en-US" altLang="ko-KR" dirty="0"/>
              <a:t> </a:t>
            </a:r>
            <a:r>
              <a:rPr lang="en-US" altLang="ko-KR" dirty="0" err="1"/>
              <a:t>허가를</a:t>
            </a:r>
            <a:r>
              <a:rPr lang="en-US" altLang="ko-KR" dirty="0"/>
              <a:t> </a:t>
            </a:r>
            <a:r>
              <a:rPr lang="en-US" altLang="ko-KR" dirty="0" err="1"/>
              <a:t>얻어야만</a:t>
            </a:r>
            <a:r>
              <a:rPr lang="en-US" altLang="ko-KR" dirty="0"/>
              <a:t> 열 수 </a:t>
            </a:r>
            <a:r>
              <a:rPr lang="en-US" altLang="ko-KR" dirty="0" err="1"/>
              <a:t>있어</a:t>
            </a:r>
            <a:r>
              <a:rPr lang="en-US" altLang="ko-KR" dirty="0"/>
              <a:t> </a:t>
            </a:r>
            <a:r>
              <a:rPr lang="en-US" altLang="ko-KR" dirty="0" err="1"/>
              <a:t>양호한</a:t>
            </a:r>
            <a:r>
              <a:rPr lang="en-US" altLang="ko-KR" dirty="0"/>
              <a:t> </a:t>
            </a:r>
            <a:r>
              <a:rPr lang="en-US" altLang="ko-KR" dirty="0" err="1"/>
              <a:t>상태로</a:t>
            </a:r>
            <a:r>
              <a:rPr lang="en-US" altLang="ko-KR" dirty="0"/>
              <a:t> </a:t>
            </a:r>
            <a:r>
              <a:rPr lang="en-US" altLang="ko-KR" dirty="0" err="1"/>
              <a:t>오랫동안</a:t>
            </a:r>
            <a:r>
              <a:rPr lang="en-US" altLang="ko-KR" dirty="0"/>
              <a:t> </a:t>
            </a:r>
            <a:r>
              <a:rPr lang="en-US" altLang="ko-KR" dirty="0" err="1"/>
              <a:t>보존될</a:t>
            </a:r>
            <a:r>
              <a:rPr lang="en-US" altLang="ko-KR" dirty="0"/>
              <a:t> 수 </a:t>
            </a:r>
            <a:r>
              <a:rPr lang="ko-KR" altLang="en-US" dirty="0"/>
              <a:t>있었음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59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4792062" y="522087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4932517" y="627759"/>
            <a:ext cx="2862203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불교 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2400" b="1" spc="6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신불습합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94E5797-2FF5-47AD-93E8-7FC4A0687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9" y="1600550"/>
            <a:ext cx="5220673" cy="449274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5D46219-D854-4169-B5B4-A0B43D1794E2}"/>
              </a:ext>
            </a:extLst>
          </p:cNvPr>
          <p:cNvSpPr/>
          <p:nvPr/>
        </p:nvSpPr>
        <p:spPr>
          <a:xfrm>
            <a:off x="6427131" y="1623599"/>
            <a:ext cx="5040560" cy="3326808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rgbClr val="000000"/>
              </a:buClr>
            </a:pPr>
            <a:r>
              <a:rPr lang="ko-KR" altLang="en-US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일본은 토착종교인 신도의 영향력이 강한 곳</a:t>
            </a:r>
            <a:r>
              <a: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dirty="0"/>
              <a:t> 불교가 확산되면서 신도와 융화되는 체계 안으로 편입되는 토착화 과정</a:t>
            </a:r>
            <a:r>
              <a:rPr lang="en-US" altLang="ko-KR" dirty="0"/>
              <a:t>.</a:t>
            </a:r>
            <a:r>
              <a:rPr lang="ko-KR" altLang="en-US" dirty="0"/>
              <a:t> 부처를 신도에서 신봉하는 여러 신들과 같은 신으로 인식하거나 불교의 여러 의식에 신도의 의식을 받아들임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</a:pPr>
            <a:endParaRPr lang="en-US" altLang="ko-KR" dirty="0">
              <a:ln>
                <a:solidFill>
                  <a:srgbClr val="404040">
                    <a:alpha val="30000"/>
                  </a:srgbClr>
                </a:solidFill>
              </a:ln>
              <a:solidFill>
                <a:srgbClr val="40404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BAECB-15B6-4CD8-AB08-B9EBEAC292DA}"/>
              </a:ext>
            </a:extLst>
          </p:cNvPr>
          <p:cNvSpPr txBox="1"/>
          <p:nvPr/>
        </p:nvSpPr>
        <p:spPr>
          <a:xfrm>
            <a:off x="7015299" y="5693185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도다이지</a:t>
            </a:r>
            <a:endParaRPr lang="ko-KR" altLang="en-US" sz="2000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DA393BC1-4565-4F6E-A6D6-41C06D9EF9A2}"/>
              </a:ext>
            </a:extLst>
          </p:cNvPr>
          <p:cNvSpPr/>
          <p:nvPr/>
        </p:nvSpPr>
        <p:spPr>
          <a:xfrm rot="10800000">
            <a:off x="6247020" y="5665387"/>
            <a:ext cx="569060" cy="42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31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7" name="직각 삼각형 26">
            <a:extLst>
              <a:ext uri="{FF2B5EF4-FFF2-40B4-BE49-F238E27FC236}">
                <a16:creationId xmlns:a16="http://schemas.microsoft.com/office/drawing/2014/main" id="{3DF69D82-2C6E-435D-A451-9DDE86CEEE2C}"/>
              </a:ext>
            </a:extLst>
          </p:cNvPr>
          <p:cNvSpPr/>
          <p:nvPr/>
        </p:nvSpPr>
        <p:spPr>
          <a:xfrm rot="5400000">
            <a:off x="2435632" y="607291"/>
            <a:ext cx="368300" cy="392380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39C5665-B35E-4A1B-8A25-5BA4100DD2EF}"/>
              </a:ext>
            </a:extLst>
          </p:cNvPr>
          <p:cNvSpPr/>
          <p:nvPr/>
        </p:nvSpPr>
        <p:spPr>
          <a:xfrm>
            <a:off x="2495600" y="719183"/>
            <a:ext cx="7485520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고분시대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야마토</a:t>
            </a:r>
            <a:r>
              <a:rPr lang="en-US" altLang="ko-KR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</a:t>
            </a:r>
            <a:r>
              <a:rPr lang="ko-KR" altLang="en-US" sz="2400" b="1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나라시대 영상 자료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EB7B0-5FFA-4D1B-8BD9-A99C986D8A5F}"/>
              </a:ext>
            </a:extLst>
          </p:cNvPr>
          <p:cNvSpPr txBox="1"/>
          <p:nvPr/>
        </p:nvSpPr>
        <p:spPr>
          <a:xfrm>
            <a:off x="2282888" y="2226930"/>
            <a:ext cx="748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https://www.youtube.com/watch?v=C3M1K9mvmK8</a:t>
            </a:r>
            <a:endParaRPr lang="en-US" altLang="ko-KR" dirty="0"/>
          </a:p>
          <a:p>
            <a:endParaRPr lang="en-US" altLang="ko-KR">
              <a:hlinkClick r:id="rId4"/>
            </a:endParaRPr>
          </a:p>
          <a:p>
            <a:r>
              <a:rPr lang="en-US" altLang="ko-KR">
                <a:hlinkClick r:id="rId4"/>
              </a:rPr>
              <a:t>https</a:t>
            </a:r>
            <a:r>
              <a:rPr lang="en-US" altLang="ko-KR" dirty="0">
                <a:hlinkClick r:id="rId4"/>
              </a:rPr>
              <a:t>://www.youtube.com/watch?v=fBusJk5nPAg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69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174</Words>
  <Application>Microsoft Office PowerPoint</Application>
  <PresentationFormat>와이드스크린</PresentationFormat>
  <Paragraphs>45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a옛날사진관2</vt:lpstr>
      <vt:lpstr>나눔고딕</vt:lpstr>
      <vt:lpstr>맑은 고딕</vt:lpstr>
      <vt:lpstr>_고양일산 R</vt:lpstr>
      <vt:lpstr>_고양일산 L</vt:lpstr>
      <vt:lpstr>Arial</vt:lpstr>
      <vt:lpstr>함초롬돋움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혜지 최</cp:lastModifiedBy>
  <cp:revision>140</cp:revision>
  <dcterms:created xsi:type="dcterms:W3CDTF">2018-09-16T00:42:33Z</dcterms:created>
  <dcterms:modified xsi:type="dcterms:W3CDTF">2019-03-31T12:38:11Z</dcterms:modified>
</cp:coreProperties>
</file>