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74" r:id="rId2"/>
    <p:sldId id="365" r:id="rId3"/>
    <p:sldId id="366" r:id="rId4"/>
    <p:sldId id="367" r:id="rId5"/>
    <p:sldId id="368" r:id="rId6"/>
    <p:sldId id="369" r:id="rId7"/>
    <p:sldId id="370" r:id="rId8"/>
    <p:sldId id="371" r:id="rId9"/>
    <p:sldId id="372" r:id="rId10"/>
    <p:sldId id="373" r:id="rId11"/>
  </p:sldIdLst>
  <p:sldSz cx="9144000" cy="5715000" type="screen16x1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9E84"/>
    <a:srgbClr val="970303"/>
    <a:srgbClr val="A6A6A6"/>
    <a:srgbClr val="F2F2F2"/>
    <a:srgbClr val="AA6C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94" autoAdjust="0"/>
    <p:restoredTop sz="87734" autoAdjust="0"/>
  </p:normalViewPr>
  <p:slideViewPr>
    <p:cSldViewPr>
      <p:cViewPr varScale="1">
        <p:scale>
          <a:sx n="99" d="100"/>
          <a:sy n="99" d="100"/>
        </p:scale>
        <p:origin x="156" y="7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BC3FF2-CFFB-46EC-B22B-85B2C4647619}" type="datetimeFigureOut">
              <a:rPr lang="ko-KR" altLang="en-US" smtClean="0"/>
              <a:t>2017-10-08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867B09-13D0-459D-8120-9E72417556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1963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D7B57-8399-4EC8-B5ED-ADE4CBEB9CFD}" type="datetimeFigureOut">
              <a:rPr lang="ko-KR" altLang="en-US" smtClean="0"/>
              <a:t>2017-10-08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9F8FC-4AB1-4ED7-9E76-C4A94A54FC7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1552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D7B57-8399-4EC8-B5ED-ADE4CBEB9CFD}" type="datetimeFigureOut">
              <a:rPr lang="ko-KR" altLang="en-US" smtClean="0"/>
              <a:t>2017-10-08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9F8FC-4AB1-4ED7-9E76-C4A94A54FC7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80425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D7B57-8399-4EC8-B5ED-ADE4CBEB9CFD}" type="datetimeFigureOut">
              <a:rPr lang="ko-KR" altLang="en-US" smtClean="0"/>
              <a:t>2017-10-08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9F8FC-4AB1-4ED7-9E76-C4A94A54FC7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53885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D7B57-8399-4EC8-B5ED-ADE4CBEB9CFD}" type="datetimeFigureOut">
              <a:rPr lang="ko-KR" altLang="en-US" smtClean="0"/>
              <a:t>2017-10-08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9F8FC-4AB1-4ED7-9E76-C4A94A54FC7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99745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D7B57-8399-4EC8-B5ED-ADE4CBEB9CFD}" type="datetimeFigureOut">
              <a:rPr lang="ko-KR" altLang="en-US" smtClean="0"/>
              <a:t>2017-10-08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9F8FC-4AB1-4ED7-9E76-C4A94A54FC7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15941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D7B57-8399-4EC8-B5ED-ADE4CBEB9CFD}" type="datetimeFigureOut">
              <a:rPr lang="ko-KR" altLang="en-US" smtClean="0"/>
              <a:t>2017-10-08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9F8FC-4AB1-4ED7-9E76-C4A94A54FC7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9982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D7B57-8399-4EC8-B5ED-ADE4CBEB9CFD}" type="datetimeFigureOut">
              <a:rPr lang="ko-KR" altLang="en-US" smtClean="0"/>
              <a:t>2017-10-08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9F8FC-4AB1-4ED7-9E76-C4A94A54FC7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78622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D7B57-8399-4EC8-B5ED-ADE4CBEB9CFD}" type="datetimeFigureOut">
              <a:rPr lang="ko-KR" altLang="en-US" smtClean="0"/>
              <a:t>2017-10-08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9F8FC-4AB1-4ED7-9E76-C4A94A54FC7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67885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D7B57-8399-4EC8-B5ED-ADE4CBEB9CFD}" type="datetimeFigureOut">
              <a:rPr lang="ko-KR" altLang="en-US" smtClean="0"/>
              <a:t>2017-10-08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9F8FC-4AB1-4ED7-9E76-C4A94A54FC7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02657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D7B57-8399-4EC8-B5ED-ADE4CBEB9CFD}" type="datetimeFigureOut">
              <a:rPr lang="ko-KR" altLang="en-US" smtClean="0"/>
              <a:t>2017-10-08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9F8FC-4AB1-4ED7-9E76-C4A94A54FC7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42323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D7B57-8399-4EC8-B5ED-ADE4CBEB9CFD}" type="datetimeFigureOut">
              <a:rPr lang="ko-KR" altLang="en-US" smtClean="0"/>
              <a:t>2017-10-08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9F8FC-4AB1-4ED7-9E76-C4A94A54FC7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26154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D7B57-8399-4EC8-B5ED-ADE4CBEB9CFD}" type="datetimeFigureOut">
              <a:rPr lang="ko-KR" altLang="en-US" smtClean="0"/>
              <a:t>2017-10-08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9F8FC-4AB1-4ED7-9E76-C4A94A54FC7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08495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CxsffBwhnSw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youtube.com/watch?v=LyThUYA58zc&amp;feature=youtu.be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serviceapi.nmv.naver.com/flash/convertIframeTag.nhn?vid=9FDC9B621AC1E2C8D7AF8BAE4D0D71C11643&amp;outKey=V1261403f0332bd37eaf08b1d01410c4f0daf90dd031f7ab57a2f8b1d01410c4f0daf&amp;width=544&amp;height=306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serviceapi.nmv.naver.com/flash/convertIframeTag.nhn?vid=425F2E01A1CE8E449396241E8703DF8A5317&amp;outKey=V1210147de49f9284341385070a0043bd7cb15fd7d57e95e88af185070a0043bd7cb1&amp;width=544&amp;height=306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>
            <a:extLst>
              <a:ext uri="{FF2B5EF4-FFF2-40B4-BE49-F238E27FC236}">
                <a16:creationId xmlns:a16="http://schemas.microsoft.com/office/drawing/2014/main" id="{B55D2A90-42D0-4AA0-8A30-14159FA5B8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112" y="-470096"/>
            <a:ext cx="9245111" cy="6332901"/>
          </a:xfrm>
          <a:prstGeom prst="rect">
            <a:avLst/>
          </a:prstGeom>
        </p:spPr>
      </p:pic>
      <p:grpSp>
        <p:nvGrpSpPr>
          <p:cNvPr id="15" name="그룹 14"/>
          <p:cNvGrpSpPr/>
          <p:nvPr/>
        </p:nvGrpSpPr>
        <p:grpSpPr>
          <a:xfrm>
            <a:off x="-61465" y="2209428"/>
            <a:ext cx="3024931" cy="655396"/>
            <a:chOff x="-61465" y="2209428"/>
            <a:chExt cx="3024931" cy="655396"/>
          </a:xfrm>
        </p:grpSpPr>
        <p:sp>
          <p:nvSpPr>
            <p:cNvPr id="3" name="자유형 2"/>
            <p:cNvSpPr/>
            <p:nvPr/>
          </p:nvSpPr>
          <p:spPr>
            <a:xfrm flipV="1">
              <a:off x="-61465" y="2537122"/>
              <a:ext cx="2182365" cy="318467"/>
            </a:xfrm>
            <a:custGeom>
              <a:avLst/>
              <a:gdLst>
                <a:gd name="connsiteX0" fmla="*/ 0 w 3457575"/>
                <a:gd name="connsiteY0" fmla="*/ 0 h 0"/>
                <a:gd name="connsiteX1" fmla="*/ 3457575 w 345757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57575">
                  <a:moveTo>
                    <a:pt x="0" y="0"/>
                  </a:moveTo>
                  <a:lnTo>
                    <a:pt x="3457575" y="0"/>
                  </a:ln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4" name="자유형 3"/>
            <p:cNvSpPr/>
            <p:nvPr/>
          </p:nvSpPr>
          <p:spPr>
            <a:xfrm>
              <a:off x="2123728" y="2209428"/>
              <a:ext cx="839738" cy="655396"/>
            </a:xfrm>
            <a:custGeom>
              <a:avLst/>
              <a:gdLst>
                <a:gd name="connsiteX0" fmla="*/ 0 w 1447800"/>
                <a:gd name="connsiteY0" fmla="*/ 704850 h 723900"/>
                <a:gd name="connsiteX1" fmla="*/ 0 w 1447800"/>
                <a:gd name="connsiteY1" fmla="*/ 0 h 723900"/>
                <a:gd name="connsiteX2" fmla="*/ 1447800 w 1447800"/>
                <a:gd name="connsiteY2" fmla="*/ 0 h 723900"/>
                <a:gd name="connsiteX3" fmla="*/ 1447800 w 1447800"/>
                <a:gd name="connsiteY3" fmla="*/ 723900 h 723900"/>
                <a:gd name="connsiteX0" fmla="*/ 0 w 1447800"/>
                <a:gd name="connsiteY0" fmla="*/ 946900 h 946900"/>
                <a:gd name="connsiteX1" fmla="*/ 0 w 1447800"/>
                <a:gd name="connsiteY1" fmla="*/ 0 h 946900"/>
                <a:gd name="connsiteX2" fmla="*/ 1447800 w 1447800"/>
                <a:gd name="connsiteY2" fmla="*/ 0 h 946900"/>
                <a:gd name="connsiteX3" fmla="*/ 1447800 w 1447800"/>
                <a:gd name="connsiteY3" fmla="*/ 723900 h 946900"/>
                <a:gd name="connsiteX0" fmla="*/ 0 w 1447800"/>
                <a:gd name="connsiteY0" fmla="*/ 960864 h 960864"/>
                <a:gd name="connsiteX1" fmla="*/ 0 w 1447800"/>
                <a:gd name="connsiteY1" fmla="*/ 0 h 960864"/>
                <a:gd name="connsiteX2" fmla="*/ 1447800 w 1447800"/>
                <a:gd name="connsiteY2" fmla="*/ 0 h 960864"/>
                <a:gd name="connsiteX3" fmla="*/ 1447800 w 1447800"/>
                <a:gd name="connsiteY3" fmla="*/ 723900 h 960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7800" h="960864">
                  <a:moveTo>
                    <a:pt x="0" y="960864"/>
                  </a:moveTo>
                  <a:lnTo>
                    <a:pt x="0" y="0"/>
                  </a:lnTo>
                  <a:lnTo>
                    <a:pt x="1447800" y="0"/>
                  </a:lnTo>
                  <a:lnTo>
                    <a:pt x="1447800" y="723900"/>
                  </a:ln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2123728" y="2858741"/>
            <a:ext cx="7050310" cy="656022"/>
            <a:chOff x="2123728" y="2858741"/>
            <a:chExt cx="7050310" cy="656022"/>
          </a:xfrm>
        </p:grpSpPr>
        <p:sp>
          <p:nvSpPr>
            <p:cNvPr id="7" name="자유형 6"/>
            <p:cNvSpPr/>
            <p:nvPr/>
          </p:nvSpPr>
          <p:spPr>
            <a:xfrm flipH="1">
              <a:off x="2960687" y="2858741"/>
              <a:ext cx="6213351" cy="430807"/>
            </a:xfrm>
            <a:custGeom>
              <a:avLst/>
              <a:gdLst>
                <a:gd name="connsiteX0" fmla="*/ 0 w 3457575"/>
                <a:gd name="connsiteY0" fmla="*/ 0 h 0"/>
                <a:gd name="connsiteX1" fmla="*/ 3457575 w 345757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57575">
                  <a:moveTo>
                    <a:pt x="0" y="0"/>
                  </a:moveTo>
                  <a:lnTo>
                    <a:pt x="3457575" y="0"/>
                  </a:ln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0" name="자유형 9"/>
            <p:cNvSpPr/>
            <p:nvPr/>
          </p:nvSpPr>
          <p:spPr>
            <a:xfrm flipH="1" flipV="1">
              <a:off x="2123728" y="2859367"/>
              <a:ext cx="839738" cy="655396"/>
            </a:xfrm>
            <a:custGeom>
              <a:avLst/>
              <a:gdLst>
                <a:gd name="connsiteX0" fmla="*/ 0 w 1447800"/>
                <a:gd name="connsiteY0" fmla="*/ 704850 h 723900"/>
                <a:gd name="connsiteX1" fmla="*/ 0 w 1447800"/>
                <a:gd name="connsiteY1" fmla="*/ 0 h 723900"/>
                <a:gd name="connsiteX2" fmla="*/ 1447800 w 1447800"/>
                <a:gd name="connsiteY2" fmla="*/ 0 h 723900"/>
                <a:gd name="connsiteX3" fmla="*/ 1447800 w 1447800"/>
                <a:gd name="connsiteY3" fmla="*/ 723900 h 723900"/>
                <a:gd name="connsiteX0" fmla="*/ 0 w 1447800"/>
                <a:gd name="connsiteY0" fmla="*/ 946900 h 946900"/>
                <a:gd name="connsiteX1" fmla="*/ 0 w 1447800"/>
                <a:gd name="connsiteY1" fmla="*/ 0 h 946900"/>
                <a:gd name="connsiteX2" fmla="*/ 1447800 w 1447800"/>
                <a:gd name="connsiteY2" fmla="*/ 0 h 946900"/>
                <a:gd name="connsiteX3" fmla="*/ 1447800 w 1447800"/>
                <a:gd name="connsiteY3" fmla="*/ 723900 h 946900"/>
                <a:gd name="connsiteX0" fmla="*/ 0 w 1447800"/>
                <a:gd name="connsiteY0" fmla="*/ 960864 h 960864"/>
                <a:gd name="connsiteX1" fmla="*/ 0 w 1447800"/>
                <a:gd name="connsiteY1" fmla="*/ 0 h 960864"/>
                <a:gd name="connsiteX2" fmla="*/ 1447800 w 1447800"/>
                <a:gd name="connsiteY2" fmla="*/ 0 h 960864"/>
                <a:gd name="connsiteX3" fmla="*/ 1447800 w 1447800"/>
                <a:gd name="connsiteY3" fmla="*/ 723900 h 960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7800" h="960864">
                  <a:moveTo>
                    <a:pt x="0" y="960864"/>
                  </a:moveTo>
                  <a:lnTo>
                    <a:pt x="0" y="0"/>
                  </a:lnTo>
                  <a:lnTo>
                    <a:pt x="1447800" y="0"/>
                  </a:lnTo>
                  <a:lnTo>
                    <a:pt x="1447800" y="723900"/>
                  </a:ln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139630" y="2168775"/>
            <a:ext cx="809310" cy="142977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sz="8800">
                <a:solidFill>
                  <a:schemeClr val="bg1"/>
                </a:solidFill>
                <a:latin typeface="KoPub돋움체 Medium"/>
                <a:ea typeface="KoPub돋움체 Medium"/>
              </a:rPr>
              <a:t>5</a:t>
            </a:r>
            <a:endParaRPr lang="ko-KR" altLang="en-US" sz="7200">
              <a:solidFill>
                <a:schemeClr val="bg1"/>
              </a:solidFill>
              <a:latin typeface="KoPub돋움체 Medium"/>
              <a:ea typeface="KoPub돋움체 Medium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75856" y="2209428"/>
            <a:ext cx="2168634" cy="6366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3600">
                <a:solidFill>
                  <a:schemeClr val="bg1"/>
                </a:solidFill>
              </a:rPr>
              <a:t>쇼와 전기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75856" y="2855589"/>
            <a:ext cx="1425684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sz="1600" dirty="0">
                <a:solidFill>
                  <a:schemeClr val="bg1"/>
                </a:solidFill>
              </a:rPr>
              <a:t>- </a:t>
            </a:r>
            <a:r>
              <a:rPr lang="ko-KR" altLang="en-US" sz="1600" dirty="0">
                <a:solidFill>
                  <a:schemeClr val="bg1"/>
                </a:solidFill>
              </a:rPr>
              <a:t>소제목 입력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75856" y="3177421"/>
            <a:ext cx="1425684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sz="1600">
                <a:solidFill>
                  <a:schemeClr val="bg1"/>
                </a:solidFill>
              </a:rPr>
              <a:t>- </a:t>
            </a:r>
            <a:r>
              <a:rPr lang="ko-KR" altLang="en-US" sz="1600">
                <a:solidFill>
                  <a:schemeClr val="bg1"/>
                </a:solidFill>
              </a:rPr>
              <a:t>소제목 입력</a:t>
            </a:r>
          </a:p>
        </p:txBody>
      </p:sp>
    </p:spTree>
    <p:extLst>
      <p:ext uri="{BB962C8B-B14F-4D97-AF65-F5344CB8AC3E}">
        <p14:creationId xmlns:p14="http://schemas.microsoft.com/office/powerpoint/2010/main" val="52484441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-8745" y="-52079"/>
            <a:ext cx="9144000" cy="57848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cxnSp>
        <p:nvCxnSpPr>
          <p:cNvPr id="8" name="직선 연결선 7"/>
          <p:cNvCxnSpPr/>
          <p:nvPr/>
        </p:nvCxnSpPr>
        <p:spPr>
          <a:xfrm>
            <a:off x="323528" y="-310852"/>
            <a:ext cx="0" cy="648072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>
            <a:off x="8814606" y="-310852"/>
            <a:ext cx="0" cy="648072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그룹 11"/>
          <p:cNvGrpSpPr/>
          <p:nvPr/>
        </p:nvGrpSpPr>
        <p:grpSpPr>
          <a:xfrm>
            <a:off x="155255" y="265212"/>
            <a:ext cx="336546" cy="412520"/>
            <a:chOff x="223096" y="265212"/>
            <a:chExt cx="336546" cy="412520"/>
          </a:xfrm>
        </p:grpSpPr>
        <p:sp>
          <p:nvSpPr>
            <p:cNvPr id="9" name="직사각형 8"/>
            <p:cNvSpPr/>
            <p:nvPr/>
          </p:nvSpPr>
          <p:spPr>
            <a:xfrm>
              <a:off x="223096" y="265212"/>
              <a:ext cx="336546" cy="4125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33912" y="277101"/>
              <a:ext cx="325730" cy="38774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>
                <a:defRPr lang="ko-KR" altLang="en-US"/>
              </a:pPr>
              <a:r>
                <a:rPr lang="en-US" altLang="ko-KR" sz="2000"/>
                <a:t>5</a:t>
              </a:r>
              <a:endParaRPr lang="ko-KR" altLang="en-US" sz="200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8636722" y="4502277"/>
            <a:ext cx="364202" cy="9441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1400"/>
              <a:t>제</a:t>
            </a:r>
          </a:p>
          <a:p>
            <a:pPr lvl="0">
              <a:defRPr lang="ko-KR" altLang="en-US"/>
            </a:pPr>
            <a:r>
              <a:rPr lang="ko-KR" altLang="en-US" sz="1400"/>
              <a:t>국</a:t>
            </a:r>
          </a:p>
          <a:p>
            <a:pPr lvl="0">
              <a:defRPr lang="ko-KR" altLang="en-US"/>
            </a:pPr>
            <a:r>
              <a:rPr lang="ko-KR" altLang="en-US" sz="1400"/>
              <a:t>주</a:t>
            </a:r>
          </a:p>
          <a:p>
            <a:pPr lvl="0">
              <a:defRPr lang="ko-KR" altLang="en-US"/>
            </a:pPr>
            <a:r>
              <a:rPr lang="ko-KR" altLang="en-US" sz="1400"/>
              <a:t>의</a:t>
            </a:r>
          </a:p>
        </p:txBody>
      </p:sp>
      <p:grpSp>
        <p:nvGrpSpPr>
          <p:cNvPr id="27" name="그룹 26"/>
          <p:cNvGrpSpPr/>
          <p:nvPr/>
        </p:nvGrpSpPr>
        <p:grpSpPr>
          <a:xfrm>
            <a:off x="8768063" y="3073524"/>
            <a:ext cx="99712" cy="1311355"/>
            <a:chOff x="8758538" y="2708355"/>
            <a:chExt cx="120570" cy="1585668"/>
          </a:xfrm>
        </p:grpSpPr>
        <p:sp>
          <p:nvSpPr>
            <p:cNvPr id="15" name="타원 14"/>
            <p:cNvSpPr/>
            <p:nvPr/>
          </p:nvSpPr>
          <p:spPr>
            <a:xfrm>
              <a:off x="8758538" y="2708355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6" name="타원 15"/>
            <p:cNvSpPr/>
            <p:nvPr/>
          </p:nvSpPr>
          <p:spPr>
            <a:xfrm>
              <a:off x="8758538" y="3013520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7" name="타원 16"/>
            <p:cNvSpPr/>
            <p:nvPr/>
          </p:nvSpPr>
          <p:spPr>
            <a:xfrm>
              <a:off x="8758538" y="3309357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8" name="타원 17"/>
            <p:cNvSpPr/>
            <p:nvPr/>
          </p:nvSpPr>
          <p:spPr>
            <a:xfrm>
              <a:off x="8758538" y="3597389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9" name="타원 18"/>
            <p:cNvSpPr/>
            <p:nvPr/>
          </p:nvSpPr>
          <p:spPr>
            <a:xfrm>
              <a:off x="8758538" y="3885421"/>
              <a:ext cx="120570" cy="120570"/>
            </a:xfrm>
            <a:prstGeom prst="ellipse">
              <a:avLst/>
            </a:prstGeom>
            <a:solidFill>
              <a:srgbClr val="9703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0" name="타원 19"/>
            <p:cNvSpPr/>
            <p:nvPr/>
          </p:nvSpPr>
          <p:spPr>
            <a:xfrm>
              <a:off x="8758538" y="4173453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6120171" y="5047104"/>
            <a:ext cx="2124237" cy="362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33" name="실행 단추: 소리 32">
            <a:hlinkClick r:id="rId3" highlightClick="1">
              <a:snd r:embed="rId2" name="Bubble.wav"/>
            </a:hlinkClick>
          </p:cNvPr>
          <p:cNvSpPr/>
          <p:nvPr/>
        </p:nvSpPr>
        <p:spPr>
          <a:xfrm>
            <a:off x="3239852" y="2024844"/>
            <a:ext cx="2196244" cy="1008112"/>
          </a:xfrm>
          <a:prstGeom prst="actionButtonSound">
            <a:avLst/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21F732B-B635-4245-92C9-6D0D8F4E90F2}"/>
              </a:ext>
            </a:extLst>
          </p:cNvPr>
          <p:cNvSpPr txBox="1"/>
          <p:nvPr/>
        </p:nvSpPr>
        <p:spPr>
          <a:xfrm>
            <a:off x="92785" y="807368"/>
            <a:ext cx="463204" cy="232063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wordArtVertRtl" wrap="none" rtlCol="0">
            <a:spAutoFit/>
          </a:bodyPr>
          <a:lstStyle/>
          <a:p>
            <a:r>
              <a:rPr lang="ko-KR" altLang="en-US" sz="1400" dirty="0"/>
              <a:t>발표를 준비하며</a:t>
            </a:r>
          </a:p>
        </p:txBody>
      </p:sp>
    </p:spTree>
    <p:extLst>
      <p:ext uri="{BB962C8B-B14F-4D97-AF65-F5344CB8AC3E}">
        <p14:creationId xmlns:p14="http://schemas.microsoft.com/office/powerpoint/2010/main" val="389318540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>
            <a:extLst>
              <a:ext uri="{FF2B5EF4-FFF2-40B4-BE49-F238E27FC236}">
                <a16:creationId xmlns:a16="http://schemas.microsoft.com/office/drawing/2014/main" id="{6392F22F-4A1E-404C-8349-AE776D74C7CD}"/>
              </a:ext>
            </a:extLst>
          </p:cNvPr>
          <p:cNvSpPr/>
          <p:nvPr/>
        </p:nvSpPr>
        <p:spPr>
          <a:xfrm>
            <a:off x="0" y="-63500"/>
            <a:ext cx="9144000" cy="57848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" name="직선 연결선 7"/>
          <p:cNvCxnSpPr/>
          <p:nvPr/>
        </p:nvCxnSpPr>
        <p:spPr>
          <a:xfrm>
            <a:off x="323528" y="-310852"/>
            <a:ext cx="0" cy="648072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>
            <a:off x="8814606" y="-310852"/>
            <a:ext cx="0" cy="648072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그룹 11"/>
          <p:cNvGrpSpPr/>
          <p:nvPr/>
        </p:nvGrpSpPr>
        <p:grpSpPr>
          <a:xfrm>
            <a:off x="155255" y="265212"/>
            <a:ext cx="336546" cy="412520"/>
            <a:chOff x="223096" y="265212"/>
            <a:chExt cx="336546" cy="412520"/>
          </a:xfrm>
        </p:grpSpPr>
        <p:sp>
          <p:nvSpPr>
            <p:cNvPr id="9" name="직사각형 8"/>
            <p:cNvSpPr/>
            <p:nvPr/>
          </p:nvSpPr>
          <p:spPr>
            <a:xfrm>
              <a:off x="223096" y="265212"/>
              <a:ext cx="336546" cy="4125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33912" y="277101"/>
              <a:ext cx="325730" cy="38774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>
                <a:defRPr lang="ko-KR" altLang="en-US"/>
              </a:pPr>
              <a:r>
                <a:rPr lang="en-US" altLang="ko-KR" sz="2000"/>
                <a:t>5</a:t>
              </a:r>
              <a:endParaRPr lang="ko-KR" altLang="en-US" sz="200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8636722" y="4502277"/>
            <a:ext cx="364202" cy="9441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1400"/>
              <a:t>제</a:t>
            </a:r>
          </a:p>
          <a:p>
            <a:pPr lvl="0">
              <a:defRPr lang="ko-KR" altLang="en-US"/>
            </a:pPr>
            <a:r>
              <a:rPr lang="ko-KR" altLang="en-US" sz="1400"/>
              <a:t>국</a:t>
            </a:r>
          </a:p>
          <a:p>
            <a:pPr lvl="0">
              <a:defRPr lang="ko-KR" altLang="en-US"/>
            </a:pPr>
            <a:r>
              <a:rPr lang="ko-KR" altLang="en-US" sz="1400"/>
              <a:t>주</a:t>
            </a:r>
          </a:p>
          <a:p>
            <a:pPr lvl="0">
              <a:defRPr lang="ko-KR" altLang="en-US"/>
            </a:pPr>
            <a:r>
              <a:rPr lang="ko-KR" altLang="en-US" sz="1400"/>
              <a:t>의</a:t>
            </a:r>
          </a:p>
        </p:txBody>
      </p:sp>
      <p:grpSp>
        <p:nvGrpSpPr>
          <p:cNvPr id="27" name="그룹 26"/>
          <p:cNvGrpSpPr/>
          <p:nvPr/>
        </p:nvGrpSpPr>
        <p:grpSpPr>
          <a:xfrm>
            <a:off x="8768063" y="3073524"/>
            <a:ext cx="99712" cy="1311355"/>
            <a:chOff x="8758538" y="2708355"/>
            <a:chExt cx="120570" cy="1585668"/>
          </a:xfrm>
        </p:grpSpPr>
        <p:sp>
          <p:nvSpPr>
            <p:cNvPr id="15" name="타원 14"/>
            <p:cNvSpPr/>
            <p:nvPr/>
          </p:nvSpPr>
          <p:spPr>
            <a:xfrm>
              <a:off x="8758538" y="2708355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6" name="타원 15"/>
            <p:cNvSpPr/>
            <p:nvPr/>
          </p:nvSpPr>
          <p:spPr>
            <a:xfrm>
              <a:off x="8758538" y="3013520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7" name="타원 16"/>
            <p:cNvSpPr/>
            <p:nvPr/>
          </p:nvSpPr>
          <p:spPr>
            <a:xfrm>
              <a:off x="8758538" y="3309357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8" name="타원 17"/>
            <p:cNvSpPr/>
            <p:nvPr/>
          </p:nvSpPr>
          <p:spPr>
            <a:xfrm>
              <a:off x="8758538" y="3597389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9" name="타원 18"/>
            <p:cNvSpPr/>
            <p:nvPr/>
          </p:nvSpPr>
          <p:spPr>
            <a:xfrm>
              <a:off x="8758538" y="3885421"/>
              <a:ext cx="120570" cy="120570"/>
            </a:xfrm>
            <a:prstGeom prst="ellipse">
              <a:avLst/>
            </a:prstGeom>
            <a:solidFill>
              <a:srgbClr val="9703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0" name="타원 19"/>
            <p:cNvSpPr/>
            <p:nvPr/>
          </p:nvSpPr>
          <p:spPr>
            <a:xfrm>
              <a:off x="8758538" y="4173453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</p:grpSp>
      <p:pic>
        <p:nvPicPr>
          <p:cNvPr id="31" name="그림 30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952500" y="370494"/>
            <a:ext cx="3619500" cy="5038725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4716016" y="332656"/>
            <a:ext cx="3924436" cy="7131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2300"/>
              <a:t>124대 쇼와 천황</a:t>
            </a:r>
            <a:endParaRPr lang="ko-KR" altLang="en-US"/>
          </a:p>
          <a:p>
            <a:pPr>
              <a:defRPr lang="ko-KR" altLang="en-US"/>
            </a:pPr>
            <a:r>
              <a:rPr lang="ko-KR" altLang="en-US"/>
              <a:t>(1926년 12월 25일~1989년 1월 7일)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824028" y="1693374"/>
            <a:ext cx="3852428" cy="333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1600"/>
              <a:t>‘살아 있는 신’에서 ‘인간’으로 돌아오다</a:t>
            </a:r>
          </a:p>
        </p:txBody>
      </p:sp>
      <p:pic>
        <p:nvPicPr>
          <p:cNvPr id="35" name="그림 34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4752020" y="2600908"/>
            <a:ext cx="3914172" cy="280831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B49F6DE8-B3DF-4AC9-B9CF-30414FF8A4A3}"/>
              </a:ext>
            </a:extLst>
          </p:cNvPr>
          <p:cNvSpPr txBox="1"/>
          <p:nvPr/>
        </p:nvSpPr>
        <p:spPr>
          <a:xfrm>
            <a:off x="92785" y="807368"/>
            <a:ext cx="463204" cy="14850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wordArtVertRtl" wrap="none" rtlCol="0">
            <a:spAutoFit/>
          </a:bodyPr>
          <a:lstStyle/>
          <a:p>
            <a:r>
              <a:rPr lang="ko-KR" altLang="en-US" sz="1400" dirty="0"/>
              <a:t>쇼와 천황</a:t>
            </a:r>
          </a:p>
        </p:txBody>
      </p:sp>
    </p:spTree>
    <p:extLst>
      <p:ext uri="{BB962C8B-B14F-4D97-AF65-F5344CB8AC3E}">
        <p14:creationId xmlns:p14="http://schemas.microsoft.com/office/powerpoint/2010/main" val="239784991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-63500"/>
            <a:ext cx="9144000" cy="57848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cxnSp>
        <p:nvCxnSpPr>
          <p:cNvPr id="8" name="직선 연결선 7"/>
          <p:cNvCxnSpPr/>
          <p:nvPr/>
        </p:nvCxnSpPr>
        <p:spPr>
          <a:xfrm>
            <a:off x="323528" y="-310852"/>
            <a:ext cx="0" cy="648072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>
            <a:off x="8814606" y="-310852"/>
            <a:ext cx="0" cy="648072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그룹 11"/>
          <p:cNvGrpSpPr/>
          <p:nvPr/>
        </p:nvGrpSpPr>
        <p:grpSpPr>
          <a:xfrm>
            <a:off x="155255" y="265212"/>
            <a:ext cx="336546" cy="412520"/>
            <a:chOff x="223096" y="265212"/>
            <a:chExt cx="336546" cy="412520"/>
          </a:xfrm>
        </p:grpSpPr>
        <p:sp>
          <p:nvSpPr>
            <p:cNvPr id="9" name="직사각형 8"/>
            <p:cNvSpPr/>
            <p:nvPr/>
          </p:nvSpPr>
          <p:spPr>
            <a:xfrm>
              <a:off x="223096" y="265212"/>
              <a:ext cx="336546" cy="4125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33912" y="277101"/>
              <a:ext cx="325730" cy="38774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>
                <a:defRPr lang="ko-KR" altLang="en-US"/>
              </a:pPr>
              <a:r>
                <a:rPr lang="en-US" altLang="ko-KR" sz="2000"/>
                <a:t>5</a:t>
              </a:r>
              <a:endParaRPr lang="ko-KR" altLang="en-US" sz="200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8636722" y="4502277"/>
            <a:ext cx="364202" cy="9441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1400"/>
              <a:t>제</a:t>
            </a:r>
          </a:p>
          <a:p>
            <a:pPr lvl="0">
              <a:defRPr lang="ko-KR" altLang="en-US"/>
            </a:pPr>
            <a:r>
              <a:rPr lang="ko-KR" altLang="en-US" sz="1400"/>
              <a:t>국</a:t>
            </a:r>
          </a:p>
          <a:p>
            <a:pPr lvl="0">
              <a:defRPr lang="ko-KR" altLang="en-US"/>
            </a:pPr>
            <a:r>
              <a:rPr lang="ko-KR" altLang="en-US" sz="1400"/>
              <a:t>주</a:t>
            </a:r>
          </a:p>
          <a:p>
            <a:pPr lvl="0">
              <a:defRPr lang="ko-KR" altLang="en-US"/>
            </a:pPr>
            <a:r>
              <a:rPr lang="ko-KR" altLang="en-US" sz="1400"/>
              <a:t>의</a:t>
            </a:r>
          </a:p>
        </p:txBody>
      </p:sp>
      <p:grpSp>
        <p:nvGrpSpPr>
          <p:cNvPr id="27" name="그룹 26"/>
          <p:cNvGrpSpPr/>
          <p:nvPr/>
        </p:nvGrpSpPr>
        <p:grpSpPr>
          <a:xfrm>
            <a:off x="8768063" y="3073524"/>
            <a:ext cx="99712" cy="1311355"/>
            <a:chOff x="8758538" y="2708355"/>
            <a:chExt cx="120570" cy="1585668"/>
          </a:xfrm>
        </p:grpSpPr>
        <p:sp>
          <p:nvSpPr>
            <p:cNvPr id="15" name="타원 14"/>
            <p:cNvSpPr/>
            <p:nvPr/>
          </p:nvSpPr>
          <p:spPr>
            <a:xfrm>
              <a:off x="8758538" y="2708355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6" name="타원 15"/>
            <p:cNvSpPr/>
            <p:nvPr/>
          </p:nvSpPr>
          <p:spPr>
            <a:xfrm>
              <a:off x="8758538" y="3013520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7" name="타원 16"/>
            <p:cNvSpPr/>
            <p:nvPr/>
          </p:nvSpPr>
          <p:spPr>
            <a:xfrm>
              <a:off x="8758538" y="3309357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8" name="타원 17"/>
            <p:cNvSpPr/>
            <p:nvPr/>
          </p:nvSpPr>
          <p:spPr>
            <a:xfrm>
              <a:off x="8758538" y="3597389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9" name="타원 18"/>
            <p:cNvSpPr/>
            <p:nvPr/>
          </p:nvSpPr>
          <p:spPr>
            <a:xfrm>
              <a:off x="8758538" y="3885421"/>
              <a:ext cx="120570" cy="120570"/>
            </a:xfrm>
            <a:prstGeom prst="ellipse">
              <a:avLst/>
            </a:prstGeom>
            <a:solidFill>
              <a:srgbClr val="9703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0" name="타원 19"/>
            <p:cNvSpPr/>
            <p:nvPr/>
          </p:nvSpPr>
          <p:spPr>
            <a:xfrm>
              <a:off x="8758538" y="4173453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</p:grpSp>
      <p:pic>
        <p:nvPicPr>
          <p:cNvPr id="31" name="그림 30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223628" y="260647"/>
            <a:ext cx="3762375" cy="504825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112060" y="332652"/>
            <a:ext cx="3564396" cy="798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4700"/>
              <a:t>  東條英機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184068" y="1484784"/>
            <a:ext cx="3528392" cy="36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/>
              <a:t>태평양 전쟁을 일으킨 </a:t>
            </a:r>
            <a:r>
              <a:rPr lang="en-US" altLang="ko-KR"/>
              <a:t>A</a:t>
            </a:r>
            <a:r>
              <a:rPr lang="ko-KR" altLang="en-US"/>
              <a:t>급 전범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C8C21C1-5EA1-47BF-996B-6DDA5E992078}"/>
              </a:ext>
            </a:extLst>
          </p:cNvPr>
          <p:cNvSpPr txBox="1"/>
          <p:nvPr/>
        </p:nvSpPr>
        <p:spPr>
          <a:xfrm>
            <a:off x="92785" y="807368"/>
            <a:ext cx="463204" cy="17635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wordArtVertRtl" wrap="none" rtlCol="0">
            <a:spAutoFit/>
          </a:bodyPr>
          <a:lstStyle/>
          <a:p>
            <a:r>
              <a:rPr lang="ko-KR" altLang="en-US" sz="1400" dirty="0"/>
              <a:t>도조 </a:t>
            </a:r>
            <a:r>
              <a:rPr lang="ko-KR" altLang="en-US" sz="1400" dirty="0" err="1"/>
              <a:t>히데키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14852558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-63500"/>
            <a:ext cx="9144000" cy="57848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cxnSp>
        <p:nvCxnSpPr>
          <p:cNvPr id="8" name="직선 연결선 7"/>
          <p:cNvCxnSpPr/>
          <p:nvPr/>
        </p:nvCxnSpPr>
        <p:spPr>
          <a:xfrm>
            <a:off x="323528" y="-310852"/>
            <a:ext cx="0" cy="648072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>
            <a:off x="8814606" y="-310852"/>
            <a:ext cx="0" cy="648072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그룹 11"/>
          <p:cNvGrpSpPr/>
          <p:nvPr/>
        </p:nvGrpSpPr>
        <p:grpSpPr>
          <a:xfrm>
            <a:off x="155255" y="265212"/>
            <a:ext cx="336546" cy="412520"/>
            <a:chOff x="223096" y="265212"/>
            <a:chExt cx="336546" cy="412520"/>
          </a:xfrm>
        </p:grpSpPr>
        <p:sp>
          <p:nvSpPr>
            <p:cNvPr id="9" name="직사각형 8"/>
            <p:cNvSpPr/>
            <p:nvPr/>
          </p:nvSpPr>
          <p:spPr>
            <a:xfrm>
              <a:off x="223096" y="265212"/>
              <a:ext cx="336546" cy="4125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33912" y="277101"/>
              <a:ext cx="325730" cy="38774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>
                <a:defRPr lang="ko-KR" altLang="en-US"/>
              </a:pPr>
              <a:r>
                <a:rPr lang="en-US" altLang="ko-KR" sz="2000"/>
                <a:t>5</a:t>
              </a:r>
              <a:endParaRPr lang="ko-KR" altLang="en-US" sz="200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8636722" y="4502277"/>
            <a:ext cx="364202" cy="9441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1400"/>
              <a:t>제</a:t>
            </a:r>
          </a:p>
          <a:p>
            <a:pPr lvl="0">
              <a:defRPr lang="ko-KR" altLang="en-US"/>
            </a:pPr>
            <a:r>
              <a:rPr lang="ko-KR" altLang="en-US" sz="1400"/>
              <a:t>국</a:t>
            </a:r>
          </a:p>
          <a:p>
            <a:pPr lvl="0">
              <a:defRPr lang="ko-KR" altLang="en-US"/>
            </a:pPr>
            <a:r>
              <a:rPr lang="ko-KR" altLang="en-US" sz="1400"/>
              <a:t>주</a:t>
            </a:r>
          </a:p>
          <a:p>
            <a:pPr lvl="0">
              <a:defRPr lang="ko-KR" altLang="en-US"/>
            </a:pPr>
            <a:r>
              <a:rPr lang="ko-KR" altLang="en-US" sz="1400"/>
              <a:t>의</a:t>
            </a:r>
          </a:p>
        </p:txBody>
      </p:sp>
      <p:grpSp>
        <p:nvGrpSpPr>
          <p:cNvPr id="27" name="그룹 26"/>
          <p:cNvGrpSpPr/>
          <p:nvPr/>
        </p:nvGrpSpPr>
        <p:grpSpPr>
          <a:xfrm>
            <a:off x="8768063" y="3073524"/>
            <a:ext cx="99712" cy="1311355"/>
            <a:chOff x="8758538" y="2708355"/>
            <a:chExt cx="120570" cy="1585668"/>
          </a:xfrm>
        </p:grpSpPr>
        <p:sp>
          <p:nvSpPr>
            <p:cNvPr id="15" name="타원 14"/>
            <p:cNvSpPr/>
            <p:nvPr/>
          </p:nvSpPr>
          <p:spPr>
            <a:xfrm>
              <a:off x="8758538" y="2708355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6" name="타원 15"/>
            <p:cNvSpPr/>
            <p:nvPr/>
          </p:nvSpPr>
          <p:spPr>
            <a:xfrm>
              <a:off x="8758538" y="3013520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7" name="타원 16"/>
            <p:cNvSpPr/>
            <p:nvPr/>
          </p:nvSpPr>
          <p:spPr>
            <a:xfrm>
              <a:off x="8758538" y="3309357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8" name="타원 17"/>
            <p:cNvSpPr/>
            <p:nvPr/>
          </p:nvSpPr>
          <p:spPr>
            <a:xfrm>
              <a:off x="8758538" y="3597389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9" name="타원 18"/>
            <p:cNvSpPr/>
            <p:nvPr/>
          </p:nvSpPr>
          <p:spPr>
            <a:xfrm>
              <a:off x="8758538" y="3885421"/>
              <a:ext cx="120570" cy="120570"/>
            </a:xfrm>
            <a:prstGeom prst="ellipse">
              <a:avLst/>
            </a:prstGeom>
            <a:solidFill>
              <a:srgbClr val="9703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0" name="타원 19"/>
            <p:cNvSpPr/>
            <p:nvPr/>
          </p:nvSpPr>
          <p:spPr>
            <a:xfrm>
              <a:off x="8758538" y="4173453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</p:grpSp>
      <p:pic>
        <p:nvPicPr>
          <p:cNvPr id="31" name="그림 30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143000" y="546100"/>
            <a:ext cx="6858000" cy="4622799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809582" y="548680"/>
            <a:ext cx="7524836" cy="1030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3100">
                <a:ln w="12700" cap="flat" cmpd="sng" algn="ctr">
                  <a:solidFill>
                    <a:schemeClr val="accent3"/>
                  </a:solidFill>
                  <a:prstDash val="sysDot"/>
                  <a:round/>
                </a:ln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50000"/>
                    </a:schemeClr>
                  </a:glow>
                </a:effectLst>
              </a:rPr>
              <a:t>1927년의 일본판 뱅크 런, 도쿄 저축은행 앞에 예금을 인출하기위해 몰려온 사람들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C6C20FE-5B89-4ED7-A5EF-8EDDB777D99F}"/>
              </a:ext>
            </a:extLst>
          </p:cNvPr>
          <p:cNvSpPr txBox="1"/>
          <p:nvPr/>
        </p:nvSpPr>
        <p:spPr>
          <a:xfrm>
            <a:off x="92785" y="807368"/>
            <a:ext cx="463204" cy="6494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wordArtVertRtl" wrap="none" rtlCol="0">
            <a:spAutoFit/>
          </a:bodyPr>
          <a:lstStyle/>
          <a:p>
            <a:r>
              <a:rPr lang="ko-KR" altLang="en-US" sz="1400" dirty="0"/>
              <a:t>경제</a:t>
            </a:r>
          </a:p>
        </p:txBody>
      </p:sp>
    </p:spTree>
    <p:extLst>
      <p:ext uri="{BB962C8B-B14F-4D97-AF65-F5344CB8AC3E}">
        <p14:creationId xmlns:p14="http://schemas.microsoft.com/office/powerpoint/2010/main" val="72253673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-63500"/>
            <a:ext cx="9144000" cy="57848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cxnSp>
        <p:nvCxnSpPr>
          <p:cNvPr id="8" name="직선 연결선 7"/>
          <p:cNvCxnSpPr/>
          <p:nvPr/>
        </p:nvCxnSpPr>
        <p:spPr>
          <a:xfrm>
            <a:off x="323528" y="-310852"/>
            <a:ext cx="0" cy="648072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>
            <a:off x="8814606" y="-310852"/>
            <a:ext cx="0" cy="648072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그룹 11"/>
          <p:cNvGrpSpPr/>
          <p:nvPr/>
        </p:nvGrpSpPr>
        <p:grpSpPr>
          <a:xfrm>
            <a:off x="155255" y="265212"/>
            <a:ext cx="336546" cy="412520"/>
            <a:chOff x="223096" y="265212"/>
            <a:chExt cx="336546" cy="412520"/>
          </a:xfrm>
        </p:grpSpPr>
        <p:sp>
          <p:nvSpPr>
            <p:cNvPr id="9" name="직사각형 8"/>
            <p:cNvSpPr/>
            <p:nvPr/>
          </p:nvSpPr>
          <p:spPr>
            <a:xfrm>
              <a:off x="223096" y="265212"/>
              <a:ext cx="336546" cy="4125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33912" y="277101"/>
              <a:ext cx="325730" cy="38774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>
                <a:defRPr lang="ko-KR" altLang="en-US"/>
              </a:pPr>
              <a:r>
                <a:rPr lang="en-US" altLang="ko-KR" sz="2000"/>
                <a:t>5</a:t>
              </a:r>
              <a:endParaRPr lang="ko-KR" altLang="en-US" sz="200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8636722" y="4502277"/>
            <a:ext cx="364202" cy="9441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1400"/>
              <a:t>제</a:t>
            </a:r>
          </a:p>
          <a:p>
            <a:pPr lvl="0">
              <a:defRPr lang="ko-KR" altLang="en-US"/>
            </a:pPr>
            <a:r>
              <a:rPr lang="ko-KR" altLang="en-US" sz="1400"/>
              <a:t>국</a:t>
            </a:r>
          </a:p>
          <a:p>
            <a:pPr lvl="0">
              <a:defRPr lang="ko-KR" altLang="en-US"/>
            </a:pPr>
            <a:r>
              <a:rPr lang="ko-KR" altLang="en-US" sz="1400"/>
              <a:t>주</a:t>
            </a:r>
          </a:p>
          <a:p>
            <a:pPr lvl="0">
              <a:defRPr lang="ko-KR" altLang="en-US"/>
            </a:pPr>
            <a:r>
              <a:rPr lang="ko-KR" altLang="en-US" sz="1400"/>
              <a:t>의</a:t>
            </a:r>
          </a:p>
        </p:txBody>
      </p:sp>
      <p:grpSp>
        <p:nvGrpSpPr>
          <p:cNvPr id="27" name="그룹 26"/>
          <p:cNvGrpSpPr/>
          <p:nvPr/>
        </p:nvGrpSpPr>
        <p:grpSpPr>
          <a:xfrm>
            <a:off x="8768063" y="3073524"/>
            <a:ext cx="99712" cy="1311355"/>
            <a:chOff x="8758538" y="2708355"/>
            <a:chExt cx="120570" cy="1585668"/>
          </a:xfrm>
        </p:grpSpPr>
        <p:sp>
          <p:nvSpPr>
            <p:cNvPr id="15" name="타원 14"/>
            <p:cNvSpPr/>
            <p:nvPr/>
          </p:nvSpPr>
          <p:spPr>
            <a:xfrm>
              <a:off x="8758538" y="2708355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6" name="타원 15"/>
            <p:cNvSpPr/>
            <p:nvPr/>
          </p:nvSpPr>
          <p:spPr>
            <a:xfrm>
              <a:off x="8758538" y="3013520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7" name="타원 16"/>
            <p:cNvSpPr/>
            <p:nvPr/>
          </p:nvSpPr>
          <p:spPr>
            <a:xfrm>
              <a:off x="8758538" y="3309357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8" name="타원 17"/>
            <p:cNvSpPr/>
            <p:nvPr/>
          </p:nvSpPr>
          <p:spPr>
            <a:xfrm>
              <a:off x="8758538" y="3597389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9" name="타원 18"/>
            <p:cNvSpPr/>
            <p:nvPr/>
          </p:nvSpPr>
          <p:spPr>
            <a:xfrm>
              <a:off x="8758538" y="3885421"/>
              <a:ext cx="120570" cy="120570"/>
            </a:xfrm>
            <a:prstGeom prst="ellipse">
              <a:avLst/>
            </a:prstGeom>
            <a:solidFill>
              <a:srgbClr val="9703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0" name="타원 19"/>
            <p:cNvSpPr/>
            <p:nvPr/>
          </p:nvSpPr>
          <p:spPr>
            <a:xfrm>
              <a:off x="8758538" y="4173453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</p:grpSp>
      <p:pic>
        <p:nvPicPr>
          <p:cNvPr id="31" name="그림 30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043608" y="531886"/>
            <a:ext cx="7560840" cy="3632490"/>
          </a:xfrm>
          <a:prstGeom prst="rect">
            <a:avLst/>
          </a:prstGeom>
        </p:spPr>
      </p:pic>
      <p:pic>
        <p:nvPicPr>
          <p:cNvPr id="32" name="그림 31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619672" y="0"/>
            <a:ext cx="6804756" cy="5430396"/>
          </a:xfrm>
          <a:prstGeom prst="rect">
            <a:avLst/>
          </a:prstGeom>
        </p:spPr>
      </p:pic>
      <p:pic>
        <p:nvPicPr>
          <p:cNvPr id="34" name="그림 33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043607" y="125677"/>
            <a:ext cx="7344816" cy="549956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2823792-052B-4F08-9F17-027F721BB7A5}"/>
              </a:ext>
            </a:extLst>
          </p:cNvPr>
          <p:cNvSpPr txBox="1"/>
          <p:nvPr/>
        </p:nvSpPr>
        <p:spPr>
          <a:xfrm>
            <a:off x="92785" y="807368"/>
            <a:ext cx="463204" cy="12064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wordArtVertRtl" wrap="none" rtlCol="0">
            <a:spAutoFit/>
          </a:bodyPr>
          <a:lstStyle/>
          <a:p>
            <a:r>
              <a:rPr lang="ko-KR" altLang="en-US" sz="1400" dirty="0"/>
              <a:t>민주사변</a:t>
            </a:r>
          </a:p>
        </p:txBody>
      </p:sp>
    </p:spTree>
    <p:extLst>
      <p:ext uri="{BB962C8B-B14F-4D97-AF65-F5344CB8AC3E}">
        <p14:creationId xmlns:p14="http://schemas.microsoft.com/office/powerpoint/2010/main" val="35689008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2" grpId="0" bldLvl="0" animBg="1"/>
      <p:bldP spid="3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-63500"/>
            <a:ext cx="9144000" cy="57848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cxnSp>
        <p:nvCxnSpPr>
          <p:cNvPr id="8" name="직선 연결선 7"/>
          <p:cNvCxnSpPr/>
          <p:nvPr/>
        </p:nvCxnSpPr>
        <p:spPr>
          <a:xfrm>
            <a:off x="323528" y="-310852"/>
            <a:ext cx="0" cy="648072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>
            <a:off x="8814606" y="-310852"/>
            <a:ext cx="0" cy="648072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그룹 11"/>
          <p:cNvGrpSpPr/>
          <p:nvPr/>
        </p:nvGrpSpPr>
        <p:grpSpPr>
          <a:xfrm>
            <a:off x="155255" y="265212"/>
            <a:ext cx="336546" cy="412520"/>
            <a:chOff x="223096" y="265212"/>
            <a:chExt cx="336546" cy="412520"/>
          </a:xfrm>
        </p:grpSpPr>
        <p:sp>
          <p:nvSpPr>
            <p:cNvPr id="9" name="직사각형 8"/>
            <p:cNvSpPr/>
            <p:nvPr/>
          </p:nvSpPr>
          <p:spPr>
            <a:xfrm>
              <a:off x="223096" y="265212"/>
              <a:ext cx="336546" cy="4125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33912" y="277101"/>
              <a:ext cx="325730" cy="38774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>
                <a:defRPr lang="ko-KR" altLang="en-US"/>
              </a:pPr>
              <a:r>
                <a:rPr lang="en-US" altLang="ko-KR" sz="2000"/>
                <a:t>5</a:t>
              </a:r>
              <a:endParaRPr lang="ko-KR" altLang="en-US" sz="200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8636722" y="4502277"/>
            <a:ext cx="364202" cy="9441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1400"/>
              <a:t>제</a:t>
            </a:r>
          </a:p>
          <a:p>
            <a:pPr lvl="0">
              <a:defRPr lang="ko-KR" altLang="en-US"/>
            </a:pPr>
            <a:r>
              <a:rPr lang="ko-KR" altLang="en-US" sz="1400"/>
              <a:t>국</a:t>
            </a:r>
          </a:p>
          <a:p>
            <a:pPr lvl="0">
              <a:defRPr lang="ko-KR" altLang="en-US"/>
            </a:pPr>
            <a:r>
              <a:rPr lang="ko-KR" altLang="en-US" sz="1400"/>
              <a:t>주</a:t>
            </a:r>
          </a:p>
          <a:p>
            <a:pPr lvl="0">
              <a:defRPr lang="ko-KR" altLang="en-US"/>
            </a:pPr>
            <a:r>
              <a:rPr lang="ko-KR" altLang="en-US" sz="1400"/>
              <a:t>의</a:t>
            </a:r>
          </a:p>
        </p:txBody>
      </p:sp>
      <p:grpSp>
        <p:nvGrpSpPr>
          <p:cNvPr id="27" name="그룹 26"/>
          <p:cNvGrpSpPr/>
          <p:nvPr/>
        </p:nvGrpSpPr>
        <p:grpSpPr>
          <a:xfrm>
            <a:off x="8768063" y="3073524"/>
            <a:ext cx="99712" cy="1311355"/>
            <a:chOff x="8758538" y="2708355"/>
            <a:chExt cx="120570" cy="1585668"/>
          </a:xfrm>
        </p:grpSpPr>
        <p:sp>
          <p:nvSpPr>
            <p:cNvPr id="15" name="타원 14"/>
            <p:cNvSpPr/>
            <p:nvPr/>
          </p:nvSpPr>
          <p:spPr>
            <a:xfrm>
              <a:off x="8758538" y="2708355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6" name="타원 15"/>
            <p:cNvSpPr/>
            <p:nvPr/>
          </p:nvSpPr>
          <p:spPr>
            <a:xfrm>
              <a:off x="8758538" y="3013520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7" name="타원 16"/>
            <p:cNvSpPr/>
            <p:nvPr/>
          </p:nvSpPr>
          <p:spPr>
            <a:xfrm>
              <a:off x="8758538" y="3309357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8" name="타원 17"/>
            <p:cNvSpPr/>
            <p:nvPr/>
          </p:nvSpPr>
          <p:spPr>
            <a:xfrm>
              <a:off x="8758538" y="3597389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9" name="타원 18"/>
            <p:cNvSpPr/>
            <p:nvPr/>
          </p:nvSpPr>
          <p:spPr>
            <a:xfrm>
              <a:off x="8758538" y="3885421"/>
              <a:ext cx="120570" cy="120570"/>
            </a:xfrm>
            <a:prstGeom prst="ellipse">
              <a:avLst/>
            </a:prstGeom>
            <a:solidFill>
              <a:srgbClr val="9703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0" name="타원 19"/>
            <p:cNvSpPr/>
            <p:nvPr/>
          </p:nvSpPr>
          <p:spPr>
            <a:xfrm>
              <a:off x="8758538" y="4173453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</p:grpSp>
      <p:pic>
        <p:nvPicPr>
          <p:cNvPr id="31" name="그림 30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919162" y="661987"/>
            <a:ext cx="7305674" cy="4391025"/>
          </a:xfrm>
          <a:prstGeom prst="rect">
            <a:avLst/>
          </a:prstGeom>
        </p:spPr>
      </p:pic>
      <p:cxnSp>
        <p:nvCxnSpPr>
          <p:cNvPr id="32" name="직선 연결선 31"/>
          <p:cNvCxnSpPr/>
          <p:nvPr/>
        </p:nvCxnSpPr>
        <p:spPr>
          <a:xfrm>
            <a:off x="5976156" y="4833156"/>
            <a:ext cx="21962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연결선 32"/>
          <p:cNvCxnSpPr/>
          <p:nvPr/>
        </p:nvCxnSpPr>
        <p:spPr>
          <a:xfrm rot="10800000">
            <a:off x="935596" y="5049180"/>
            <a:ext cx="900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859D9C6D-0904-4DF0-BE07-A745F7B097D0}"/>
              </a:ext>
            </a:extLst>
          </p:cNvPr>
          <p:cNvSpPr txBox="1"/>
          <p:nvPr/>
        </p:nvSpPr>
        <p:spPr>
          <a:xfrm>
            <a:off x="92785" y="807368"/>
            <a:ext cx="463204" cy="20420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wordArtVertRtl" wrap="none" rtlCol="0">
            <a:spAutoFit/>
          </a:bodyPr>
          <a:lstStyle/>
          <a:p>
            <a:r>
              <a:rPr lang="en-US" altLang="ko-KR" sz="1400" dirty="0"/>
              <a:t>2.26 </a:t>
            </a:r>
            <a:r>
              <a:rPr lang="ko-KR" altLang="en-US" sz="1400" dirty="0"/>
              <a:t>사건</a:t>
            </a:r>
          </a:p>
        </p:txBody>
      </p:sp>
    </p:spTree>
    <p:extLst>
      <p:ext uri="{BB962C8B-B14F-4D97-AF65-F5344CB8AC3E}">
        <p14:creationId xmlns:p14="http://schemas.microsoft.com/office/powerpoint/2010/main" val="255364171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-78929"/>
            <a:ext cx="9144000" cy="57848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cxnSp>
        <p:nvCxnSpPr>
          <p:cNvPr id="8" name="직선 연결선 7"/>
          <p:cNvCxnSpPr/>
          <p:nvPr/>
        </p:nvCxnSpPr>
        <p:spPr>
          <a:xfrm>
            <a:off x="323528" y="-310852"/>
            <a:ext cx="0" cy="648072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>
            <a:off x="8814606" y="-310852"/>
            <a:ext cx="0" cy="648072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그룹 11"/>
          <p:cNvGrpSpPr/>
          <p:nvPr/>
        </p:nvGrpSpPr>
        <p:grpSpPr>
          <a:xfrm>
            <a:off x="155255" y="265212"/>
            <a:ext cx="336546" cy="412520"/>
            <a:chOff x="223096" y="265212"/>
            <a:chExt cx="336546" cy="412520"/>
          </a:xfrm>
        </p:grpSpPr>
        <p:sp>
          <p:nvSpPr>
            <p:cNvPr id="9" name="직사각형 8"/>
            <p:cNvSpPr/>
            <p:nvPr/>
          </p:nvSpPr>
          <p:spPr>
            <a:xfrm>
              <a:off x="223096" y="265212"/>
              <a:ext cx="336546" cy="4125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33912" y="277101"/>
              <a:ext cx="325730" cy="38774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>
                <a:defRPr lang="ko-KR" altLang="en-US"/>
              </a:pPr>
              <a:r>
                <a:rPr lang="en-US" altLang="ko-KR" sz="2000"/>
                <a:t>5</a:t>
              </a:r>
              <a:endParaRPr lang="ko-KR" altLang="en-US" sz="200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8636722" y="4502277"/>
            <a:ext cx="364202" cy="9441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1400"/>
              <a:t>제</a:t>
            </a:r>
          </a:p>
          <a:p>
            <a:pPr lvl="0">
              <a:defRPr lang="ko-KR" altLang="en-US"/>
            </a:pPr>
            <a:r>
              <a:rPr lang="ko-KR" altLang="en-US" sz="1400"/>
              <a:t>국</a:t>
            </a:r>
          </a:p>
          <a:p>
            <a:pPr lvl="0">
              <a:defRPr lang="ko-KR" altLang="en-US"/>
            </a:pPr>
            <a:r>
              <a:rPr lang="ko-KR" altLang="en-US" sz="1400"/>
              <a:t>주</a:t>
            </a:r>
          </a:p>
          <a:p>
            <a:pPr lvl="0">
              <a:defRPr lang="ko-KR" altLang="en-US"/>
            </a:pPr>
            <a:r>
              <a:rPr lang="ko-KR" altLang="en-US" sz="1400"/>
              <a:t>의</a:t>
            </a:r>
          </a:p>
        </p:txBody>
      </p:sp>
      <p:grpSp>
        <p:nvGrpSpPr>
          <p:cNvPr id="27" name="그룹 26"/>
          <p:cNvGrpSpPr/>
          <p:nvPr/>
        </p:nvGrpSpPr>
        <p:grpSpPr>
          <a:xfrm>
            <a:off x="8768063" y="3073524"/>
            <a:ext cx="99712" cy="1311355"/>
            <a:chOff x="8758538" y="2708355"/>
            <a:chExt cx="120570" cy="1585668"/>
          </a:xfrm>
        </p:grpSpPr>
        <p:sp>
          <p:nvSpPr>
            <p:cNvPr id="15" name="타원 14"/>
            <p:cNvSpPr/>
            <p:nvPr/>
          </p:nvSpPr>
          <p:spPr>
            <a:xfrm>
              <a:off x="8758538" y="2708355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6" name="타원 15"/>
            <p:cNvSpPr/>
            <p:nvPr/>
          </p:nvSpPr>
          <p:spPr>
            <a:xfrm>
              <a:off x="8758538" y="3013520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7" name="타원 16"/>
            <p:cNvSpPr/>
            <p:nvPr/>
          </p:nvSpPr>
          <p:spPr>
            <a:xfrm>
              <a:off x="8758538" y="3309357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8" name="타원 17"/>
            <p:cNvSpPr/>
            <p:nvPr/>
          </p:nvSpPr>
          <p:spPr>
            <a:xfrm>
              <a:off x="8758538" y="3597389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9" name="타원 18"/>
            <p:cNvSpPr/>
            <p:nvPr/>
          </p:nvSpPr>
          <p:spPr>
            <a:xfrm>
              <a:off x="8758538" y="3885421"/>
              <a:ext cx="120570" cy="120570"/>
            </a:xfrm>
            <a:prstGeom prst="ellipse">
              <a:avLst/>
            </a:prstGeom>
            <a:solidFill>
              <a:srgbClr val="9703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0" name="타원 19"/>
            <p:cNvSpPr/>
            <p:nvPr/>
          </p:nvSpPr>
          <p:spPr>
            <a:xfrm>
              <a:off x="8758538" y="4173453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475656" y="908720"/>
            <a:ext cx="6804756" cy="3670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/>
              <a:t>-근대화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475656" y="1488559"/>
            <a:ext cx="6876764" cy="366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/>
              <a:t>-서양에서 들어온 오락과 전통문화의 공존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475656" y="2050202"/>
            <a:ext cx="6804756" cy="367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/>
              <a:t>-황도파? 통제파? -군부의 정치권 파벌다툼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475656" y="2630041"/>
            <a:ext cx="6876764" cy="366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/>
              <a:t>-'국체의 본의'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9E13A81-FD8C-407C-A682-8B24598EC9E4}"/>
              </a:ext>
            </a:extLst>
          </p:cNvPr>
          <p:cNvSpPr txBox="1"/>
          <p:nvPr/>
        </p:nvSpPr>
        <p:spPr>
          <a:xfrm>
            <a:off x="92785" y="807368"/>
            <a:ext cx="463204" cy="6494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wordArtVertRtl" wrap="none" rtlCol="0">
            <a:spAutoFit/>
          </a:bodyPr>
          <a:lstStyle/>
          <a:p>
            <a:r>
              <a:rPr lang="ko-KR" altLang="en-US" sz="1400" dirty="0"/>
              <a:t>사회</a:t>
            </a:r>
          </a:p>
        </p:txBody>
      </p:sp>
    </p:spTree>
    <p:extLst>
      <p:ext uri="{BB962C8B-B14F-4D97-AF65-F5344CB8AC3E}">
        <p14:creationId xmlns:p14="http://schemas.microsoft.com/office/powerpoint/2010/main" val="262939601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-63500"/>
            <a:ext cx="9144000" cy="57848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cxnSp>
        <p:nvCxnSpPr>
          <p:cNvPr id="8" name="직선 연결선 7"/>
          <p:cNvCxnSpPr/>
          <p:nvPr/>
        </p:nvCxnSpPr>
        <p:spPr>
          <a:xfrm>
            <a:off x="323528" y="-310852"/>
            <a:ext cx="0" cy="648072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>
            <a:off x="8814606" y="-310852"/>
            <a:ext cx="0" cy="648072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그룹 11"/>
          <p:cNvGrpSpPr/>
          <p:nvPr/>
        </p:nvGrpSpPr>
        <p:grpSpPr>
          <a:xfrm>
            <a:off x="155255" y="265212"/>
            <a:ext cx="336546" cy="412520"/>
            <a:chOff x="223096" y="265212"/>
            <a:chExt cx="336546" cy="412520"/>
          </a:xfrm>
        </p:grpSpPr>
        <p:sp>
          <p:nvSpPr>
            <p:cNvPr id="9" name="직사각형 8"/>
            <p:cNvSpPr/>
            <p:nvPr/>
          </p:nvSpPr>
          <p:spPr>
            <a:xfrm>
              <a:off x="223096" y="265212"/>
              <a:ext cx="336546" cy="4125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33912" y="277101"/>
              <a:ext cx="325730" cy="38774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>
                <a:defRPr lang="ko-KR" altLang="en-US"/>
              </a:pPr>
              <a:r>
                <a:rPr lang="en-US" altLang="ko-KR" sz="2000"/>
                <a:t>5</a:t>
              </a:r>
              <a:endParaRPr lang="ko-KR" altLang="en-US" sz="200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8636722" y="4502277"/>
            <a:ext cx="364202" cy="9441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1400"/>
              <a:t>제</a:t>
            </a:r>
          </a:p>
          <a:p>
            <a:pPr lvl="0">
              <a:defRPr lang="ko-KR" altLang="en-US"/>
            </a:pPr>
            <a:r>
              <a:rPr lang="ko-KR" altLang="en-US" sz="1400"/>
              <a:t>국</a:t>
            </a:r>
          </a:p>
          <a:p>
            <a:pPr lvl="0">
              <a:defRPr lang="ko-KR" altLang="en-US"/>
            </a:pPr>
            <a:r>
              <a:rPr lang="ko-KR" altLang="en-US" sz="1400"/>
              <a:t>주</a:t>
            </a:r>
          </a:p>
          <a:p>
            <a:pPr lvl="0">
              <a:defRPr lang="ko-KR" altLang="en-US"/>
            </a:pPr>
            <a:r>
              <a:rPr lang="ko-KR" altLang="en-US" sz="1400"/>
              <a:t>의</a:t>
            </a:r>
          </a:p>
        </p:txBody>
      </p:sp>
      <p:grpSp>
        <p:nvGrpSpPr>
          <p:cNvPr id="27" name="그룹 26"/>
          <p:cNvGrpSpPr/>
          <p:nvPr/>
        </p:nvGrpSpPr>
        <p:grpSpPr>
          <a:xfrm>
            <a:off x="8768063" y="3073524"/>
            <a:ext cx="99712" cy="1311355"/>
            <a:chOff x="8758538" y="2708355"/>
            <a:chExt cx="120570" cy="1585668"/>
          </a:xfrm>
        </p:grpSpPr>
        <p:sp>
          <p:nvSpPr>
            <p:cNvPr id="15" name="타원 14"/>
            <p:cNvSpPr/>
            <p:nvPr/>
          </p:nvSpPr>
          <p:spPr>
            <a:xfrm>
              <a:off x="8758538" y="2708355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6" name="타원 15"/>
            <p:cNvSpPr/>
            <p:nvPr/>
          </p:nvSpPr>
          <p:spPr>
            <a:xfrm>
              <a:off x="8758538" y="3013520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7" name="타원 16"/>
            <p:cNvSpPr/>
            <p:nvPr/>
          </p:nvSpPr>
          <p:spPr>
            <a:xfrm>
              <a:off x="8758538" y="3309357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8" name="타원 17"/>
            <p:cNvSpPr/>
            <p:nvPr/>
          </p:nvSpPr>
          <p:spPr>
            <a:xfrm>
              <a:off x="8758538" y="3597389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9" name="타원 18"/>
            <p:cNvSpPr/>
            <p:nvPr/>
          </p:nvSpPr>
          <p:spPr>
            <a:xfrm>
              <a:off x="8758538" y="3885421"/>
              <a:ext cx="120570" cy="120570"/>
            </a:xfrm>
            <a:prstGeom prst="ellipse">
              <a:avLst/>
            </a:prstGeom>
            <a:solidFill>
              <a:srgbClr val="9703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0" name="타원 19"/>
            <p:cNvSpPr/>
            <p:nvPr/>
          </p:nvSpPr>
          <p:spPr>
            <a:xfrm>
              <a:off x="8758538" y="4173453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</p:grpSp>
      <p:pic>
        <p:nvPicPr>
          <p:cNvPr id="31" name="그림 30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079612" y="0"/>
            <a:ext cx="4511842" cy="5715000"/>
          </a:xfrm>
          <a:prstGeom prst="rect">
            <a:avLst/>
          </a:prstGeom>
        </p:spPr>
      </p:pic>
      <p:pic>
        <p:nvPicPr>
          <p:cNvPr id="32" name="그림 31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494420" y="627483"/>
            <a:ext cx="6858000" cy="4457700"/>
          </a:xfrm>
          <a:prstGeom prst="rect">
            <a:avLst/>
          </a:prstGeom>
        </p:spPr>
      </p:pic>
      <p:pic>
        <p:nvPicPr>
          <p:cNvPr id="33" name="그림 32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935596" y="439965"/>
            <a:ext cx="7596844" cy="505049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D7D3707-0F80-4E10-8350-C05A2CCB0433}"/>
              </a:ext>
            </a:extLst>
          </p:cNvPr>
          <p:cNvSpPr txBox="1"/>
          <p:nvPr/>
        </p:nvSpPr>
        <p:spPr>
          <a:xfrm>
            <a:off x="92785" y="807368"/>
            <a:ext cx="463204" cy="17635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wordArtVertRtl" wrap="none" rtlCol="0">
            <a:spAutoFit/>
          </a:bodyPr>
          <a:lstStyle/>
          <a:p>
            <a:r>
              <a:rPr lang="ko-KR" altLang="en-US" sz="1400" dirty="0"/>
              <a:t>당대의 문화</a:t>
            </a:r>
          </a:p>
        </p:txBody>
      </p:sp>
    </p:spTree>
    <p:extLst>
      <p:ext uri="{BB962C8B-B14F-4D97-AF65-F5344CB8AC3E}">
        <p14:creationId xmlns:p14="http://schemas.microsoft.com/office/powerpoint/2010/main" val="10133782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2" grpId="0" bldLvl="0" animBg="1"/>
      <p:bldP spid="3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-63500"/>
            <a:ext cx="9144000" cy="57848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cxnSp>
        <p:nvCxnSpPr>
          <p:cNvPr id="8" name="직선 연결선 7"/>
          <p:cNvCxnSpPr/>
          <p:nvPr/>
        </p:nvCxnSpPr>
        <p:spPr>
          <a:xfrm>
            <a:off x="323528" y="-310852"/>
            <a:ext cx="0" cy="648072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>
            <a:off x="8814606" y="-310852"/>
            <a:ext cx="0" cy="648072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그룹 11"/>
          <p:cNvGrpSpPr/>
          <p:nvPr/>
        </p:nvGrpSpPr>
        <p:grpSpPr>
          <a:xfrm>
            <a:off x="155255" y="265212"/>
            <a:ext cx="336546" cy="412520"/>
            <a:chOff x="223096" y="265212"/>
            <a:chExt cx="336546" cy="412520"/>
          </a:xfrm>
        </p:grpSpPr>
        <p:sp>
          <p:nvSpPr>
            <p:cNvPr id="9" name="직사각형 8"/>
            <p:cNvSpPr/>
            <p:nvPr/>
          </p:nvSpPr>
          <p:spPr>
            <a:xfrm>
              <a:off x="223096" y="265212"/>
              <a:ext cx="336546" cy="4125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33912" y="277101"/>
              <a:ext cx="325730" cy="38774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>
                <a:defRPr lang="ko-KR" altLang="en-US"/>
              </a:pPr>
              <a:r>
                <a:rPr lang="en-US" altLang="ko-KR" sz="2000"/>
                <a:t>5</a:t>
              </a:r>
              <a:endParaRPr lang="ko-KR" altLang="en-US" sz="200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8636722" y="4502277"/>
            <a:ext cx="364202" cy="9441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1400"/>
              <a:t>제</a:t>
            </a:r>
          </a:p>
          <a:p>
            <a:pPr lvl="0">
              <a:defRPr lang="ko-KR" altLang="en-US"/>
            </a:pPr>
            <a:r>
              <a:rPr lang="ko-KR" altLang="en-US" sz="1400"/>
              <a:t>국</a:t>
            </a:r>
          </a:p>
          <a:p>
            <a:pPr lvl="0">
              <a:defRPr lang="ko-KR" altLang="en-US"/>
            </a:pPr>
            <a:r>
              <a:rPr lang="ko-KR" altLang="en-US" sz="1400"/>
              <a:t>주</a:t>
            </a:r>
          </a:p>
          <a:p>
            <a:pPr lvl="0">
              <a:defRPr lang="ko-KR" altLang="en-US"/>
            </a:pPr>
            <a:r>
              <a:rPr lang="ko-KR" altLang="en-US" sz="1400"/>
              <a:t>의</a:t>
            </a:r>
          </a:p>
        </p:txBody>
      </p:sp>
      <p:grpSp>
        <p:nvGrpSpPr>
          <p:cNvPr id="27" name="그룹 26"/>
          <p:cNvGrpSpPr/>
          <p:nvPr/>
        </p:nvGrpSpPr>
        <p:grpSpPr>
          <a:xfrm>
            <a:off x="8768063" y="3073524"/>
            <a:ext cx="99712" cy="1311355"/>
            <a:chOff x="8758538" y="2708355"/>
            <a:chExt cx="120570" cy="1585668"/>
          </a:xfrm>
        </p:grpSpPr>
        <p:sp>
          <p:nvSpPr>
            <p:cNvPr id="15" name="타원 14"/>
            <p:cNvSpPr/>
            <p:nvPr/>
          </p:nvSpPr>
          <p:spPr>
            <a:xfrm>
              <a:off x="8758538" y="2708355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6" name="타원 15"/>
            <p:cNvSpPr/>
            <p:nvPr/>
          </p:nvSpPr>
          <p:spPr>
            <a:xfrm>
              <a:off x="8758538" y="3013520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7" name="타원 16"/>
            <p:cNvSpPr/>
            <p:nvPr/>
          </p:nvSpPr>
          <p:spPr>
            <a:xfrm>
              <a:off x="8758538" y="3309357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8" name="타원 17"/>
            <p:cNvSpPr/>
            <p:nvPr/>
          </p:nvSpPr>
          <p:spPr>
            <a:xfrm>
              <a:off x="8758538" y="3597389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9" name="타원 18"/>
            <p:cNvSpPr/>
            <p:nvPr/>
          </p:nvSpPr>
          <p:spPr>
            <a:xfrm>
              <a:off x="8758538" y="3885421"/>
              <a:ext cx="120570" cy="120570"/>
            </a:xfrm>
            <a:prstGeom prst="ellipse">
              <a:avLst/>
            </a:prstGeom>
            <a:solidFill>
              <a:srgbClr val="9703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0" name="타원 19"/>
            <p:cNvSpPr/>
            <p:nvPr/>
          </p:nvSpPr>
          <p:spPr>
            <a:xfrm>
              <a:off x="8758538" y="4173453"/>
              <a:ext cx="120570" cy="1205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</p:grpSp>
      <p:pic>
        <p:nvPicPr>
          <p:cNvPr id="31" name="그림 30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367644" y="338521"/>
            <a:ext cx="7200800" cy="413456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2C946EC-5426-421B-8214-A6F6649B2924}"/>
              </a:ext>
            </a:extLst>
          </p:cNvPr>
          <p:cNvSpPr txBox="1"/>
          <p:nvPr/>
        </p:nvSpPr>
        <p:spPr>
          <a:xfrm>
            <a:off x="92785" y="807368"/>
            <a:ext cx="463204" cy="17635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wordArtVertRtl" wrap="none" rtlCol="0">
            <a:spAutoFit/>
          </a:bodyPr>
          <a:lstStyle/>
          <a:p>
            <a:r>
              <a:rPr lang="ko-KR" altLang="en-US" sz="1400" dirty="0" err="1"/>
              <a:t>노구교</a:t>
            </a:r>
            <a:r>
              <a:rPr lang="ko-KR" altLang="en-US" sz="1400" dirty="0"/>
              <a:t> 사건</a:t>
            </a:r>
          </a:p>
        </p:txBody>
      </p:sp>
    </p:spTree>
    <p:extLst>
      <p:ext uri="{BB962C8B-B14F-4D97-AF65-F5344CB8AC3E}">
        <p14:creationId xmlns:p14="http://schemas.microsoft.com/office/powerpoint/2010/main" val="1589741464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937</TotalTime>
  <Words>141</Words>
  <Application>Microsoft Office PowerPoint</Application>
  <PresentationFormat>화면 슬라이드 쇼(16:10)</PresentationFormat>
  <Paragraphs>68</Paragraphs>
  <Slides>10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4" baseType="lpstr">
      <vt:lpstr>KoPub돋움체 Medium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80</cp:revision>
  <dcterms:created xsi:type="dcterms:W3CDTF">2017-09-29T05:21:14Z</dcterms:created>
  <dcterms:modified xsi:type="dcterms:W3CDTF">2017-10-08T13:00:08Z</dcterms:modified>
</cp:coreProperties>
</file>