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3" r:id="rId17"/>
    <p:sldId id="274" r:id="rId1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31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ABB5C7-A635-44AB-B236-3A23BE15B117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638BC910-8042-4074-83FE-659CEAFA54AE}">
      <dgm:prSet phldrT="[텍스트]" custT="1"/>
      <dgm:spPr/>
      <dgm:t>
        <a:bodyPr/>
        <a:lstStyle/>
        <a:p>
          <a:pPr latinLnBrk="1"/>
          <a:r>
            <a:rPr lang="ko-KR" altLang="en-US" sz="2800" dirty="0" smtClean="0">
              <a:latin typeface="HY나무B" pitchFamily="18" charset="-127"/>
              <a:ea typeface="HY나무B" pitchFamily="18" charset="-127"/>
            </a:rPr>
            <a:t>도교의</a:t>
          </a:r>
          <a:endParaRPr lang="en-US" altLang="ko-KR" sz="2800" dirty="0" smtClean="0">
            <a:latin typeface="HY나무B" pitchFamily="18" charset="-127"/>
            <a:ea typeface="HY나무B" pitchFamily="18" charset="-127"/>
          </a:endParaRPr>
        </a:p>
        <a:p>
          <a:pPr latinLnBrk="1"/>
          <a:r>
            <a:rPr lang="ko-KR" altLang="en-US" sz="2800" dirty="0" smtClean="0">
              <a:latin typeface="HY나무B" pitchFamily="18" charset="-127"/>
              <a:ea typeface="HY나무B" pitchFamily="18" charset="-127"/>
            </a:rPr>
            <a:t> 우주지배자</a:t>
          </a:r>
          <a:endParaRPr lang="ko-KR" altLang="en-US" sz="2800" dirty="0">
            <a:latin typeface="HY나무B" pitchFamily="18" charset="-127"/>
            <a:ea typeface="HY나무B" pitchFamily="18" charset="-127"/>
          </a:endParaRPr>
        </a:p>
      </dgm:t>
    </dgm:pt>
    <dgm:pt modelId="{E9CFF806-7A87-4EE8-8BC6-F6E27CC4AC0D}" type="parTrans" cxnId="{319B957E-D799-4C95-A98F-CE2F77918053}">
      <dgm:prSet/>
      <dgm:spPr/>
      <dgm:t>
        <a:bodyPr/>
        <a:lstStyle/>
        <a:p>
          <a:pPr latinLnBrk="1"/>
          <a:endParaRPr lang="ko-KR" altLang="en-US"/>
        </a:p>
      </dgm:t>
    </dgm:pt>
    <dgm:pt modelId="{6D5DDB81-F915-4BE0-A7DE-A9E21921B1DD}" type="sibTrans" cxnId="{319B957E-D799-4C95-A98F-CE2F77918053}">
      <dgm:prSet/>
      <dgm:spPr/>
      <dgm:t>
        <a:bodyPr/>
        <a:lstStyle/>
        <a:p>
          <a:pPr latinLnBrk="1"/>
          <a:endParaRPr lang="ko-KR" altLang="en-US"/>
        </a:p>
      </dgm:t>
    </dgm:pt>
    <dgm:pt modelId="{41AD9E92-58CC-4CE5-B5F3-90BECA8B7027}">
      <dgm:prSet phldrT="[텍스트]" custT="1"/>
      <dgm:spPr/>
      <dgm:t>
        <a:bodyPr/>
        <a:lstStyle/>
        <a:p>
          <a:pPr latinLnBrk="1"/>
          <a:r>
            <a:rPr lang="ko-KR" altLang="en-US" sz="2800" dirty="0" smtClean="0">
              <a:latin typeface="HY나무B" pitchFamily="18" charset="-127"/>
              <a:ea typeface="HY나무B" pitchFamily="18" charset="-127"/>
            </a:rPr>
            <a:t>中의 </a:t>
          </a:r>
          <a:endParaRPr lang="en-US" altLang="ko-KR" sz="2800" dirty="0" smtClean="0">
            <a:latin typeface="HY나무B" pitchFamily="18" charset="-127"/>
            <a:ea typeface="HY나무B" pitchFamily="18" charset="-127"/>
          </a:endParaRPr>
        </a:p>
        <a:p>
          <a:pPr latinLnBrk="1"/>
          <a:r>
            <a:rPr lang="ko-KR" altLang="en-US" sz="2800" dirty="0" smtClean="0">
              <a:latin typeface="HY나무B" pitchFamily="18" charset="-127"/>
              <a:ea typeface="HY나무B" pitchFamily="18" charset="-127"/>
            </a:rPr>
            <a:t>황제와 </a:t>
          </a:r>
          <a:endParaRPr lang="en-US" altLang="ko-KR" sz="2800" dirty="0" smtClean="0">
            <a:latin typeface="HY나무B" pitchFamily="18" charset="-127"/>
            <a:ea typeface="HY나무B" pitchFamily="18" charset="-127"/>
          </a:endParaRPr>
        </a:p>
        <a:p>
          <a:pPr latinLnBrk="1"/>
          <a:r>
            <a:rPr lang="ko-KR" altLang="en-US" sz="2800" dirty="0" smtClean="0">
              <a:latin typeface="HY나무B" pitchFamily="18" charset="-127"/>
              <a:ea typeface="HY나무B" pitchFamily="18" charset="-127"/>
            </a:rPr>
            <a:t>대등한 호칭</a:t>
          </a:r>
          <a:endParaRPr lang="ko-KR" altLang="en-US" sz="2800" dirty="0">
            <a:latin typeface="HY나무B" pitchFamily="18" charset="-127"/>
            <a:ea typeface="HY나무B" pitchFamily="18" charset="-127"/>
          </a:endParaRPr>
        </a:p>
      </dgm:t>
    </dgm:pt>
    <dgm:pt modelId="{F1878D82-E0C4-493C-B10F-CFA78401AD66}" type="parTrans" cxnId="{D87A4620-A127-4209-B533-491FC8C86014}">
      <dgm:prSet/>
      <dgm:spPr/>
      <dgm:t>
        <a:bodyPr/>
        <a:lstStyle/>
        <a:p>
          <a:pPr latinLnBrk="1"/>
          <a:endParaRPr lang="ko-KR" altLang="en-US"/>
        </a:p>
      </dgm:t>
    </dgm:pt>
    <dgm:pt modelId="{35BD6CB4-7138-492F-85EB-3D2AE8E5FEC8}" type="sibTrans" cxnId="{D87A4620-A127-4209-B533-491FC8C86014}">
      <dgm:prSet/>
      <dgm:spPr/>
      <dgm:t>
        <a:bodyPr/>
        <a:lstStyle/>
        <a:p>
          <a:pPr latinLnBrk="1"/>
          <a:endParaRPr lang="ko-KR" altLang="en-US"/>
        </a:p>
      </dgm:t>
    </dgm:pt>
    <dgm:pt modelId="{851ACF8D-BFB2-41BA-986D-7511D5886FA1}">
      <dgm:prSet phldrT="[텍스트]" custT="1"/>
      <dgm:spPr/>
      <dgm:t>
        <a:bodyPr/>
        <a:lstStyle/>
        <a:p>
          <a:pPr latinLnBrk="1"/>
          <a:r>
            <a:rPr lang="ko-KR" altLang="en-US" sz="4400" dirty="0" smtClean="0"/>
            <a:t>天皇</a:t>
          </a:r>
          <a:endParaRPr lang="ko-KR" altLang="en-US" sz="4400" dirty="0"/>
        </a:p>
      </dgm:t>
    </dgm:pt>
    <dgm:pt modelId="{C3EE7682-A554-400C-A434-9CB8466F7FD7}" type="parTrans" cxnId="{164C43B7-DE25-4F71-933B-F471EE170100}">
      <dgm:prSet/>
      <dgm:spPr/>
      <dgm:t>
        <a:bodyPr/>
        <a:lstStyle/>
        <a:p>
          <a:pPr latinLnBrk="1"/>
          <a:endParaRPr lang="ko-KR" altLang="en-US"/>
        </a:p>
      </dgm:t>
    </dgm:pt>
    <dgm:pt modelId="{747052C3-7C73-4FB7-886F-306DAAE08E7C}" type="sibTrans" cxnId="{164C43B7-DE25-4F71-933B-F471EE170100}">
      <dgm:prSet/>
      <dgm:spPr/>
      <dgm:t>
        <a:bodyPr/>
        <a:lstStyle/>
        <a:p>
          <a:pPr latinLnBrk="1"/>
          <a:endParaRPr lang="ko-KR" altLang="en-US"/>
        </a:p>
      </dgm:t>
    </dgm:pt>
    <dgm:pt modelId="{75A99930-5810-459A-BD7B-283015381270}" type="pres">
      <dgm:prSet presAssocID="{08ABB5C7-A635-44AB-B236-3A23BE15B117}" presName="linearFlow" presStyleCnt="0">
        <dgm:presLayoutVars>
          <dgm:dir/>
          <dgm:resizeHandles val="exact"/>
        </dgm:presLayoutVars>
      </dgm:prSet>
      <dgm:spPr/>
    </dgm:pt>
    <dgm:pt modelId="{E696EB0F-42CB-4CED-936E-882D717531D4}" type="pres">
      <dgm:prSet presAssocID="{638BC910-8042-4074-83FE-659CEAFA54AE}" presName="node" presStyleLbl="node1" presStyleIdx="0" presStyleCnt="3" custScaleX="203645" custScaleY="200378" custLinFactX="11886" custLinFactNeighborX="100000" custLinFactNeighborY="-52259">
        <dgm:presLayoutVars>
          <dgm:bulletEnabled val="1"/>
        </dgm:presLayoutVars>
      </dgm:prSet>
      <dgm:spPr/>
    </dgm:pt>
    <dgm:pt modelId="{8C4299D2-4C03-48B4-B29A-BE615525A4AD}" type="pres">
      <dgm:prSet presAssocID="{6D5DDB81-F915-4BE0-A7DE-A9E21921B1DD}" presName="spacerL" presStyleCnt="0"/>
      <dgm:spPr/>
    </dgm:pt>
    <dgm:pt modelId="{B3C56C8C-968A-44D0-B186-45372B48D959}" type="pres">
      <dgm:prSet presAssocID="{6D5DDB81-F915-4BE0-A7DE-A9E21921B1DD}" presName="sibTrans" presStyleLbl="sibTrans2D1" presStyleIdx="0" presStyleCnt="2" custScaleX="107012" custScaleY="137673" custLinFactX="115917" custLinFactNeighborX="200000" custLinFactNeighborY="-89306"/>
      <dgm:spPr/>
    </dgm:pt>
    <dgm:pt modelId="{D4560868-30ED-4FEA-A4EC-1FD289FE46A6}" type="pres">
      <dgm:prSet presAssocID="{6D5DDB81-F915-4BE0-A7DE-A9E21921B1DD}" presName="spacerR" presStyleCnt="0"/>
      <dgm:spPr/>
    </dgm:pt>
    <dgm:pt modelId="{FACE6E26-13BC-423C-862C-23CCB5F74A70}" type="pres">
      <dgm:prSet presAssocID="{41AD9E92-58CC-4CE5-B5F3-90BECA8B7027}" presName="node" presStyleLbl="node1" presStyleIdx="1" presStyleCnt="3" custScaleX="184841" custScaleY="197994" custLinFactX="131097" custLinFactNeighborX="200000" custLinFactNeighborY="-5324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FC32745-048D-4D5D-80DC-99FCFD45F762}" type="pres">
      <dgm:prSet presAssocID="{35BD6CB4-7138-492F-85EB-3D2AE8E5FEC8}" presName="spacerL" presStyleCnt="0"/>
      <dgm:spPr/>
    </dgm:pt>
    <dgm:pt modelId="{4EA84A3F-B6AB-49B9-86F0-A71F9704E87E}" type="pres">
      <dgm:prSet presAssocID="{35BD6CB4-7138-492F-85EB-3D2AE8E5FEC8}" presName="sibTrans" presStyleLbl="sibTrans2D1" presStyleIdx="1" presStyleCnt="2" custScaleX="132620" custScaleY="174659" custLinFactX="-500173" custLinFactY="100000" custLinFactNeighborX="-600000" custLinFactNeighborY="190675"/>
      <dgm:spPr/>
    </dgm:pt>
    <dgm:pt modelId="{BC5C3224-C924-4D96-BA4A-9391FE53509E}" type="pres">
      <dgm:prSet presAssocID="{35BD6CB4-7138-492F-85EB-3D2AE8E5FEC8}" presName="spacerR" presStyleCnt="0"/>
      <dgm:spPr/>
    </dgm:pt>
    <dgm:pt modelId="{71F4E230-DA93-4244-A190-3E47CBE58B85}" type="pres">
      <dgm:prSet presAssocID="{851ACF8D-BFB2-41BA-986D-7511D5886FA1}" presName="node" presStyleLbl="node1" presStyleIdx="2" presStyleCnt="3" custScaleX="175361" custScaleY="187083" custLinFactX="-278520" custLinFactY="54127" custLinFactNeighborX="-300000" custLinFactNeighborY="1000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319B957E-D799-4C95-A98F-CE2F77918053}" srcId="{08ABB5C7-A635-44AB-B236-3A23BE15B117}" destId="{638BC910-8042-4074-83FE-659CEAFA54AE}" srcOrd="0" destOrd="0" parTransId="{E9CFF806-7A87-4EE8-8BC6-F6E27CC4AC0D}" sibTransId="{6D5DDB81-F915-4BE0-A7DE-A9E21921B1DD}"/>
    <dgm:cxn modelId="{5382D5B9-5AA2-4A12-8C09-DF6B1E438BFC}" type="presOf" srcId="{6D5DDB81-F915-4BE0-A7DE-A9E21921B1DD}" destId="{B3C56C8C-968A-44D0-B186-45372B48D959}" srcOrd="0" destOrd="0" presId="urn:microsoft.com/office/officeart/2005/8/layout/equation1"/>
    <dgm:cxn modelId="{164C43B7-DE25-4F71-933B-F471EE170100}" srcId="{08ABB5C7-A635-44AB-B236-3A23BE15B117}" destId="{851ACF8D-BFB2-41BA-986D-7511D5886FA1}" srcOrd="2" destOrd="0" parTransId="{C3EE7682-A554-400C-A434-9CB8466F7FD7}" sibTransId="{747052C3-7C73-4FB7-886F-306DAAE08E7C}"/>
    <dgm:cxn modelId="{E8AE2F6C-6978-4AB2-86D0-736E0272C09D}" type="presOf" srcId="{41AD9E92-58CC-4CE5-B5F3-90BECA8B7027}" destId="{FACE6E26-13BC-423C-862C-23CCB5F74A70}" srcOrd="0" destOrd="0" presId="urn:microsoft.com/office/officeart/2005/8/layout/equation1"/>
    <dgm:cxn modelId="{340AF695-93FF-4F1C-8E74-D659AAB607F2}" type="presOf" srcId="{638BC910-8042-4074-83FE-659CEAFA54AE}" destId="{E696EB0F-42CB-4CED-936E-882D717531D4}" srcOrd="0" destOrd="0" presId="urn:microsoft.com/office/officeart/2005/8/layout/equation1"/>
    <dgm:cxn modelId="{F9CBADD4-855D-49B3-A5BC-C2D99A0FD5D5}" type="presOf" srcId="{08ABB5C7-A635-44AB-B236-3A23BE15B117}" destId="{75A99930-5810-459A-BD7B-283015381270}" srcOrd="0" destOrd="0" presId="urn:microsoft.com/office/officeart/2005/8/layout/equation1"/>
    <dgm:cxn modelId="{47E63661-24B6-41FA-9ACA-E7BCCD91E122}" type="presOf" srcId="{35BD6CB4-7138-492F-85EB-3D2AE8E5FEC8}" destId="{4EA84A3F-B6AB-49B9-86F0-A71F9704E87E}" srcOrd="0" destOrd="0" presId="urn:microsoft.com/office/officeart/2005/8/layout/equation1"/>
    <dgm:cxn modelId="{B3A3D8C8-DA3E-4C27-B30A-98BABB502C90}" type="presOf" srcId="{851ACF8D-BFB2-41BA-986D-7511D5886FA1}" destId="{71F4E230-DA93-4244-A190-3E47CBE58B85}" srcOrd="0" destOrd="0" presId="urn:microsoft.com/office/officeart/2005/8/layout/equation1"/>
    <dgm:cxn modelId="{D87A4620-A127-4209-B533-491FC8C86014}" srcId="{08ABB5C7-A635-44AB-B236-3A23BE15B117}" destId="{41AD9E92-58CC-4CE5-B5F3-90BECA8B7027}" srcOrd="1" destOrd="0" parTransId="{F1878D82-E0C4-493C-B10F-CFA78401AD66}" sibTransId="{35BD6CB4-7138-492F-85EB-3D2AE8E5FEC8}"/>
    <dgm:cxn modelId="{B9A87024-DC7E-4CCB-BF39-CBCAAAB5A3D4}" type="presParOf" srcId="{75A99930-5810-459A-BD7B-283015381270}" destId="{E696EB0F-42CB-4CED-936E-882D717531D4}" srcOrd="0" destOrd="0" presId="urn:microsoft.com/office/officeart/2005/8/layout/equation1"/>
    <dgm:cxn modelId="{05A92A2B-5FB8-4223-97D1-679202D03F5A}" type="presParOf" srcId="{75A99930-5810-459A-BD7B-283015381270}" destId="{8C4299D2-4C03-48B4-B29A-BE615525A4AD}" srcOrd="1" destOrd="0" presId="urn:microsoft.com/office/officeart/2005/8/layout/equation1"/>
    <dgm:cxn modelId="{DD2A11E6-B542-40D9-BB05-9F8C64CB8720}" type="presParOf" srcId="{75A99930-5810-459A-BD7B-283015381270}" destId="{B3C56C8C-968A-44D0-B186-45372B48D959}" srcOrd="2" destOrd="0" presId="urn:microsoft.com/office/officeart/2005/8/layout/equation1"/>
    <dgm:cxn modelId="{3A3A22D7-936C-46B9-B22D-05BC6038110B}" type="presParOf" srcId="{75A99930-5810-459A-BD7B-283015381270}" destId="{D4560868-30ED-4FEA-A4EC-1FD289FE46A6}" srcOrd="3" destOrd="0" presId="urn:microsoft.com/office/officeart/2005/8/layout/equation1"/>
    <dgm:cxn modelId="{FC65636F-E483-4DD9-B4D0-19C250D0F07B}" type="presParOf" srcId="{75A99930-5810-459A-BD7B-283015381270}" destId="{FACE6E26-13BC-423C-862C-23CCB5F74A70}" srcOrd="4" destOrd="0" presId="urn:microsoft.com/office/officeart/2005/8/layout/equation1"/>
    <dgm:cxn modelId="{6D383C48-1AF7-498D-8312-854863222C73}" type="presParOf" srcId="{75A99930-5810-459A-BD7B-283015381270}" destId="{0FC32745-048D-4D5D-80DC-99FCFD45F762}" srcOrd="5" destOrd="0" presId="urn:microsoft.com/office/officeart/2005/8/layout/equation1"/>
    <dgm:cxn modelId="{FA6E5BA9-2EFC-4B42-93B5-A08F1C396E44}" type="presParOf" srcId="{75A99930-5810-459A-BD7B-283015381270}" destId="{4EA84A3F-B6AB-49B9-86F0-A71F9704E87E}" srcOrd="6" destOrd="0" presId="urn:microsoft.com/office/officeart/2005/8/layout/equation1"/>
    <dgm:cxn modelId="{F09BBA16-A1F9-44FD-B3F1-C4FAE4473207}" type="presParOf" srcId="{75A99930-5810-459A-BD7B-283015381270}" destId="{BC5C3224-C924-4D96-BA4A-9391FE53509E}" srcOrd="7" destOrd="0" presId="urn:microsoft.com/office/officeart/2005/8/layout/equation1"/>
    <dgm:cxn modelId="{9ABFEE07-354A-4AFE-BDFA-C1FEC527BA9B}" type="presParOf" srcId="{75A99930-5810-459A-BD7B-283015381270}" destId="{71F4E230-DA93-4244-A190-3E47CBE58B85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CC1B7D-9287-487E-801F-B375258540AF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1899B9F6-9B69-47F5-A9AE-167442858FCC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HY나무B" pitchFamily="18" charset="-127"/>
              <a:ea typeface="HY나무B" pitchFamily="18" charset="-127"/>
            </a:rPr>
            <a:t>천황</a:t>
          </a:r>
          <a:endParaRPr lang="ko-KR" altLang="en-US" dirty="0">
            <a:latin typeface="HY나무B" pitchFamily="18" charset="-127"/>
            <a:ea typeface="HY나무B" pitchFamily="18" charset="-127"/>
          </a:endParaRPr>
        </a:p>
      </dgm:t>
    </dgm:pt>
    <dgm:pt modelId="{E04DB3BC-E91F-4B6A-BA53-A5CD9580DC1D}" type="parTrans" cxnId="{68462134-9337-44A7-A1D6-D6435D3B6A66}">
      <dgm:prSet/>
      <dgm:spPr/>
      <dgm:t>
        <a:bodyPr/>
        <a:lstStyle/>
        <a:p>
          <a:pPr latinLnBrk="1"/>
          <a:endParaRPr lang="ko-KR" altLang="en-US"/>
        </a:p>
      </dgm:t>
    </dgm:pt>
    <dgm:pt modelId="{99D139F8-D14C-4018-916D-33889EE31655}" type="sibTrans" cxnId="{68462134-9337-44A7-A1D6-D6435D3B6A66}">
      <dgm:prSet/>
      <dgm:spPr/>
      <dgm:t>
        <a:bodyPr/>
        <a:lstStyle/>
        <a:p>
          <a:pPr latinLnBrk="1"/>
          <a:endParaRPr lang="ko-KR" altLang="en-US"/>
        </a:p>
      </dgm:t>
    </dgm:pt>
    <dgm:pt modelId="{12B77078-AE1D-4C7F-BFD7-2E85440ABFDF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HY나무B" pitchFamily="18" charset="-127"/>
              <a:ea typeface="HY나무B" pitchFamily="18" charset="-127"/>
            </a:rPr>
            <a:t>정치구조</a:t>
          </a:r>
          <a:endParaRPr lang="ko-KR" altLang="en-US" dirty="0">
            <a:latin typeface="HY나무B" pitchFamily="18" charset="-127"/>
            <a:ea typeface="HY나무B" pitchFamily="18" charset="-127"/>
          </a:endParaRPr>
        </a:p>
      </dgm:t>
    </dgm:pt>
    <dgm:pt modelId="{535B7A55-7D8F-47D7-85EA-95379CEA5C34}" type="parTrans" cxnId="{94302FFE-C17F-4A1A-A444-14A2DF5F6A90}">
      <dgm:prSet/>
      <dgm:spPr/>
      <dgm:t>
        <a:bodyPr/>
        <a:lstStyle/>
        <a:p>
          <a:pPr latinLnBrk="1"/>
          <a:endParaRPr lang="ko-KR" altLang="en-US"/>
        </a:p>
      </dgm:t>
    </dgm:pt>
    <dgm:pt modelId="{5E3414A3-FBD5-4C06-8A83-905220AC057F}" type="sibTrans" cxnId="{94302FFE-C17F-4A1A-A444-14A2DF5F6A90}">
      <dgm:prSet/>
      <dgm:spPr/>
      <dgm:t>
        <a:bodyPr/>
        <a:lstStyle/>
        <a:p>
          <a:pPr latinLnBrk="1"/>
          <a:endParaRPr lang="ko-KR" altLang="en-US"/>
        </a:p>
      </dgm:t>
    </dgm:pt>
    <dgm:pt modelId="{3622A2AF-54B3-41A2-8AF3-C511904FD164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HY나무B" pitchFamily="18" charset="-127"/>
              <a:ea typeface="HY나무B" pitchFamily="18" charset="-127"/>
            </a:rPr>
            <a:t>문무권력의 집중</a:t>
          </a:r>
          <a:endParaRPr lang="ko-KR" altLang="en-US" dirty="0">
            <a:latin typeface="HY나무B" pitchFamily="18" charset="-127"/>
            <a:ea typeface="HY나무B" pitchFamily="18" charset="-127"/>
          </a:endParaRPr>
        </a:p>
      </dgm:t>
    </dgm:pt>
    <dgm:pt modelId="{29EAAD78-FED7-4136-A7F0-8E587B13A516}" type="parTrans" cxnId="{AB4B1F9E-0D37-4E54-9C6D-C2F586DBC685}">
      <dgm:prSet/>
      <dgm:spPr/>
      <dgm:t>
        <a:bodyPr/>
        <a:lstStyle/>
        <a:p>
          <a:pPr latinLnBrk="1"/>
          <a:endParaRPr lang="ko-KR" altLang="en-US"/>
        </a:p>
      </dgm:t>
    </dgm:pt>
    <dgm:pt modelId="{A832B9AB-6F36-4F5E-AED3-A0660C332527}" type="sibTrans" cxnId="{AB4B1F9E-0D37-4E54-9C6D-C2F586DBC685}">
      <dgm:prSet/>
      <dgm:spPr/>
      <dgm:t>
        <a:bodyPr/>
        <a:lstStyle/>
        <a:p>
          <a:pPr latinLnBrk="1"/>
          <a:endParaRPr lang="ko-KR" altLang="en-US"/>
        </a:p>
      </dgm:t>
    </dgm:pt>
    <dgm:pt modelId="{5F3ABC0B-2FDF-4863-8B58-37FCD66E0ACE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HY나무B" pitchFamily="18" charset="-127"/>
              <a:ea typeface="HY나무B" pitchFamily="18" charset="-127"/>
            </a:rPr>
            <a:t>정치권력의 집중</a:t>
          </a:r>
          <a:endParaRPr lang="ko-KR" altLang="en-US" dirty="0">
            <a:latin typeface="HY나무B" pitchFamily="18" charset="-127"/>
            <a:ea typeface="HY나무B" pitchFamily="18" charset="-127"/>
          </a:endParaRPr>
        </a:p>
      </dgm:t>
    </dgm:pt>
    <dgm:pt modelId="{528FA6B4-045A-4628-BAA0-B3698A497AB0}" type="parTrans" cxnId="{096BB8D7-7BDD-4993-BEB9-F67C625EA08C}">
      <dgm:prSet/>
      <dgm:spPr/>
      <dgm:t>
        <a:bodyPr/>
        <a:lstStyle/>
        <a:p>
          <a:pPr latinLnBrk="1"/>
          <a:endParaRPr lang="ko-KR" altLang="en-US"/>
        </a:p>
      </dgm:t>
    </dgm:pt>
    <dgm:pt modelId="{DCAEC20B-BB07-4BB9-AE12-AF8FD72B0C74}" type="sibTrans" cxnId="{096BB8D7-7BDD-4993-BEB9-F67C625EA08C}">
      <dgm:prSet/>
      <dgm:spPr/>
      <dgm:t>
        <a:bodyPr/>
        <a:lstStyle/>
        <a:p>
          <a:pPr latinLnBrk="1"/>
          <a:endParaRPr lang="ko-KR" altLang="en-US"/>
        </a:p>
      </dgm:t>
    </dgm:pt>
    <dgm:pt modelId="{2B7A37D6-964B-40D3-ADAF-A5B43DC1793B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HY나무B" pitchFamily="18" charset="-127"/>
              <a:ea typeface="HY나무B" pitchFamily="18" charset="-127"/>
            </a:rPr>
            <a:t>존재</a:t>
          </a:r>
          <a:endParaRPr lang="ko-KR" altLang="en-US" dirty="0">
            <a:latin typeface="HY나무B" pitchFamily="18" charset="-127"/>
            <a:ea typeface="HY나무B" pitchFamily="18" charset="-127"/>
          </a:endParaRPr>
        </a:p>
      </dgm:t>
    </dgm:pt>
    <dgm:pt modelId="{661ECD5E-EED5-4A44-A320-6141276FBE68}" type="parTrans" cxnId="{0421AAB2-0A81-4177-93FF-8A36ADF254CA}">
      <dgm:prSet/>
      <dgm:spPr/>
      <dgm:t>
        <a:bodyPr/>
        <a:lstStyle/>
        <a:p>
          <a:pPr latinLnBrk="1"/>
          <a:endParaRPr lang="ko-KR" altLang="en-US"/>
        </a:p>
      </dgm:t>
    </dgm:pt>
    <dgm:pt modelId="{F1ED3CB0-B1E4-4020-8698-B04CD6CACB43}" type="sibTrans" cxnId="{0421AAB2-0A81-4177-93FF-8A36ADF254CA}">
      <dgm:prSet/>
      <dgm:spPr/>
      <dgm:t>
        <a:bodyPr/>
        <a:lstStyle/>
        <a:p>
          <a:pPr latinLnBrk="1"/>
          <a:endParaRPr lang="ko-KR" altLang="en-US"/>
        </a:p>
      </dgm:t>
    </dgm:pt>
    <dgm:pt modelId="{B37480A0-384C-4D15-A8A7-337D99524DA0}">
      <dgm:prSet phldrT="[텍스트]"/>
      <dgm:spPr/>
      <dgm:t>
        <a:bodyPr/>
        <a:lstStyle/>
        <a:p>
          <a:pPr latinLnBrk="1"/>
          <a:r>
            <a:rPr lang="ko-KR" altLang="en-US" dirty="0" err="1" smtClean="0">
              <a:latin typeface="HY나무B" pitchFamily="18" charset="-127"/>
              <a:ea typeface="HY나무B" pitchFamily="18" charset="-127"/>
            </a:rPr>
            <a:t>군주적존재</a:t>
          </a:r>
          <a:endParaRPr lang="ko-KR" altLang="en-US" dirty="0">
            <a:latin typeface="HY나무B" pitchFamily="18" charset="-127"/>
            <a:ea typeface="HY나무B" pitchFamily="18" charset="-127"/>
          </a:endParaRPr>
        </a:p>
      </dgm:t>
    </dgm:pt>
    <dgm:pt modelId="{BFBA5096-D6F5-4DC1-8382-352710D6BEA0}" type="parTrans" cxnId="{2454F73A-C386-4CCB-934D-44E223FF4036}">
      <dgm:prSet/>
      <dgm:spPr/>
      <dgm:t>
        <a:bodyPr/>
        <a:lstStyle/>
        <a:p>
          <a:pPr latinLnBrk="1"/>
          <a:endParaRPr lang="ko-KR" altLang="en-US"/>
        </a:p>
      </dgm:t>
    </dgm:pt>
    <dgm:pt modelId="{30FA4A38-4101-49AE-983F-829AD750950A}" type="sibTrans" cxnId="{2454F73A-C386-4CCB-934D-44E223FF4036}">
      <dgm:prSet/>
      <dgm:spPr/>
      <dgm:t>
        <a:bodyPr/>
        <a:lstStyle/>
        <a:p>
          <a:pPr latinLnBrk="1"/>
          <a:endParaRPr lang="ko-KR" altLang="en-US"/>
        </a:p>
      </dgm:t>
    </dgm:pt>
    <dgm:pt modelId="{25486D7B-6591-4EE0-A67A-6CB13F25E923}" type="pres">
      <dgm:prSet presAssocID="{84CC1B7D-9287-487E-801F-B375258540A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BA0A425-369A-4BE1-BC32-6C00F13A490E}" type="pres">
      <dgm:prSet presAssocID="{1899B9F6-9B69-47F5-A9AE-167442858FCC}" presName="root1" presStyleCnt="0"/>
      <dgm:spPr/>
    </dgm:pt>
    <dgm:pt modelId="{C77A335D-64F6-493F-9283-8A1BE9D6425C}" type="pres">
      <dgm:prSet presAssocID="{1899B9F6-9B69-47F5-A9AE-167442858FCC}" presName="LevelOneTextNode" presStyleLbl="node0" presStyleIdx="0" presStyleCnt="1">
        <dgm:presLayoutVars>
          <dgm:chPref val="3"/>
        </dgm:presLayoutVars>
      </dgm:prSet>
      <dgm:spPr/>
    </dgm:pt>
    <dgm:pt modelId="{5718372A-2036-443D-96D7-25F81339198A}" type="pres">
      <dgm:prSet presAssocID="{1899B9F6-9B69-47F5-A9AE-167442858FCC}" presName="level2hierChild" presStyleCnt="0"/>
      <dgm:spPr/>
    </dgm:pt>
    <dgm:pt modelId="{1E877417-53A7-438A-B075-906C576BC13F}" type="pres">
      <dgm:prSet presAssocID="{535B7A55-7D8F-47D7-85EA-95379CEA5C34}" presName="conn2-1" presStyleLbl="parChTrans1D2" presStyleIdx="0" presStyleCnt="2"/>
      <dgm:spPr/>
    </dgm:pt>
    <dgm:pt modelId="{4D3DF6E3-22CD-461F-9A38-70C5A2CDB85D}" type="pres">
      <dgm:prSet presAssocID="{535B7A55-7D8F-47D7-85EA-95379CEA5C34}" presName="connTx" presStyleLbl="parChTrans1D2" presStyleIdx="0" presStyleCnt="2"/>
      <dgm:spPr/>
    </dgm:pt>
    <dgm:pt modelId="{39C97DDD-869C-40B9-8212-287C3C33C405}" type="pres">
      <dgm:prSet presAssocID="{12B77078-AE1D-4C7F-BFD7-2E85440ABFDF}" presName="root2" presStyleCnt="0"/>
      <dgm:spPr/>
    </dgm:pt>
    <dgm:pt modelId="{2AA9AD70-DF37-4C99-B3D5-5AB7954DA7E0}" type="pres">
      <dgm:prSet presAssocID="{12B77078-AE1D-4C7F-BFD7-2E85440ABFDF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0A7C858-111F-4DF6-A584-6E7E5141A609}" type="pres">
      <dgm:prSet presAssocID="{12B77078-AE1D-4C7F-BFD7-2E85440ABFDF}" presName="level3hierChild" presStyleCnt="0"/>
      <dgm:spPr/>
    </dgm:pt>
    <dgm:pt modelId="{F1B5CB41-EBAD-4750-8339-3900E5E519D3}" type="pres">
      <dgm:prSet presAssocID="{29EAAD78-FED7-4136-A7F0-8E587B13A516}" presName="conn2-1" presStyleLbl="parChTrans1D3" presStyleIdx="0" presStyleCnt="3"/>
      <dgm:spPr/>
    </dgm:pt>
    <dgm:pt modelId="{9A14D339-481D-48E7-865D-DA8F53F7559C}" type="pres">
      <dgm:prSet presAssocID="{29EAAD78-FED7-4136-A7F0-8E587B13A516}" presName="connTx" presStyleLbl="parChTrans1D3" presStyleIdx="0" presStyleCnt="3"/>
      <dgm:spPr/>
    </dgm:pt>
    <dgm:pt modelId="{977907C5-1352-4B77-9F62-06D1227C83BC}" type="pres">
      <dgm:prSet presAssocID="{3622A2AF-54B3-41A2-8AF3-C511904FD164}" presName="root2" presStyleCnt="0"/>
      <dgm:spPr/>
    </dgm:pt>
    <dgm:pt modelId="{395FC8E2-EFA7-40F0-A10A-8473BD442BEB}" type="pres">
      <dgm:prSet presAssocID="{3622A2AF-54B3-41A2-8AF3-C511904FD164}" presName="LevelTwoTextNode" presStyleLbl="node3" presStyleIdx="0" presStyleCnt="3">
        <dgm:presLayoutVars>
          <dgm:chPref val="3"/>
        </dgm:presLayoutVars>
      </dgm:prSet>
      <dgm:spPr/>
    </dgm:pt>
    <dgm:pt modelId="{C0D6A386-A4A9-4649-B20A-1427A680E7EE}" type="pres">
      <dgm:prSet presAssocID="{3622A2AF-54B3-41A2-8AF3-C511904FD164}" presName="level3hierChild" presStyleCnt="0"/>
      <dgm:spPr/>
    </dgm:pt>
    <dgm:pt modelId="{83A735AF-E47F-4CBF-ABBC-FD9DAA66E5FA}" type="pres">
      <dgm:prSet presAssocID="{528FA6B4-045A-4628-BAA0-B3698A497AB0}" presName="conn2-1" presStyleLbl="parChTrans1D3" presStyleIdx="1" presStyleCnt="3"/>
      <dgm:spPr/>
    </dgm:pt>
    <dgm:pt modelId="{4458FD4A-44E3-4DF0-80B1-2FB384F0CA35}" type="pres">
      <dgm:prSet presAssocID="{528FA6B4-045A-4628-BAA0-B3698A497AB0}" presName="connTx" presStyleLbl="parChTrans1D3" presStyleIdx="1" presStyleCnt="3"/>
      <dgm:spPr/>
    </dgm:pt>
    <dgm:pt modelId="{7F0BE9A1-8FED-4FB7-90FC-5AF1E799987D}" type="pres">
      <dgm:prSet presAssocID="{5F3ABC0B-2FDF-4863-8B58-37FCD66E0ACE}" presName="root2" presStyleCnt="0"/>
      <dgm:spPr/>
    </dgm:pt>
    <dgm:pt modelId="{212A46C2-4C7A-4DEB-9BBC-E6294DE0766B}" type="pres">
      <dgm:prSet presAssocID="{5F3ABC0B-2FDF-4863-8B58-37FCD66E0ACE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4806786-CB62-497F-A73C-61D209C4534B}" type="pres">
      <dgm:prSet presAssocID="{5F3ABC0B-2FDF-4863-8B58-37FCD66E0ACE}" presName="level3hierChild" presStyleCnt="0"/>
      <dgm:spPr/>
    </dgm:pt>
    <dgm:pt modelId="{7DA59259-E71D-4ADA-A15E-CF2028727C4C}" type="pres">
      <dgm:prSet presAssocID="{661ECD5E-EED5-4A44-A320-6141276FBE68}" presName="conn2-1" presStyleLbl="parChTrans1D2" presStyleIdx="1" presStyleCnt="2"/>
      <dgm:spPr/>
    </dgm:pt>
    <dgm:pt modelId="{0A1D6C0D-B3E8-4F54-8AC9-A03A64A1250A}" type="pres">
      <dgm:prSet presAssocID="{661ECD5E-EED5-4A44-A320-6141276FBE68}" presName="connTx" presStyleLbl="parChTrans1D2" presStyleIdx="1" presStyleCnt="2"/>
      <dgm:spPr/>
    </dgm:pt>
    <dgm:pt modelId="{0E51DAF0-B6F3-4F37-A24E-8935A3E65D00}" type="pres">
      <dgm:prSet presAssocID="{2B7A37D6-964B-40D3-ADAF-A5B43DC1793B}" presName="root2" presStyleCnt="0"/>
      <dgm:spPr/>
    </dgm:pt>
    <dgm:pt modelId="{2562D919-563A-4B2C-8F9E-AF1E8E7A2A20}" type="pres">
      <dgm:prSet presAssocID="{2B7A37D6-964B-40D3-ADAF-A5B43DC1793B}" presName="LevelTwoTextNode" presStyleLbl="node2" presStyleIdx="1" presStyleCnt="2">
        <dgm:presLayoutVars>
          <dgm:chPref val="3"/>
        </dgm:presLayoutVars>
      </dgm:prSet>
      <dgm:spPr/>
    </dgm:pt>
    <dgm:pt modelId="{E7038013-4E8B-42C2-92A8-E027A38F4383}" type="pres">
      <dgm:prSet presAssocID="{2B7A37D6-964B-40D3-ADAF-A5B43DC1793B}" presName="level3hierChild" presStyleCnt="0"/>
      <dgm:spPr/>
    </dgm:pt>
    <dgm:pt modelId="{66BD4387-C639-4E9D-A20D-EDB782389C23}" type="pres">
      <dgm:prSet presAssocID="{BFBA5096-D6F5-4DC1-8382-352710D6BEA0}" presName="conn2-1" presStyleLbl="parChTrans1D3" presStyleIdx="2" presStyleCnt="3"/>
      <dgm:spPr/>
    </dgm:pt>
    <dgm:pt modelId="{9372DF45-0F59-485F-AD7B-EC7A35E2CC33}" type="pres">
      <dgm:prSet presAssocID="{BFBA5096-D6F5-4DC1-8382-352710D6BEA0}" presName="connTx" presStyleLbl="parChTrans1D3" presStyleIdx="2" presStyleCnt="3"/>
      <dgm:spPr/>
    </dgm:pt>
    <dgm:pt modelId="{70F4BD92-BFCD-4609-9E02-4338798D56C1}" type="pres">
      <dgm:prSet presAssocID="{B37480A0-384C-4D15-A8A7-337D99524DA0}" presName="root2" presStyleCnt="0"/>
      <dgm:spPr/>
    </dgm:pt>
    <dgm:pt modelId="{086D7572-3F7B-4E83-B6C1-22BF673BAAC9}" type="pres">
      <dgm:prSet presAssocID="{B37480A0-384C-4D15-A8A7-337D99524DA0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83F64FC-2615-4F53-B4F5-BCC26AEA62A5}" type="pres">
      <dgm:prSet presAssocID="{B37480A0-384C-4D15-A8A7-337D99524DA0}" presName="level3hierChild" presStyleCnt="0"/>
      <dgm:spPr/>
    </dgm:pt>
  </dgm:ptLst>
  <dgm:cxnLst>
    <dgm:cxn modelId="{3753E790-50F5-4300-8E94-797F75F6DA15}" type="presOf" srcId="{B37480A0-384C-4D15-A8A7-337D99524DA0}" destId="{086D7572-3F7B-4E83-B6C1-22BF673BAAC9}" srcOrd="0" destOrd="0" presId="urn:microsoft.com/office/officeart/2005/8/layout/hierarchy2"/>
    <dgm:cxn modelId="{AB4B1F9E-0D37-4E54-9C6D-C2F586DBC685}" srcId="{12B77078-AE1D-4C7F-BFD7-2E85440ABFDF}" destId="{3622A2AF-54B3-41A2-8AF3-C511904FD164}" srcOrd="0" destOrd="0" parTransId="{29EAAD78-FED7-4136-A7F0-8E587B13A516}" sibTransId="{A832B9AB-6F36-4F5E-AED3-A0660C332527}"/>
    <dgm:cxn modelId="{4BC9B178-30F3-4B03-8FB5-6F1FFACDAAB6}" type="presOf" srcId="{BFBA5096-D6F5-4DC1-8382-352710D6BEA0}" destId="{9372DF45-0F59-485F-AD7B-EC7A35E2CC33}" srcOrd="1" destOrd="0" presId="urn:microsoft.com/office/officeart/2005/8/layout/hierarchy2"/>
    <dgm:cxn modelId="{C49560C1-E4FE-4CC6-9C25-1A9E36AAEE81}" type="presOf" srcId="{29EAAD78-FED7-4136-A7F0-8E587B13A516}" destId="{9A14D339-481D-48E7-865D-DA8F53F7559C}" srcOrd="1" destOrd="0" presId="urn:microsoft.com/office/officeart/2005/8/layout/hierarchy2"/>
    <dgm:cxn modelId="{D1AC375C-D652-4716-9146-B5D907AB4B9C}" type="presOf" srcId="{3622A2AF-54B3-41A2-8AF3-C511904FD164}" destId="{395FC8E2-EFA7-40F0-A10A-8473BD442BEB}" srcOrd="0" destOrd="0" presId="urn:microsoft.com/office/officeart/2005/8/layout/hierarchy2"/>
    <dgm:cxn modelId="{0FD685CE-197A-43B8-8EEA-C8443E05421F}" type="presOf" srcId="{1899B9F6-9B69-47F5-A9AE-167442858FCC}" destId="{C77A335D-64F6-493F-9283-8A1BE9D6425C}" srcOrd="0" destOrd="0" presId="urn:microsoft.com/office/officeart/2005/8/layout/hierarchy2"/>
    <dgm:cxn modelId="{68462134-9337-44A7-A1D6-D6435D3B6A66}" srcId="{84CC1B7D-9287-487E-801F-B375258540AF}" destId="{1899B9F6-9B69-47F5-A9AE-167442858FCC}" srcOrd="0" destOrd="0" parTransId="{E04DB3BC-E91F-4B6A-BA53-A5CD9580DC1D}" sibTransId="{99D139F8-D14C-4018-916D-33889EE31655}"/>
    <dgm:cxn modelId="{8936763A-F217-4A50-9F58-70F998AB212A}" type="presOf" srcId="{12B77078-AE1D-4C7F-BFD7-2E85440ABFDF}" destId="{2AA9AD70-DF37-4C99-B3D5-5AB7954DA7E0}" srcOrd="0" destOrd="0" presId="urn:microsoft.com/office/officeart/2005/8/layout/hierarchy2"/>
    <dgm:cxn modelId="{9351DCCA-D082-4741-AECC-25B74632E9AF}" type="presOf" srcId="{5F3ABC0B-2FDF-4863-8B58-37FCD66E0ACE}" destId="{212A46C2-4C7A-4DEB-9BBC-E6294DE0766B}" srcOrd="0" destOrd="0" presId="urn:microsoft.com/office/officeart/2005/8/layout/hierarchy2"/>
    <dgm:cxn modelId="{D2907A49-1194-40D5-8697-86EC17ADEF44}" type="presOf" srcId="{661ECD5E-EED5-4A44-A320-6141276FBE68}" destId="{7DA59259-E71D-4ADA-A15E-CF2028727C4C}" srcOrd="0" destOrd="0" presId="urn:microsoft.com/office/officeart/2005/8/layout/hierarchy2"/>
    <dgm:cxn modelId="{7EE7167F-2AE3-49C9-86E2-A6C6400A2007}" type="presOf" srcId="{528FA6B4-045A-4628-BAA0-B3698A497AB0}" destId="{4458FD4A-44E3-4DF0-80B1-2FB384F0CA35}" srcOrd="1" destOrd="0" presId="urn:microsoft.com/office/officeart/2005/8/layout/hierarchy2"/>
    <dgm:cxn modelId="{94302FFE-C17F-4A1A-A444-14A2DF5F6A90}" srcId="{1899B9F6-9B69-47F5-A9AE-167442858FCC}" destId="{12B77078-AE1D-4C7F-BFD7-2E85440ABFDF}" srcOrd="0" destOrd="0" parTransId="{535B7A55-7D8F-47D7-85EA-95379CEA5C34}" sibTransId="{5E3414A3-FBD5-4C06-8A83-905220AC057F}"/>
    <dgm:cxn modelId="{2454F73A-C386-4CCB-934D-44E223FF4036}" srcId="{2B7A37D6-964B-40D3-ADAF-A5B43DC1793B}" destId="{B37480A0-384C-4D15-A8A7-337D99524DA0}" srcOrd="0" destOrd="0" parTransId="{BFBA5096-D6F5-4DC1-8382-352710D6BEA0}" sibTransId="{30FA4A38-4101-49AE-983F-829AD750950A}"/>
    <dgm:cxn modelId="{BA369611-8012-4787-A122-69449A059F75}" type="presOf" srcId="{29EAAD78-FED7-4136-A7F0-8E587B13A516}" destId="{F1B5CB41-EBAD-4750-8339-3900E5E519D3}" srcOrd="0" destOrd="0" presId="urn:microsoft.com/office/officeart/2005/8/layout/hierarchy2"/>
    <dgm:cxn modelId="{205B3531-8609-478F-ADD0-BA0E8ADBFB46}" type="presOf" srcId="{535B7A55-7D8F-47D7-85EA-95379CEA5C34}" destId="{4D3DF6E3-22CD-461F-9A38-70C5A2CDB85D}" srcOrd="1" destOrd="0" presId="urn:microsoft.com/office/officeart/2005/8/layout/hierarchy2"/>
    <dgm:cxn modelId="{0421AAB2-0A81-4177-93FF-8A36ADF254CA}" srcId="{1899B9F6-9B69-47F5-A9AE-167442858FCC}" destId="{2B7A37D6-964B-40D3-ADAF-A5B43DC1793B}" srcOrd="1" destOrd="0" parTransId="{661ECD5E-EED5-4A44-A320-6141276FBE68}" sibTransId="{F1ED3CB0-B1E4-4020-8698-B04CD6CACB43}"/>
    <dgm:cxn modelId="{096BB8D7-7BDD-4993-BEB9-F67C625EA08C}" srcId="{12B77078-AE1D-4C7F-BFD7-2E85440ABFDF}" destId="{5F3ABC0B-2FDF-4863-8B58-37FCD66E0ACE}" srcOrd="1" destOrd="0" parTransId="{528FA6B4-045A-4628-BAA0-B3698A497AB0}" sibTransId="{DCAEC20B-BB07-4BB9-AE12-AF8FD72B0C74}"/>
    <dgm:cxn modelId="{D28AA2A0-76BA-463E-8D6D-3C38A075A445}" type="presOf" srcId="{528FA6B4-045A-4628-BAA0-B3698A497AB0}" destId="{83A735AF-E47F-4CBF-ABBC-FD9DAA66E5FA}" srcOrd="0" destOrd="0" presId="urn:microsoft.com/office/officeart/2005/8/layout/hierarchy2"/>
    <dgm:cxn modelId="{66250409-E577-4B46-8CF6-E685DE052F0B}" type="presOf" srcId="{84CC1B7D-9287-487E-801F-B375258540AF}" destId="{25486D7B-6591-4EE0-A67A-6CB13F25E923}" srcOrd="0" destOrd="0" presId="urn:microsoft.com/office/officeart/2005/8/layout/hierarchy2"/>
    <dgm:cxn modelId="{B2E0D641-4A4E-4B6C-A1E9-142723D77D56}" type="presOf" srcId="{535B7A55-7D8F-47D7-85EA-95379CEA5C34}" destId="{1E877417-53A7-438A-B075-906C576BC13F}" srcOrd="0" destOrd="0" presId="urn:microsoft.com/office/officeart/2005/8/layout/hierarchy2"/>
    <dgm:cxn modelId="{A8E026A1-AF4C-4CE2-A0C8-C661EDE9653D}" type="presOf" srcId="{2B7A37D6-964B-40D3-ADAF-A5B43DC1793B}" destId="{2562D919-563A-4B2C-8F9E-AF1E8E7A2A20}" srcOrd="0" destOrd="0" presId="urn:microsoft.com/office/officeart/2005/8/layout/hierarchy2"/>
    <dgm:cxn modelId="{710D676C-D2AD-4A9B-91F6-8BF5B56152A6}" type="presOf" srcId="{661ECD5E-EED5-4A44-A320-6141276FBE68}" destId="{0A1D6C0D-B3E8-4F54-8AC9-A03A64A1250A}" srcOrd="1" destOrd="0" presId="urn:microsoft.com/office/officeart/2005/8/layout/hierarchy2"/>
    <dgm:cxn modelId="{A34502A5-2B07-438C-BB17-9EB978195A00}" type="presOf" srcId="{BFBA5096-D6F5-4DC1-8382-352710D6BEA0}" destId="{66BD4387-C639-4E9D-A20D-EDB782389C23}" srcOrd="0" destOrd="0" presId="urn:microsoft.com/office/officeart/2005/8/layout/hierarchy2"/>
    <dgm:cxn modelId="{4EC7E1E8-25C4-4461-B0E1-652EA90243DA}" type="presParOf" srcId="{25486D7B-6591-4EE0-A67A-6CB13F25E923}" destId="{7BA0A425-369A-4BE1-BC32-6C00F13A490E}" srcOrd="0" destOrd="0" presId="urn:microsoft.com/office/officeart/2005/8/layout/hierarchy2"/>
    <dgm:cxn modelId="{4ED5DD31-D197-4DDA-BA19-B055D51D6DE2}" type="presParOf" srcId="{7BA0A425-369A-4BE1-BC32-6C00F13A490E}" destId="{C77A335D-64F6-493F-9283-8A1BE9D6425C}" srcOrd="0" destOrd="0" presId="urn:microsoft.com/office/officeart/2005/8/layout/hierarchy2"/>
    <dgm:cxn modelId="{E34A501A-AC15-45D0-99AD-46324B71FC1C}" type="presParOf" srcId="{7BA0A425-369A-4BE1-BC32-6C00F13A490E}" destId="{5718372A-2036-443D-96D7-25F81339198A}" srcOrd="1" destOrd="0" presId="urn:microsoft.com/office/officeart/2005/8/layout/hierarchy2"/>
    <dgm:cxn modelId="{A93A3CC7-7A65-4B04-8466-C3FA9E4723D5}" type="presParOf" srcId="{5718372A-2036-443D-96D7-25F81339198A}" destId="{1E877417-53A7-438A-B075-906C576BC13F}" srcOrd="0" destOrd="0" presId="urn:microsoft.com/office/officeart/2005/8/layout/hierarchy2"/>
    <dgm:cxn modelId="{8AF43DE6-9E95-4AFC-9552-78265FBCCDDC}" type="presParOf" srcId="{1E877417-53A7-438A-B075-906C576BC13F}" destId="{4D3DF6E3-22CD-461F-9A38-70C5A2CDB85D}" srcOrd="0" destOrd="0" presId="urn:microsoft.com/office/officeart/2005/8/layout/hierarchy2"/>
    <dgm:cxn modelId="{FF829714-C408-402A-9CC2-6F9012DB4469}" type="presParOf" srcId="{5718372A-2036-443D-96D7-25F81339198A}" destId="{39C97DDD-869C-40B9-8212-287C3C33C405}" srcOrd="1" destOrd="0" presId="urn:microsoft.com/office/officeart/2005/8/layout/hierarchy2"/>
    <dgm:cxn modelId="{C6DB07EC-4F2A-4EF9-9601-3CBF48DB4081}" type="presParOf" srcId="{39C97DDD-869C-40B9-8212-287C3C33C405}" destId="{2AA9AD70-DF37-4C99-B3D5-5AB7954DA7E0}" srcOrd="0" destOrd="0" presId="urn:microsoft.com/office/officeart/2005/8/layout/hierarchy2"/>
    <dgm:cxn modelId="{F36CA1B2-4ECF-44BA-8D3F-4AC14E400F0F}" type="presParOf" srcId="{39C97DDD-869C-40B9-8212-287C3C33C405}" destId="{40A7C858-111F-4DF6-A584-6E7E5141A609}" srcOrd="1" destOrd="0" presId="urn:microsoft.com/office/officeart/2005/8/layout/hierarchy2"/>
    <dgm:cxn modelId="{DCB6ABA7-48D0-4C41-AEBB-2FCB836B4A0F}" type="presParOf" srcId="{40A7C858-111F-4DF6-A584-6E7E5141A609}" destId="{F1B5CB41-EBAD-4750-8339-3900E5E519D3}" srcOrd="0" destOrd="0" presId="urn:microsoft.com/office/officeart/2005/8/layout/hierarchy2"/>
    <dgm:cxn modelId="{DD1F016F-8CA4-47D8-9A44-A3B5DE708705}" type="presParOf" srcId="{F1B5CB41-EBAD-4750-8339-3900E5E519D3}" destId="{9A14D339-481D-48E7-865D-DA8F53F7559C}" srcOrd="0" destOrd="0" presId="urn:microsoft.com/office/officeart/2005/8/layout/hierarchy2"/>
    <dgm:cxn modelId="{6D59A191-9D2E-4178-A228-A262BA691066}" type="presParOf" srcId="{40A7C858-111F-4DF6-A584-6E7E5141A609}" destId="{977907C5-1352-4B77-9F62-06D1227C83BC}" srcOrd="1" destOrd="0" presId="urn:microsoft.com/office/officeart/2005/8/layout/hierarchy2"/>
    <dgm:cxn modelId="{C9F1AE23-75C2-42BF-B80B-A93AEBC487F6}" type="presParOf" srcId="{977907C5-1352-4B77-9F62-06D1227C83BC}" destId="{395FC8E2-EFA7-40F0-A10A-8473BD442BEB}" srcOrd="0" destOrd="0" presId="urn:microsoft.com/office/officeart/2005/8/layout/hierarchy2"/>
    <dgm:cxn modelId="{DA7E988C-D105-47F5-B89B-8F4158BCF349}" type="presParOf" srcId="{977907C5-1352-4B77-9F62-06D1227C83BC}" destId="{C0D6A386-A4A9-4649-B20A-1427A680E7EE}" srcOrd="1" destOrd="0" presId="urn:microsoft.com/office/officeart/2005/8/layout/hierarchy2"/>
    <dgm:cxn modelId="{6162B4C3-7046-4D87-B887-E24D0C2B6B40}" type="presParOf" srcId="{40A7C858-111F-4DF6-A584-6E7E5141A609}" destId="{83A735AF-E47F-4CBF-ABBC-FD9DAA66E5FA}" srcOrd="2" destOrd="0" presId="urn:microsoft.com/office/officeart/2005/8/layout/hierarchy2"/>
    <dgm:cxn modelId="{A36C310D-2F72-4C8B-8306-A66E379E405E}" type="presParOf" srcId="{83A735AF-E47F-4CBF-ABBC-FD9DAA66E5FA}" destId="{4458FD4A-44E3-4DF0-80B1-2FB384F0CA35}" srcOrd="0" destOrd="0" presId="urn:microsoft.com/office/officeart/2005/8/layout/hierarchy2"/>
    <dgm:cxn modelId="{1FFCC646-3AB9-4CED-83F0-99B2D3BE8ECE}" type="presParOf" srcId="{40A7C858-111F-4DF6-A584-6E7E5141A609}" destId="{7F0BE9A1-8FED-4FB7-90FC-5AF1E799987D}" srcOrd="3" destOrd="0" presId="urn:microsoft.com/office/officeart/2005/8/layout/hierarchy2"/>
    <dgm:cxn modelId="{1949E81C-303D-479F-B889-AB57018598BF}" type="presParOf" srcId="{7F0BE9A1-8FED-4FB7-90FC-5AF1E799987D}" destId="{212A46C2-4C7A-4DEB-9BBC-E6294DE0766B}" srcOrd="0" destOrd="0" presId="urn:microsoft.com/office/officeart/2005/8/layout/hierarchy2"/>
    <dgm:cxn modelId="{66AD2B39-6EC2-48AE-AEF8-C0244D451E6F}" type="presParOf" srcId="{7F0BE9A1-8FED-4FB7-90FC-5AF1E799987D}" destId="{B4806786-CB62-497F-A73C-61D209C4534B}" srcOrd="1" destOrd="0" presId="urn:microsoft.com/office/officeart/2005/8/layout/hierarchy2"/>
    <dgm:cxn modelId="{5CD3B655-D561-41CE-AE02-9E089DE82231}" type="presParOf" srcId="{5718372A-2036-443D-96D7-25F81339198A}" destId="{7DA59259-E71D-4ADA-A15E-CF2028727C4C}" srcOrd="2" destOrd="0" presId="urn:microsoft.com/office/officeart/2005/8/layout/hierarchy2"/>
    <dgm:cxn modelId="{E84E764F-2CF9-425C-B91F-E252081B06F1}" type="presParOf" srcId="{7DA59259-E71D-4ADA-A15E-CF2028727C4C}" destId="{0A1D6C0D-B3E8-4F54-8AC9-A03A64A1250A}" srcOrd="0" destOrd="0" presId="urn:microsoft.com/office/officeart/2005/8/layout/hierarchy2"/>
    <dgm:cxn modelId="{9ADD621A-33A1-4BDC-A2B2-982EEF6413CE}" type="presParOf" srcId="{5718372A-2036-443D-96D7-25F81339198A}" destId="{0E51DAF0-B6F3-4F37-A24E-8935A3E65D00}" srcOrd="3" destOrd="0" presId="urn:microsoft.com/office/officeart/2005/8/layout/hierarchy2"/>
    <dgm:cxn modelId="{31B1A534-CD35-4FD0-82AC-DB88F5A0A0AA}" type="presParOf" srcId="{0E51DAF0-B6F3-4F37-A24E-8935A3E65D00}" destId="{2562D919-563A-4B2C-8F9E-AF1E8E7A2A20}" srcOrd="0" destOrd="0" presId="urn:microsoft.com/office/officeart/2005/8/layout/hierarchy2"/>
    <dgm:cxn modelId="{2444F9EE-1B63-4AD1-8948-596E33CCDE1A}" type="presParOf" srcId="{0E51DAF0-B6F3-4F37-A24E-8935A3E65D00}" destId="{E7038013-4E8B-42C2-92A8-E027A38F4383}" srcOrd="1" destOrd="0" presId="urn:microsoft.com/office/officeart/2005/8/layout/hierarchy2"/>
    <dgm:cxn modelId="{93E45AAC-3CE9-46F3-86C7-67E2D030105D}" type="presParOf" srcId="{E7038013-4E8B-42C2-92A8-E027A38F4383}" destId="{66BD4387-C639-4E9D-A20D-EDB782389C23}" srcOrd="0" destOrd="0" presId="urn:microsoft.com/office/officeart/2005/8/layout/hierarchy2"/>
    <dgm:cxn modelId="{1E459FC1-A6AC-4DDF-8C7E-A481C2BA9074}" type="presParOf" srcId="{66BD4387-C639-4E9D-A20D-EDB782389C23}" destId="{9372DF45-0F59-485F-AD7B-EC7A35E2CC33}" srcOrd="0" destOrd="0" presId="urn:microsoft.com/office/officeart/2005/8/layout/hierarchy2"/>
    <dgm:cxn modelId="{EFC66850-5EC1-489F-8358-9B3B94251686}" type="presParOf" srcId="{E7038013-4E8B-42C2-92A8-E027A38F4383}" destId="{70F4BD92-BFCD-4609-9E02-4338798D56C1}" srcOrd="1" destOrd="0" presId="urn:microsoft.com/office/officeart/2005/8/layout/hierarchy2"/>
    <dgm:cxn modelId="{867B7B12-D3C4-4883-8A63-9C2A1D84F107}" type="presParOf" srcId="{70F4BD92-BFCD-4609-9E02-4338798D56C1}" destId="{086D7572-3F7B-4E83-B6C1-22BF673BAAC9}" srcOrd="0" destOrd="0" presId="urn:microsoft.com/office/officeart/2005/8/layout/hierarchy2"/>
    <dgm:cxn modelId="{C30B402B-21DB-4B4D-9EE3-B4B4B4BCD723}" type="presParOf" srcId="{70F4BD92-BFCD-4609-9E02-4338798D56C1}" destId="{A83F64FC-2615-4F53-B4F5-BCC26AEA62A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D30926-018B-47E7-A2B7-269713346216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1A1C5BD3-A295-4CBD-B3A5-F4ADC417DF17}">
      <dgm:prSet phldrT="[텍스트]"/>
      <dgm:spPr/>
      <dgm:t>
        <a:bodyPr/>
        <a:lstStyle/>
        <a:p>
          <a:pPr latinLnBrk="1"/>
          <a:r>
            <a:rPr lang="en-US" altLang="ko-KR" dirty="0" smtClean="0">
              <a:solidFill>
                <a:schemeClr val="accent1">
                  <a:lumMod val="50000"/>
                </a:schemeClr>
              </a:solidFill>
              <a:latin typeface="HY나무B" pitchFamily="18" charset="-127"/>
              <a:ea typeface="HY나무B" pitchFamily="18" charset="-127"/>
            </a:rPr>
            <a:t>6</a:t>
          </a:r>
          <a:r>
            <a:rPr lang="ko-KR" altLang="en-US" dirty="0" smtClean="0">
              <a:solidFill>
                <a:schemeClr val="accent1">
                  <a:lumMod val="50000"/>
                </a:schemeClr>
              </a:solidFill>
              <a:latin typeface="HY나무B" pitchFamily="18" charset="-127"/>
              <a:ea typeface="HY나무B" pitchFamily="18" charset="-127"/>
            </a:rPr>
            <a:t>세기말 </a:t>
          </a:r>
          <a:r>
            <a:rPr lang="ko-KR" altLang="en-US" dirty="0" err="1" smtClean="0">
              <a:solidFill>
                <a:schemeClr val="accent1">
                  <a:lumMod val="50000"/>
                </a:schemeClr>
              </a:solidFill>
              <a:latin typeface="HY나무B" pitchFamily="18" charset="-127"/>
              <a:ea typeface="HY나무B" pitchFamily="18" charset="-127"/>
            </a:rPr>
            <a:t>아스카</a:t>
          </a:r>
          <a:r>
            <a:rPr lang="en-US" altLang="ko-KR" dirty="0" smtClean="0">
              <a:solidFill>
                <a:schemeClr val="accent1">
                  <a:lumMod val="50000"/>
                </a:schemeClr>
              </a:solidFill>
              <a:latin typeface="HY나무B" pitchFamily="18" charset="-127"/>
              <a:ea typeface="HY나무B" pitchFamily="18" charset="-127"/>
            </a:rPr>
            <a:t>(</a:t>
          </a:r>
          <a:r>
            <a:rPr lang="ko-KR" altLang="en-US" dirty="0" smtClean="0">
              <a:solidFill>
                <a:schemeClr val="accent1">
                  <a:lumMod val="50000"/>
                </a:schemeClr>
              </a:solidFill>
              <a:latin typeface="HY나무B" pitchFamily="18" charset="-127"/>
              <a:ea typeface="HY나무B" pitchFamily="18" charset="-127"/>
            </a:rPr>
            <a:t>飛鳥</a:t>
          </a:r>
          <a:r>
            <a:rPr lang="en-US" altLang="ko-KR" dirty="0" smtClean="0">
              <a:solidFill>
                <a:schemeClr val="accent1">
                  <a:lumMod val="50000"/>
                </a:schemeClr>
              </a:solidFill>
              <a:latin typeface="HY나무B" pitchFamily="18" charset="-127"/>
              <a:ea typeface="HY나무B" pitchFamily="18" charset="-127"/>
            </a:rPr>
            <a:t>)</a:t>
          </a:r>
        </a:p>
        <a:p>
          <a:pPr latinLnBrk="1"/>
          <a:r>
            <a:rPr lang="ko-KR" altLang="en-US" dirty="0" err="1" smtClean="0">
              <a:solidFill>
                <a:schemeClr val="accent1">
                  <a:lumMod val="50000"/>
                </a:schemeClr>
              </a:solidFill>
              <a:latin typeface="HY나무B" pitchFamily="18" charset="-127"/>
              <a:ea typeface="HY나무B" pitchFamily="18" charset="-127"/>
            </a:rPr>
            <a:t>쇼오토쿠</a:t>
          </a:r>
          <a:r>
            <a:rPr lang="en-US" altLang="ko-KR" dirty="0" smtClean="0">
              <a:solidFill>
                <a:schemeClr val="accent1">
                  <a:lumMod val="50000"/>
                </a:schemeClr>
              </a:solidFill>
              <a:latin typeface="HY나무B" pitchFamily="18" charset="-127"/>
              <a:ea typeface="HY나무B" pitchFamily="18" charset="-127"/>
            </a:rPr>
            <a:t>(</a:t>
          </a:r>
          <a:r>
            <a:rPr lang="ko-KR" altLang="en-US" dirty="0" smtClean="0">
              <a:solidFill>
                <a:schemeClr val="accent1">
                  <a:lumMod val="50000"/>
                </a:schemeClr>
              </a:solidFill>
              <a:latin typeface="HY나무B" pitchFamily="18" charset="-127"/>
              <a:ea typeface="HY나무B" pitchFamily="18" charset="-127"/>
            </a:rPr>
            <a:t>聖德</a:t>
          </a:r>
          <a:r>
            <a:rPr lang="en-US" altLang="ko-KR" dirty="0" smtClean="0">
              <a:solidFill>
                <a:schemeClr val="accent1">
                  <a:lumMod val="50000"/>
                </a:schemeClr>
              </a:solidFill>
              <a:latin typeface="HY나무B" pitchFamily="18" charset="-127"/>
              <a:ea typeface="HY나무B" pitchFamily="18" charset="-127"/>
            </a:rPr>
            <a:t>)</a:t>
          </a:r>
          <a:r>
            <a:rPr lang="ko-KR" altLang="en-US" dirty="0" smtClean="0">
              <a:solidFill>
                <a:schemeClr val="accent1">
                  <a:lumMod val="50000"/>
                </a:schemeClr>
              </a:solidFill>
              <a:latin typeface="HY나무B" pitchFamily="18" charset="-127"/>
              <a:ea typeface="HY나무B" pitchFamily="18" charset="-127"/>
            </a:rPr>
            <a:t>태자</a:t>
          </a:r>
          <a:r>
            <a:rPr lang="en-US" altLang="ko-KR" dirty="0" smtClean="0">
              <a:solidFill>
                <a:schemeClr val="accent1">
                  <a:lumMod val="50000"/>
                </a:schemeClr>
              </a:solidFill>
              <a:latin typeface="HY나무B" pitchFamily="18" charset="-127"/>
              <a:ea typeface="HY나무B" pitchFamily="18" charset="-127"/>
            </a:rPr>
            <a:t>,</a:t>
          </a:r>
        </a:p>
        <a:p>
          <a:pPr latinLnBrk="1"/>
          <a:r>
            <a:rPr lang="ko-KR" altLang="en-US" dirty="0" smtClean="0">
              <a:solidFill>
                <a:schemeClr val="accent1">
                  <a:lumMod val="50000"/>
                </a:schemeClr>
              </a:solidFill>
              <a:latin typeface="HY나무B" pitchFamily="18" charset="-127"/>
              <a:ea typeface="HY나무B" pitchFamily="18" charset="-127"/>
            </a:rPr>
            <a:t>천황권력 확립</a:t>
          </a:r>
          <a:endParaRPr lang="ko-KR" altLang="en-US" dirty="0">
            <a:solidFill>
              <a:schemeClr val="accent1">
                <a:lumMod val="50000"/>
              </a:schemeClr>
            </a:solidFill>
            <a:latin typeface="HY나무B" pitchFamily="18" charset="-127"/>
            <a:ea typeface="HY나무B" pitchFamily="18" charset="-127"/>
          </a:endParaRPr>
        </a:p>
      </dgm:t>
    </dgm:pt>
    <dgm:pt modelId="{4B504202-F1B5-4397-9D5B-9A48A80A253F}" type="parTrans" cxnId="{04FE6E73-D6C1-4DE6-9DAE-7DCA6E645B48}">
      <dgm:prSet/>
      <dgm:spPr/>
      <dgm:t>
        <a:bodyPr/>
        <a:lstStyle/>
        <a:p>
          <a:pPr latinLnBrk="1"/>
          <a:endParaRPr lang="ko-KR" altLang="en-US"/>
        </a:p>
      </dgm:t>
    </dgm:pt>
    <dgm:pt modelId="{E627CEC9-6C8C-4075-9F08-CD492F5DF092}" type="sibTrans" cxnId="{04FE6E73-D6C1-4DE6-9DAE-7DCA6E645B48}">
      <dgm:prSet/>
      <dgm:spPr/>
      <dgm:t>
        <a:bodyPr/>
        <a:lstStyle/>
        <a:p>
          <a:pPr latinLnBrk="1"/>
          <a:endParaRPr lang="ko-KR" altLang="en-US"/>
        </a:p>
      </dgm:t>
    </dgm:pt>
    <dgm:pt modelId="{E6742505-4BF9-40D5-AB92-CB8B662363F6}">
      <dgm:prSet phldrT="[텍스트]"/>
      <dgm:spPr/>
      <dgm:t>
        <a:bodyPr/>
        <a:lstStyle/>
        <a:p>
          <a:pPr latinLnBrk="1"/>
          <a:r>
            <a:rPr lang="en-US" altLang="ko-KR" dirty="0" smtClean="0">
              <a:solidFill>
                <a:schemeClr val="accent1">
                  <a:lumMod val="50000"/>
                </a:schemeClr>
              </a:solidFill>
              <a:latin typeface="HY나무B" pitchFamily="18" charset="-127"/>
              <a:ea typeface="HY나무B" pitchFamily="18" charset="-127"/>
            </a:rPr>
            <a:t>2</a:t>
          </a:r>
          <a:r>
            <a:rPr lang="ko-KR" altLang="en-US" dirty="0" err="1" smtClean="0">
              <a:solidFill>
                <a:schemeClr val="accent1">
                  <a:lumMod val="50000"/>
                </a:schemeClr>
              </a:solidFill>
              <a:latin typeface="HY나무B" pitchFamily="18" charset="-127"/>
              <a:ea typeface="HY나무B" pitchFamily="18" charset="-127"/>
            </a:rPr>
            <a:t>차세계대전</a:t>
          </a:r>
          <a:r>
            <a:rPr lang="ko-KR" altLang="en-US" dirty="0" smtClean="0">
              <a:solidFill>
                <a:schemeClr val="accent1">
                  <a:lumMod val="50000"/>
                </a:schemeClr>
              </a:solidFill>
              <a:latin typeface="HY나무B" pitchFamily="18" charset="-127"/>
              <a:ea typeface="HY나무B" pitchFamily="18" charset="-127"/>
            </a:rPr>
            <a:t> 이후 </a:t>
          </a:r>
          <a:endParaRPr lang="en-US" altLang="ko-KR" dirty="0" smtClean="0">
            <a:solidFill>
              <a:schemeClr val="accent1">
                <a:lumMod val="50000"/>
              </a:schemeClr>
            </a:solidFill>
            <a:latin typeface="HY나무B" pitchFamily="18" charset="-127"/>
            <a:ea typeface="HY나무B" pitchFamily="18" charset="-127"/>
          </a:endParaRPr>
        </a:p>
        <a:p>
          <a:pPr latinLnBrk="1"/>
          <a:r>
            <a:rPr lang="ko-KR" altLang="en-US" dirty="0" smtClean="0">
              <a:solidFill>
                <a:schemeClr val="accent1">
                  <a:lumMod val="50000"/>
                </a:schemeClr>
              </a:solidFill>
              <a:latin typeface="HY나무B" pitchFamily="18" charset="-127"/>
              <a:ea typeface="HY나무B" pitchFamily="18" charset="-127"/>
            </a:rPr>
            <a:t>인간 선언</a:t>
          </a:r>
          <a:endParaRPr lang="ko-KR" altLang="en-US" dirty="0">
            <a:solidFill>
              <a:schemeClr val="accent1">
                <a:lumMod val="50000"/>
              </a:schemeClr>
            </a:solidFill>
            <a:latin typeface="HY나무B" pitchFamily="18" charset="-127"/>
            <a:ea typeface="HY나무B" pitchFamily="18" charset="-127"/>
          </a:endParaRPr>
        </a:p>
      </dgm:t>
    </dgm:pt>
    <dgm:pt modelId="{997BD1C9-DE7D-45AB-B4C7-409666CA8413}" type="parTrans" cxnId="{7A2005DA-0B03-4BE5-8417-E99E6610EA07}">
      <dgm:prSet/>
      <dgm:spPr/>
      <dgm:t>
        <a:bodyPr/>
        <a:lstStyle/>
        <a:p>
          <a:pPr latinLnBrk="1"/>
          <a:endParaRPr lang="ko-KR" altLang="en-US"/>
        </a:p>
      </dgm:t>
    </dgm:pt>
    <dgm:pt modelId="{9BC9491B-1FF2-4F28-A681-B471149217D4}" type="sibTrans" cxnId="{7A2005DA-0B03-4BE5-8417-E99E6610EA07}">
      <dgm:prSet/>
      <dgm:spPr/>
      <dgm:t>
        <a:bodyPr/>
        <a:lstStyle/>
        <a:p>
          <a:pPr latinLnBrk="1"/>
          <a:endParaRPr lang="ko-KR" altLang="en-US"/>
        </a:p>
      </dgm:t>
    </dgm:pt>
    <dgm:pt modelId="{FD50D0F3-F655-452A-95E3-9B4787DBFDF4}" type="pres">
      <dgm:prSet presAssocID="{10D30926-018B-47E7-A2B7-269713346216}" presName="compositeShape" presStyleCnt="0">
        <dgm:presLayoutVars>
          <dgm:chMax val="2"/>
          <dgm:dir/>
          <dgm:resizeHandles val="exact"/>
        </dgm:presLayoutVars>
      </dgm:prSet>
      <dgm:spPr/>
    </dgm:pt>
    <dgm:pt modelId="{9022A086-1485-4AC7-9A86-58030CF22332}" type="pres">
      <dgm:prSet presAssocID="{10D30926-018B-47E7-A2B7-269713346216}" presName="divider" presStyleLbl="fgShp" presStyleIdx="0" presStyleCnt="1"/>
      <dgm:spPr/>
    </dgm:pt>
    <dgm:pt modelId="{C2756D6B-E4E3-4F88-9BA9-64908E077C84}" type="pres">
      <dgm:prSet presAssocID="{1A1C5BD3-A295-4CBD-B3A5-F4ADC417DF17}" presName="downArrow" presStyleLbl="node1" presStyleIdx="0" presStyleCnt="2" custLinFactX="85728" custLinFactY="30219" custLinFactNeighborX="100000" custLinFactNeighborY="100000"/>
      <dgm:spPr/>
    </dgm:pt>
    <dgm:pt modelId="{AF654242-AFDA-4660-8A28-5EB158F16C01}" type="pres">
      <dgm:prSet presAssocID="{1A1C5BD3-A295-4CBD-B3A5-F4ADC417DF17}" presName="downArrowText" presStyleLbl="revTx" presStyleIdx="0" presStyleCnt="2" custScaleX="254481" custScaleY="12112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C7881F9-382B-44B6-84A1-71B392E9575E}" type="pres">
      <dgm:prSet presAssocID="{E6742505-4BF9-40D5-AB92-CB8B662363F6}" presName="upArrow" presStyleLbl="node1" presStyleIdx="1" presStyleCnt="2" custLinFactX="-92039" custLinFactY="-32100" custLinFactNeighborX="-100000" custLinFactNeighborY="-100000"/>
      <dgm:spPr/>
    </dgm:pt>
    <dgm:pt modelId="{4C54EB3E-6F31-49A1-A888-03B931777109}" type="pres">
      <dgm:prSet presAssocID="{E6742505-4BF9-40D5-AB92-CB8B662363F6}" presName="upArrowText" presStyleLbl="revTx" presStyleIdx="1" presStyleCnt="2" custScaleX="23877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D5A27075-A2A7-47F6-AA33-53D569465F43}" type="presOf" srcId="{1A1C5BD3-A295-4CBD-B3A5-F4ADC417DF17}" destId="{AF654242-AFDA-4660-8A28-5EB158F16C01}" srcOrd="0" destOrd="0" presId="urn:microsoft.com/office/officeart/2005/8/layout/arrow3"/>
    <dgm:cxn modelId="{04FE6E73-D6C1-4DE6-9DAE-7DCA6E645B48}" srcId="{10D30926-018B-47E7-A2B7-269713346216}" destId="{1A1C5BD3-A295-4CBD-B3A5-F4ADC417DF17}" srcOrd="0" destOrd="0" parTransId="{4B504202-F1B5-4397-9D5B-9A48A80A253F}" sibTransId="{E627CEC9-6C8C-4075-9F08-CD492F5DF092}"/>
    <dgm:cxn modelId="{E99955EB-3791-4510-892E-EAF51AE9FE7E}" type="presOf" srcId="{E6742505-4BF9-40D5-AB92-CB8B662363F6}" destId="{4C54EB3E-6F31-49A1-A888-03B931777109}" srcOrd="0" destOrd="0" presId="urn:microsoft.com/office/officeart/2005/8/layout/arrow3"/>
    <dgm:cxn modelId="{A3E6D6C5-BC8C-4906-B6FF-F4D27C45C0B8}" type="presOf" srcId="{10D30926-018B-47E7-A2B7-269713346216}" destId="{FD50D0F3-F655-452A-95E3-9B4787DBFDF4}" srcOrd="0" destOrd="0" presId="urn:microsoft.com/office/officeart/2005/8/layout/arrow3"/>
    <dgm:cxn modelId="{7A2005DA-0B03-4BE5-8417-E99E6610EA07}" srcId="{10D30926-018B-47E7-A2B7-269713346216}" destId="{E6742505-4BF9-40D5-AB92-CB8B662363F6}" srcOrd="1" destOrd="0" parTransId="{997BD1C9-DE7D-45AB-B4C7-409666CA8413}" sibTransId="{9BC9491B-1FF2-4F28-A681-B471149217D4}"/>
    <dgm:cxn modelId="{E8928960-6ACC-47A8-90BC-DFF3A6DD524E}" type="presParOf" srcId="{FD50D0F3-F655-452A-95E3-9B4787DBFDF4}" destId="{9022A086-1485-4AC7-9A86-58030CF22332}" srcOrd="0" destOrd="0" presId="urn:microsoft.com/office/officeart/2005/8/layout/arrow3"/>
    <dgm:cxn modelId="{1F781E98-600A-4FB3-B866-F15225BBCA12}" type="presParOf" srcId="{FD50D0F3-F655-452A-95E3-9B4787DBFDF4}" destId="{C2756D6B-E4E3-4F88-9BA9-64908E077C84}" srcOrd="1" destOrd="0" presId="urn:microsoft.com/office/officeart/2005/8/layout/arrow3"/>
    <dgm:cxn modelId="{49EC67AB-3DE8-4CFA-A938-2454FDC42C32}" type="presParOf" srcId="{FD50D0F3-F655-452A-95E3-9B4787DBFDF4}" destId="{AF654242-AFDA-4660-8A28-5EB158F16C01}" srcOrd="2" destOrd="0" presId="urn:microsoft.com/office/officeart/2005/8/layout/arrow3"/>
    <dgm:cxn modelId="{F1ABF8D8-CCE7-4AE8-80EF-AD8A98D047B4}" type="presParOf" srcId="{FD50D0F3-F655-452A-95E3-9B4787DBFDF4}" destId="{4C7881F9-382B-44B6-84A1-71B392E9575E}" srcOrd="3" destOrd="0" presId="urn:microsoft.com/office/officeart/2005/8/layout/arrow3"/>
    <dgm:cxn modelId="{78FBC4B1-F10A-4FE8-A734-211C78C83B37}" type="presParOf" srcId="{FD50D0F3-F655-452A-95E3-9B4787DBFDF4}" destId="{4C54EB3E-6F31-49A1-A888-03B931777109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B31ABC-E7E1-4B44-8926-B52A2FAA9CA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62DBD197-A755-4B33-AED1-4DCE26F494BC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HY나무B" pitchFamily="18" charset="-127"/>
              <a:ea typeface="HY나무B" pitchFamily="18" charset="-127"/>
            </a:rPr>
            <a:t>민족적</a:t>
          </a:r>
          <a:endParaRPr lang="ko-KR" altLang="en-US" dirty="0">
            <a:latin typeface="HY나무B" pitchFamily="18" charset="-127"/>
            <a:ea typeface="HY나무B" pitchFamily="18" charset="-127"/>
          </a:endParaRPr>
        </a:p>
      </dgm:t>
    </dgm:pt>
    <dgm:pt modelId="{951570D5-26A6-4742-AE89-DB52D747BE27}" type="parTrans" cxnId="{06B6C258-46EF-44A1-BFCD-1C3F9E4D07BB}">
      <dgm:prSet/>
      <dgm:spPr/>
      <dgm:t>
        <a:bodyPr/>
        <a:lstStyle/>
        <a:p>
          <a:pPr latinLnBrk="1"/>
          <a:endParaRPr lang="ko-KR" altLang="en-US"/>
        </a:p>
      </dgm:t>
    </dgm:pt>
    <dgm:pt modelId="{7214EF29-98F5-4D00-A06B-2382B18FC9F1}" type="sibTrans" cxnId="{06B6C258-46EF-44A1-BFCD-1C3F9E4D07BB}">
      <dgm:prSet/>
      <dgm:spPr/>
      <dgm:t>
        <a:bodyPr/>
        <a:lstStyle/>
        <a:p>
          <a:pPr latinLnBrk="1"/>
          <a:endParaRPr lang="ko-KR" altLang="en-US"/>
        </a:p>
      </dgm:t>
    </dgm:pt>
    <dgm:pt modelId="{14D3E01D-E069-4F6D-A0E3-E4548D699D59}">
      <dgm:prSet phldrT="[텍스트]"/>
      <dgm:spPr/>
      <dgm:t>
        <a:bodyPr/>
        <a:lstStyle/>
        <a:p>
          <a:pPr latinLnBrk="1"/>
          <a:r>
            <a:rPr lang="ko-KR" altLang="en-US" dirty="0" smtClean="0">
              <a:solidFill>
                <a:schemeClr val="accent1">
                  <a:lumMod val="50000"/>
                </a:schemeClr>
              </a:solidFill>
              <a:latin typeface="HY나무B" pitchFamily="18" charset="-127"/>
              <a:ea typeface="HY나무B" pitchFamily="18" charset="-127"/>
            </a:rPr>
            <a:t>신성을 갖춘 </a:t>
          </a:r>
          <a:r>
            <a:rPr lang="ko-KR" altLang="en-US" dirty="0" err="1" smtClean="0">
              <a:solidFill>
                <a:schemeClr val="accent1">
                  <a:lumMod val="50000"/>
                </a:schemeClr>
              </a:solidFill>
              <a:latin typeface="HY나무B" pitchFamily="18" charset="-127"/>
              <a:ea typeface="HY나무B" pitchFamily="18" charset="-127"/>
            </a:rPr>
            <a:t>민족적의미의</a:t>
          </a:r>
          <a:r>
            <a:rPr lang="ko-KR" altLang="en-US" dirty="0" smtClean="0">
              <a:solidFill>
                <a:schemeClr val="accent1">
                  <a:lumMod val="50000"/>
                </a:schemeClr>
              </a:solidFill>
              <a:latin typeface="HY나무B" pitchFamily="18" charset="-127"/>
              <a:ea typeface="HY나무B" pitchFamily="18" charset="-127"/>
            </a:rPr>
            <a:t> 권력자</a:t>
          </a:r>
          <a:endParaRPr lang="ko-KR" altLang="en-US" dirty="0">
            <a:solidFill>
              <a:schemeClr val="accent1">
                <a:lumMod val="50000"/>
              </a:schemeClr>
            </a:solidFill>
            <a:latin typeface="HY나무B" pitchFamily="18" charset="-127"/>
            <a:ea typeface="HY나무B" pitchFamily="18" charset="-127"/>
          </a:endParaRPr>
        </a:p>
      </dgm:t>
    </dgm:pt>
    <dgm:pt modelId="{0AD64BCF-12EE-4341-A372-E326584194B0}" type="parTrans" cxnId="{7D94C349-6EF5-491B-AD9C-2B3778858AFF}">
      <dgm:prSet/>
      <dgm:spPr/>
      <dgm:t>
        <a:bodyPr/>
        <a:lstStyle/>
        <a:p>
          <a:pPr latinLnBrk="1"/>
          <a:endParaRPr lang="ko-KR" altLang="en-US"/>
        </a:p>
      </dgm:t>
    </dgm:pt>
    <dgm:pt modelId="{EE5B856F-6E3B-4668-8DA8-52B56BD191CB}" type="sibTrans" cxnId="{7D94C349-6EF5-491B-AD9C-2B3778858AFF}">
      <dgm:prSet/>
      <dgm:spPr/>
      <dgm:t>
        <a:bodyPr/>
        <a:lstStyle/>
        <a:p>
          <a:pPr latinLnBrk="1"/>
          <a:endParaRPr lang="ko-KR" altLang="en-US"/>
        </a:p>
      </dgm:t>
    </dgm:pt>
    <dgm:pt modelId="{F8B3780C-368A-4501-8D0A-2DBA80356493}">
      <dgm:prSet phldrT="[텍스트]"/>
      <dgm:spPr/>
      <dgm:t>
        <a:bodyPr/>
        <a:lstStyle/>
        <a:p>
          <a:pPr latinLnBrk="1"/>
          <a:r>
            <a:rPr lang="ko-KR" altLang="en-US" dirty="0" smtClean="0">
              <a:solidFill>
                <a:schemeClr val="accent1">
                  <a:lumMod val="50000"/>
                </a:schemeClr>
              </a:solidFill>
              <a:latin typeface="HY나무B" pitchFamily="18" charset="-127"/>
              <a:ea typeface="HY나무B" pitchFamily="18" charset="-127"/>
            </a:rPr>
            <a:t>민족의식을 묶어준 최종적 권위의 중심</a:t>
          </a:r>
          <a:endParaRPr lang="ko-KR" altLang="en-US" dirty="0">
            <a:solidFill>
              <a:schemeClr val="accent1">
                <a:lumMod val="50000"/>
              </a:schemeClr>
            </a:solidFill>
            <a:latin typeface="HY나무B" pitchFamily="18" charset="-127"/>
            <a:ea typeface="HY나무B" pitchFamily="18" charset="-127"/>
          </a:endParaRPr>
        </a:p>
      </dgm:t>
    </dgm:pt>
    <dgm:pt modelId="{73494794-2A67-4B58-9384-B33DFE6E7040}" type="parTrans" cxnId="{71D6B05A-D8CA-4138-ADD9-82F357E3FA4B}">
      <dgm:prSet/>
      <dgm:spPr/>
      <dgm:t>
        <a:bodyPr/>
        <a:lstStyle/>
        <a:p>
          <a:pPr latinLnBrk="1"/>
          <a:endParaRPr lang="ko-KR" altLang="en-US"/>
        </a:p>
      </dgm:t>
    </dgm:pt>
    <dgm:pt modelId="{A70E7EEF-58FD-488C-A2D0-DC0241B38FF5}" type="sibTrans" cxnId="{71D6B05A-D8CA-4138-ADD9-82F357E3FA4B}">
      <dgm:prSet/>
      <dgm:spPr/>
      <dgm:t>
        <a:bodyPr/>
        <a:lstStyle/>
        <a:p>
          <a:pPr latinLnBrk="1"/>
          <a:endParaRPr lang="ko-KR" altLang="en-US"/>
        </a:p>
      </dgm:t>
    </dgm:pt>
    <dgm:pt modelId="{F83C8851-2966-4F05-A20E-D7D44BC26C03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HY나무B" pitchFamily="18" charset="-127"/>
              <a:ea typeface="HY나무B" pitchFamily="18" charset="-127"/>
            </a:rPr>
            <a:t>국수적</a:t>
          </a:r>
          <a:endParaRPr lang="ko-KR" altLang="en-US" dirty="0">
            <a:latin typeface="HY나무B" pitchFamily="18" charset="-127"/>
            <a:ea typeface="HY나무B" pitchFamily="18" charset="-127"/>
          </a:endParaRPr>
        </a:p>
      </dgm:t>
    </dgm:pt>
    <dgm:pt modelId="{3C4BB013-DF8B-4AB2-AAC7-143679C41EF0}" type="parTrans" cxnId="{92A43DB0-DA45-400E-974B-E12723C51B74}">
      <dgm:prSet/>
      <dgm:spPr/>
      <dgm:t>
        <a:bodyPr/>
        <a:lstStyle/>
        <a:p>
          <a:pPr latinLnBrk="1"/>
          <a:endParaRPr lang="ko-KR" altLang="en-US"/>
        </a:p>
      </dgm:t>
    </dgm:pt>
    <dgm:pt modelId="{AEE5E7B8-6E57-42A7-9ED7-AF74216C6D90}" type="sibTrans" cxnId="{92A43DB0-DA45-400E-974B-E12723C51B74}">
      <dgm:prSet/>
      <dgm:spPr/>
      <dgm:t>
        <a:bodyPr/>
        <a:lstStyle/>
        <a:p>
          <a:pPr latinLnBrk="1"/>
          <a:endParaRPr lang="ko-KR" altLang="en-US"/>
        </a:p>
      </dgm:t>
    </dgm:pt>
    <dgm:pt modelId="{FBEC2C3A-1DE1-4854-AD39-864947F7B87B}">
      <dgm:prSet phldrT="[텍스트]"/>
      <dgm:spPr/>
      <dgm:t>
        <a:bodyPr/>
        <a:lstStyle/>
        <a:p>
          <a:pPr latinLnBrk="1"/>
          <a:r>
            <a:rPr lang="ko-KR" altLang="en-US" dirty="0" smtClean="0">
              <a:solidFill>
                <a:schemeClr val="accent1">
                  <a:lumMod val="50000"/>
                </a:schemeClr>
              </a:solidFill>
              <a:latin typeface="HY나무B" pitchFamily="18" charset="-127"/>
              <a:ea typeface="HY나무B" pitchFamily="18" charset="-127"/>
            </a:rPr>
            <a:t>신성을 가진 역사전인 만세일계의 왕</a:t>
          </a:r>
          <a:endParaRPr lang="ko-KR" altLang="en-US" dirty="0">
            <a:solidFill>
              <a:schemeClr val="accent1">
                <a:lumMod val="50000"/>
              </a:schemeClr>
            </a:solidFill>
            <a:latin typeface="HY나무B" pitchFamily="18" charset="-127"/>
            <a:ea typeface="HY나무B" pitchFamily="18" charset="-127"/>
          </a:endParaRPr>
        </a:p>
      </dgm:t>
    </dgm:pt>
    <dgm:pt modelId="{AC7385C5-7802-40F2-BA41-DFC5489131B6}" type="parTrans" cxnId="{83D8A981-1CD3-44F8-A149-57249A8F9AF7}">
      <dgm:prSet/>
      <dgm:spPr/>
      <dgm:t>
        <a:bodyPr/>
        <a:lstStyle/>
        <a:p>
          <a:pPr latinLnBrk="1"/>
          <a:endParaRPr lang="ko-KR" altLang="en-US"/>
        </a:p>
      </dgm:t>
    </dgm:pt>
    <dgm:pt modelId="{29FC5B5D-F05A-4326-84E2-39CDFB6EBFA3}" type="sibTrans" cxnId="{83D8A981-1CD3-44F8-A149-57249A8F9AF7}">
      <dgm:prSet/>
      <dgm:spPr/>
      <dgm:t>
        <a:bodyPr/>
        <a:lstStyle/>
        <a:p>
          <a:pPr latinLnBrk="1"/>
          <a:endParaRPr lang="ko-KR" altLang="en-US"/>
        </a:p>
      </dgm:t>
    </dgm:pt>
    <dgm:pt modelId="{5BA335E2-61E2-4B45-A8C4-13DE4415D12F}">
      <dgm:prSet phldrT="[텍스트]"/>
      <dgm:spPr/>
      <dgm:t>
        <a:bodyPr/>
        <a:lstStyle/>
        <a:p>
          <a:pPr latinLnBrk="1"/>
          <a:r>
            <a:rPr lang="ko-KR" altLang="en-US" smtClean="0">
              <a:latin typeface="HY나무B" pitchFamily="18" charset="-127"/>
              <a:ea typeface="HY나무B" pitchFamily="18" charset="-127"/>
            </a:rPr>
            <a:t>종교적</a:t>
          </a:r>
          <a:endParaRPr lang="ko-KR" altLang="en-US" dirty="0">
            <a:latin typeface="HY나무B" pitchFamily="18" charset="-127"/>
            <a:ea typeface="HY나무B" pitchFamily="18" charset="-127"/>
          </a:endParaRPr>
        </a:p>
      </dgm:t>
    </dgm:pt>
    <dgm:pt modelId="{226392E6-0A59-401D-B26F-824D8F05AE32}" type="parTrans" cxnId="{19B8F9F1-0B04-409C-B973-EE3FFAC19D4A}">
      <dgm:prSet/>
      <dgm:spPr/>
      <dgm:t>
        <a:bodyPr/>
        <a:lstStyle/>
        <a:p>
          <a:pPr latinLnBrk="1"/>
          <a:endParaRPr lang="ko-KR" altLang="en-US"/>
        </a:p>
      </dgm:t>
    </dgm:pt>
    <dgm:pt modelId="{B5837A18-419C-4901-97CE-93CBAEA16620}" type="sibTrans" cxnId="{19B8F9F1-0B04-409C-B973-EE3FFAC19D4A}">
      <dgm:prSet/>
      <dgm:spPr/>
      <dgm:t>
        <a:bodyPr/>
        <a:lstStyle/>
        <a:p>
          <a:pPr latinLnBrk="1"/>
          <a:endParaRPr lang="ko-KR" altLang="en-US"/>
        </a:p>
      </dgm:t>
    </dgm:pt>
    <dgm:pt modelId="{2B09B072-D715-46AE-BA9C-669A55E79554}">
      <dgm:prSet phldrT="[텍스트]"/>
      <dgm:spPr/>
      <dgm:t>
        <a:bodyPr/>
        <a:lstStyle/>
        <a:p>
          <a:pPr latinLnBrk="1"/>
          <a:r>
            <a:rPr lang="ko-KR" altLang="en-US" b="0" dirty="0" smtClean="0">
              <a:solidFill>
                <a:schemeClr val="accent1">
                  <a:lumMod val="50000"/>
                </a:schemeClr>
              </a:solidFill>
              <a:latin typeface="HY나무B" pitchFamily="18" charset="-127"/>
              <a:ea typeface="HY나무B" pitchFamily="18" charset="-127"/>
            </a:rPr>
            <a:t>세속정치 지배자로써 정당성 부여</a:t>
          </a:r>
          <a:endParaRPr lang="ko-KR" altLang="en-US" b="0" dirty="0">
            <a:solidFill>
              <a:schemeClr val="accent1">
                <a:lumMod val="50000"/>
              </a:schemeClr>
            </a:solidFill>
            <a:latin typeface="HY나무B" pitchFamily="18" charset="-127"/>
            <a:ea typeface="HY나무B" pitchFamily="18" charset="-127"/>
          </a:endParaRPr>
        </a:p>
      </dgm:t>
    </dgm:pt>
    <dgm:pt modelId="{894168EF-41AE-447B-8A43-8A5C654A8F09}" type="parTrans" cxnId="{FD771BA6-083C-4B9D-9E19-0463E0559FC1}">
      <dgm:prSet/>
      <dgm:spPr/>
      <dgm:t>
        <a:bodyPr/>
        <a:lstStyle/>
        <a:p>
          <a:pPr latinLnBrk="1"/>
          <a:endParaRPr lang="ko-KR" altLang="en-US"/>
        </a:p>
      </dgm:t>
    </dgm:pt>
    <dgm:pt modelId="{BFA509C0-86E3-4092-9407-AFE868E72A9B}" type="sibTrans" cxnId="{FD771BA6-083C-4B9D-9E19-0463E0559FC1}">
      <dgm:prSet/>
      <dgm:spPr/>
      <dgm:t>
        <a:bodyPr/>
        <a:lstStyle/>
        <a:p>
          <a:pPr latinLnBrk="1"/>
          <a:endParaRPr lang="ko-KR" altLang="en-US"/>
        </a:p>
      </dgm:t>
    </dgm:pt>
    <dgm:pt modelId="{4F1ECD1A-D8E6-43A7-9EFA-99590A898101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HY나무B" pitchFamily="18" charset="-127"/>
              <a:ea typeface="HY나무B" pitchFamily="18" charset="-127"/>
            </a:rPr>
            <a:t>책임적</a:t>
          </a:r>
          <a:endParaRPr lang="ko-KR" altLang="en-US" dirty="0">
            <a:latin typeface="HY나무B" pitchFamily="18" charset="-127"/>
            <a:ea typeface="HY나무B" pitchFamily="18" charset="-127"/>
          </a:endParaRPr>
        </a:p>
      </dgm:t>
    </dgm:pt>
    <dgm:pt modelId="{67A113D3-724B-4470-A028-B3FF8FEB6B31}" type="parTrans" cxnId="{0283B4E8-3824-41B0-832A-E0793455916C}">
      <dgm:prSet/>
      <dgm:spPr/>
      <dgm:t>
        <a:bodyPr/>
        <a:lstStyle/>
        <a:p>
          <a:pPr latinLnBrk="1"/>
          <a:endParaRPr lang="ko-KR" altLang="en-US"/>
        </a:p>
      </dgm:t>
    </dgm:pt>
    <dgm:pt modelId="{EEDF24CE-6782-42BF-B0D1-AE87EE84407F}" type="sibTrans" cxnId="{0283B4E8-3824-41B0-832A-E0793455916C}">
      <dgm:prSet/>
      <dgm:spPr/>
      <dgm:t>
        <a:bodyPr/>
        <a:lstStyle/>
        <a:p>
          <a:pPr latinLnBrk="1"/>
          <a:endParaRPr lang="ko-KR" altLang="en-US"/>
        </a:p>
      </dgm:t>
    </dgm:pt>
    <dgm:pt modelId="{2A1D647A-61AE-4A4B-90B6-D4E2FD5E293E}">
      <dgm:prSet phldrT="[텍스트]"/>
      <dgm:spPr/>
      <dgm:t>
        <a:bodyPr/>
        <a:lstStyle/>
        <a:p>
          <a:pPr latinLnBrk="1"/>
          <a:r>
            <a:rPr lang="ko-KR" altLang="en-US" dirty="0" smtClean="0">
              <a:solidFill>
                <a:schemeClr val="accent1">
                  <a:lumMod val="50000"/>
                </a:schemeClr>
              </a:solidFill>
              <a:latin typeface="HY나무B" pitchFamily="18" charset="-127"/>
              <a:ea typeface="HY나무B" pitchFamily="18" charset="-127"/>
            </a:rPr>
            <a:t>최고의 권위자인 천황</a:t>
          </a:r>
          <a:r>
            <a:rPr lang="en-US" altLang="ko-KR" dirty="0" smtClean="0">
              <a:solidFill>
                <a:schemeClr val="accent1">
                  <a:lumMod val="50000"/>
                </a:schemeClr>
              </a:solidFill>
              <a:latin typeface="HY나무B" pitchFamily="18" charset="-127"/>
              <a:ea typeface="HY나무B" pitchFamily="18" charset="-127"/>
            </a:rPr>
            <a:t>=</a:t>
          </a:r>
          <a:r>
            <a:rPr lang="ko-KR" altLang="en-US" dirty="0" smtClean="0">
              <a:solidFill>
                <a:schemeClr val="accent1">
                  <a:lumMod val="50000"/>
                </a:schemeClr>
              </a:solidFill>
              <a:latin typeface="HY나무B" pitchFamily="18" charset="-127"/>
              <a:ea typeface="HY나무B" pitchFamily="18" charset="-127"/>
            </a:rPr>
            <a:t>책임최종한계</a:t>
          </a:r>
          <a:endParaRPr lang="ko-KR" altLang="en-US" dirty="0">
            <a:solidFill>
              <a:schemeClr val="accent1">
                <a:lumMod val="50000"/>
              </a:schemeClr>
            </a:solidFill>
            <a:latin typeface="HY나무B" pitchFamily="18" charset="-127"/>
            <a:ea typeface="HY나무B" pitchFamily="18" charset="-127"/>
          </a:endParaRPr>
        </a:p>
      </dgm:t>
    </dgm:pt>
    <dgm:pt modelId="{2E8C5704-7A7C-429B-A6C4-493C5F1948FE}" type="parTrans" cxnId="{2E3F7BE5-C370-4B62-86A2-EF38F7FFE297}">
      <dgm:prSet/>
      <dgm:spPr/>
      <dgm:t>
        <a:bodyPr/>
        <a:lstStyle/>
        <a:p>
          <a:pPr latinLnBrk="1"/>
          <a:endParaRPr lang="ko-KR" altLang="en-US"/>
        </a:p>
      </dgm:t>
    </dgm:pt>
    <dgm:pt modelId="{25CBD83C-22EF-4582-84D2-2066B6D8F471}" type="sibTrans" cxnId="{2E3F7BE5-C370-4B62-86A2-EF38F7FFE297}">
      <dgm:prSet/>
      <dgm:spPr/>
      <dgm:t>
        <a:bodyPr/>
        <a:lstStyle/>
        <a:p>
          <a:pPr latinLnBrk="1"/>
          <a:endParaRPr lang="ko-KR" altLang="en-US"/>
        </a:p>
      </dgm:t>
    </dgm:pt>
    <dgm:pt modelId="{5DC251D5-1D3F-40DD-BED6-1165B261A18F}" type="pres">
      <dgm:prSet presAssocID="{B4B31ABC-E7E1-4B44-8926-B52A2FAA9CA2}" presName="Name0" presStyleCnt="0">
        <dgm:presLayoutVars>
          <dgm:dir/>
          <dgm:animLvl val="lvl"/>
          <dgm:resizeHandles val="exact"/>
        </dgm:presLayoutVars>
      </dgm:prSet>
      <dgm:spPr/>
    </dgm:pt>
    <dgm:pt modelId="{10FEB20A-0715-4FD1-883C-EA224D74C984}" type="pres">
      <dgm:prSet presAssocID="{62DBD197-A755-4B33-AED1-4DCE26F494BC}" presName="linNode" presStyleCnt="0"/>
      <dgm:spPr/>
    </dgm:pt>
    <dgm:pt modelId="{BB5F61C4-8662-42FF-9976-7745C2AA2E6E}" type="pres">
      <dgm:prSet presAssocID="{62DBD197-A755-4B33-AED1-4DCE26F494BC}" presName="parentText" presStyleLbl="node1" presStyleIdx="0" presStyleCnt="4" custScaleX="68431" custScaleY="3865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9987C0F-7275-4B78-B831-72760D035496}" type="pres">
      <dgm:prSet presAssocID="{62DBD197-A755-4B33-AED1-4DCE26F494BC}" presName="descendantText" presStyleLbl="alignAccFollowNode1" presStyleIdx="0" presStyleCnt="4" custScaleX="108009" custLinFactNeighborX="164" custLinFactNeighborY="527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CFF96C0-0C53-4034-B79A-546028A46BA8}" type="pres">
      <dgm:prSet presAssocID="{7214EF29-98F5-4D00-A06B-2382B18FC9F1}" presName="sp" presStyleCnt="0"/>
      <dgm:spPr/>
    </dgm:pt>
    <dgm:pt modelId="{0705E001-E49D-4985-A357-14BC07D57F44}" type="pres">
      <dgm:prSet presAssocID="{F83C8851-2966-4F05-A20E-D7D44BC26C03}" presName="linNode" presStyleCnt="0"/>
      <dgm:spPr/>
    </dgm:pt>
    <dgm:pt modelId="{BDFAEE78-15AD-4E37-8B7F-9E1478628E1E}" type="pres">
      <dgm:prSet presAssocID="{F83C8851-2966-4F05-A20E-D7D44BC26C03}" presName="parentText" presStyleLbl="node1" presStyleIdx="1" presStyleCnt="4" custScaleX="68733" custScaleY="42318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3603DC4-3C5A-43EA-B5BC-82343E73DAB3}" type="pres">
      <dgm:prSet presAssocID="{F83C8851-2966-4F05-A20E-D7D44BC26C03}" presName="descendantText" presStyleLbl="alignAccFollowNode1" presStyleIdx="1" presStyleCnt="4" custScaleX="10784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4E277EF-DDED-4EEC-B8C5-D7268624C656}" type="pres">
      <dgm:prSet presAssocID="{AEE5E7B8-6E57-42A7-9ED7-AF74216C6D90}" presName="sp" presStyleCnt="0"/>
      <dgm:spPr/>
    </dgm:pt>
    <dgm:pt modelId="{37AD1B4C-7684-41B3-9F1A-71BE9F8137B3}" type="pres">
      <dgm:prSet presAssocID="{5BA335E2-61E2-4B45-A8C4-13DE4415D12F}" presName="linNode" presStyleCnt="0"/>
      <dgm:spPr/>
    </dgm:pt>
    <dgm:pt modelId="{D8967EF5-E371-4EFF-98EC-2EB92B8FDCEE}" type="pres">
      <dgm:prSet presAssocID="{5BA335E2-61E2-4B45-A8C4-13DE4415D12F}" presName="parentText" presStyleLbl="node1" presStyleIdx="2" presStyleCnt="4" custScaleX="68911" custScaleY="3614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A3D3EF0-93BA-41E3-8DC9-0695F9C46917}" type="pres">
      <dgm:prSet presAssocID="{5BA335E2-61E2-4B45-A8C4-13DE4415D12F}" presName="descendantText" presStyleLbl="alignAccFollowNode1" presStyleIdx="2" presStyleCnt="4" custScaleX="111650" custScaleY="69498" custLinFactNeighborX="-6954" custLinFactNeighborY="283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3070C84-EEF1-46DC-A2F2-7BC22F2EDAB6}" type="pres">
      <dgm:prSet presAssocID="{B5837A18-419C-4901-97CE-93CBAEA16620}" presName="sp" presStyleCnt="0"/>
      <dgm:spPr/>
    </dgm:pt>
    <dgm:pt modelId="{FF8BD3A2-B2BC-4B02-BF7E-EA585E07DCFE}" type="pres">
      <dgm:prSet presAssocID="{4F1ECD1A-D8E6-43A7-9EFA-99590A898101}" presName="linNode" presStyleCnt="0"/>
      <dgm:spPr/>
    </dgm:pt>
    <dgm:pt modelId="{6843CC8C-377E-4973-8297-C68B8B423E15}" type="pres">
      <dgm:prSet presAssocID="{4F1ECD1A-D8E6-43A7-9EFA-99590A898101}" presName="parentText" presStyleLbl="node1" presStyleIdx="3" presStyleCnt="4" custScaleX="68911" custScaleY="3614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BB860EF-7C43-4850-8601-05C701F3AD06}" type="pres">
      <dgm:prSet presAssocID="{4F1ECD1A-D8E6-43A7-9EFA-99590A898101}" presName="descendantText" presStyleLbl="alignAccFollowNode1" presStyleIdx="3" presStyleCnt="4" custScaleX="111445" custLinFactNeighborX="-6954" custLinFactNeighborY="283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A8739DE9-EB06-44FC-86C7-088D7A49944F}" type="presOf" srcId="{14D3E01D-E069-4F6D-A0E3-E4548D699D59}" destId="{89987C0F-7275-4B78-B831-72760D035496}" srcOrd="0" destOrd="0" presId="urn:microsoft.com/office/officeart/2005/8/layout/vList5"/>
    <dgm:cxn modelId="{7D94C349-6EF5-491B-AD9C-2B3778858AFF}" srcId="{62DBD197-A755-4B33-AED1-4DCE26F494BC}" destId="{14D3E01D-E069-4F6D-A0E3-E4548D699D59}" srcOrd="0" destOrd="0" parTransId="{0AD64BCF-12EE-4341-A372-E326584194B0}" sibTransId="{EE5B856F-6E3B-4668-8DA8-52B56BD191CB}"/>
    <dgm:cxn modelId="{92A43DB0-DA45-400E-974B-E12723C51B74}" srcId="{B4B31ABC-E7E1-4B44-8926-B52A2FAA9CA2}" destId="{F83C8851-2966-4F05-A20E-D7D44BC26C03}" srcOrd="1" destOrd="0" parTransId="{3C4BB013-DF8B-4AB2-AAC7-143679C41EF0}" sibTransId="{AEE5E7B8-6E57-42A7-9ED7-AF74216C6D90}"/>
    <dgm:cxn modelId="{19B8F9F1-0B04-409C-B973-EE3FFAC19D4A}" srcId="{B4B31ABC-E7E1-4B44-8926-B52A2FAA9CA2}" destId="{5BA335E2-61E2-4B45-A8C4-13DE4415D12F}" srcOrd="2" destOrd="0" parTransId="{226392E6-0A59-401D-B26F-824D8F05AE32}" sibTransId="{B5837A18-419C-4901-97CE-93CBAEA16620}"/>
    <dgm:cxn modelId="{71D6B05A-D8CA-4138-ADD9-82F357E3FA4B}" srcId="{62DBD197-A755-4B33-AED1-4DCE26F494BC}" destId="{F8B3780C-368A-4501-8D0A-2DBA80356493}" srcOrd="1" destOrd="0" parTransId="{73494794-2A67-4B58-9384-B33DFE6E7040}" sibTransId="{A70E7EEF-58FD-488C-A2D0-DC0241B38FF5}"/>
    <dgm:cxn modelId="{2E3F7BE5-C370-4B62-86A2-EF38F7FFE297}" srcId="{4F1ECD1A-D8E6-43A7-9EFA-99590A898101}" destId="{2A1D647A-61AE-4A4B-90B6-D4E2FD5E293E}" srcOrd="0" destOrd="0" parTransId="{2E8C5704-7A7C-429B-A6C4-493C5F1948FE}" sibTransId="{25CBD83C-22EF-4582-84D2-2066B6D8F471}"/>
    <dgm:cxn modelId="{B6CB4F4C-B4D8-49FC-BFB2-C8824E72264F}" type="presOf" srcId="{5BA335E2-61E2-4B45-A8C4-13DE4415D12F}" destId="{D8967EF5-E371-4EFF-98EC-2EB92B8FDCEE}" srcOrd="0" destOrd="0" presId="urn:microsoft.com/office/officeart/2005/8/layout/vList5"/>
    <dgm:cxn modelId="{83D8A981-1CD3-44F8-A149-57249A8F9AF7}" srcId="{F83C8851-2966-4F05-A20E-D7D44BC26C03}" destId="{FBEC2C3A-1DE1-4854-AD39-864947F7B87B}" srcOrd="0" destOrd="0" parTransId="{AC7385C5-7802-40F2-BA41-DFC5489131B6}" sibTransId="{29FC5B5D-F05A-4326-84E2-39CDFB6EBFA3}"/>
    <dgm:cxn modelId="{A2A3D9F2-5AC3-4A58-951E-6763470D729C}" type="presOf" srcId="{F83C8851-2966-4F05-A20E-D7D44BC26C03}" destId="{BDFAEE78-15AD-4E37-8B7F-9E1478628E1E}" srcOrd="0" destOrd="0" presId="urn:microsoft.com/office/officeart/2005/8/layout/vList5"/>
    <dgm:cxn modelId="{FD771BA6-083C-4B9D-9E19-0463E0559FC1}" srcId="{5BA335E2-61E2-4B45-A8C4-13DE4415D12F}" destId="{2B09B072-D715-46AE-BA9C-669A55E79554}" srcOrd="0" destOrd="0" parTransId="{894168EF-41AE-447B-8A43-8A5C654A8F09}" sibTransId="{BFA509C0-86E3-4092-9407-AFE868E72A9B}"/>
    <dgm:cxn modelId="{1C3FC9CE-CCD3-4223-88B5-9BE66CDC2AB7}" type="presOf" srcId="{B4B31ABC-E7E1-4B44-8926-B52A2FAA9CA2}" destId="{5DC251D5-1D3F-40DD-BED6-1165B261A18F}" srcOrd="0" destOrd="0" presId="urn:microsoft.com/office/officeart/2005/8/layout/vList5"/>
    <dgm:cxn modelId="{B44E2932-29E2-47AF-82ED-E3C4040627B9}" type="presOf" srcId="{FBEC2C3A-1DE1-4854-AD39-864947F7B87B}" destId="{C3603DC4-3C5A-43EA-B5BC-82343E73DAB3}" srcOrd="0" destOrd="0" presId="urn:microsoft.com/office/officeart/2005/8/layout/vList5"/>
    <dgm:cxn modelId="{06B6C258-46EF-44A1-BFCD-1C3F9E4D07BB}" srcId="{B4B31ABC-E7E1-4B44-8926-B52A2FAA9CA2}" destId="{62DBD197-A755-4B33-AED1-4DCE26F494BC}" srcOrd="0" destOrd="0" parTransId="{951570D5-26A6-4742-AE89-DB52D747BE27}" sibTransId="{7214EF29-98F5-4D00-A06B-2382B18FC9F1}"/>
    <dgm:cxn modelId="{F44C84A5-26FA-43DC-AC6A-1C0606FAA62D}" type="presOf" srcId="{2B09B072-D715-46AE-BA9C-669A55E79554}" destId="{FA3D3EF0-93BA-41E3-8DC9-0695F9C46917}" srcOrd="0" destOrd="0" presId="urn:microsoft.com/office/officeart/2005/8/layout/vList5"/>
    <dgm:cxn modelId="{B4D44827-0339-4202-87F6-0B64C61AA067}" type="presOf" srcId="{4F1ECD1A-D8E6-43A7-9EFA-99590A898101}" destId="{6843CC8C-377E-4973-8297-C68B8B423E15}" srcOrd="0" destOrd="0" presId="urn:microsoft.com/office/officeart/2005/8/layout/vList5"/>
    <dgm:cxn modelId="{0283B4E8-3824-41B0-832A-E0793455916C}" srcId="{B4B31ABC-E7E1-4B44-8926-B52A2FAA9CA2}" destId="{4F1ECD1A-D8E6-43A7-9EFA-99590A898101}" srcOrd="3" destOrd="0" parTransId="{67A113D3-724B-4470-A028-B3FF8FEB6B31}" sibTransId="{EEDF24CE-6782-42BF-B0D1-AE87EE84407F}"/>
    <dgm:cxn modelId="{02BF362D-FEC5-4108-933A-E10D531F8274}" type="presOf" srcId="{2A1D647A-61AE-4A4B-90B6-D4E2FD5E293E}" destId="{8BB860EF-7C43-4850-8601-05C701F3AD06}" srcOrd="0" destOrd="0" presId="urn:microsoft.com/office/officeart/2005/8/layout/vList5"/>
    <dgm:cxn modelId="{FAB6AD87-ECF2-4BA7-B3BD-CAA6084C170B}" type="presOf" srcId="{F8B3780C-368A-4501-8D0A-2DBA80356493}" destId="{89987C0F-7275-4B78-B831-72760D035496}" srcOrd="0" destOrd="1" presId="urn:microsoft.com/office/officeart/2005/8/layout/vList5"/>
    <dgm:cxn modelId="{2ECEF2E4-78FB-4101-A480-F4C71207F003}" type="presOf" srcId="{62DBD197-A755-4B33-AED1-4DCE26F494BC}" destId="{BB5F61C4-8662-42FF-9976-7745C2AA2E6E}" srcOrd="0" destOrd="0" presId="urn:microsoft.com/office/officeart/2005/8/layout/vList5"/>
    <dgm:cxn modelId="{C960D75B-81EC-4421-8DD1-300606B8FFC5}" type="presParOf" srcId="{5DC251D5-1D3F-40DD-BED6-1165B261A18F}" destId="{10FEB20A-0715-4FD1-883C-EA224D74C984}" srcOrd="0" destOrd="0" presId="urn:microsoft.com/office/officeart/2005/8/layout/vList5"/>
    <dgm:cxn modelId="{906DBABE-418E-4E23-AEB0-4613E7588849}" type="presParOf" srcId="{10FEB20A-0715-4FD1-883C-EA224D74C984}" destId="{BB5F61C4-8662-42FF-9976-7745C2AA2E6E}" srcOrd="0" destOrd="0" presId="urn:microsoft.com/office/officeart/2005/8/layout/vList5"/>
    <dgm:cxn modelId="{6D93E58D-CCE1-461F-92E8-65B2772FA441}" type="presParOf" srcId="{10FEB20A-0715-4FD1-883C-EA224D74C984}" destId="{89987C0F-7275-4B78-B831-72760D035496}" srcOrd="1" destOrd="0" presId="urn:microsoft.com/office/officeart/2005/8/layout/vList5"/>
    <dgm:cxn modelId="{C94216E7-B978-41D2-8E51-7597AF638F29}" type="presParOf" srcId="{5DC251D5-1D3F-40DD-BED6-1165B261A18F}" destId="{5CFF96C0-0C53-4034-B79A-546028A46BA8}" srcOrd="1" destOrd="0" presId="urn:microsoft.com/office/officeart/2005/8/layout/vList5"/>
    <dgm:cxn modelId="{D1F46594-4D1F-4A9D-AAA1-DA4D412C0433}" type="presParOf" srcId="{5DC251D5-1D3F-40DD-BED6-1165B261A18F}" destId="{0705E001-E49D-4985-A357-14BC07D57F44}" srcOrd="2" destOrd="0" presId="urn:microsoft.com/office/officeart/2005/8/layout/vList5"/>
    <dgm:cxn modelId="{A7DC2878-CC4F-465D-98DF-6E33B5CEF342}" type="presParOf" srcId="{0705E001-E49D-4985-A357-14BC07D57F44}" destId="{BDFAEE78-15AD-4E37-8B7F-9E1478628E1E}" srcOrd="0" destOrd="0" presId="urn:microsoft.com/office/officeart/2005/8/layout/vList5"/>
    <dgm:cxn modelId="{701BD488-FD25-487D-B376-597D0E402284}" type="presParOf" srcId="{0705E001-E49D-4985-A357-14BC07D57F44}" destId="{C3603DC4-3C5A-43EA-B5BC-82343E73DAB3}" srcOrd="1" destOrd="0" presId="urn:microsoft.com/office/officeart/2005/8/layout/vList5"/>
    <dgm:cxn modelId="{B7CCEBC1-D12C-42A6-AC8A-27663C1B843D}" type="presParOf" srcId="{5DC251D5-1D3F-40DD-BED6-1165B261A18F}" destId="{D4E277EF-DDED-4EEC-B8C5-D7268624C656}" srcOrd="3" destOrd="0" presId="urn:microsoft.com/office/officeart/2005/8/layout/vList5"/>
    <dgm:cxn modelId="{B20FC391-50A1-4E1C-A1A7-E98234C9D1B4}" type="presParOf" srcId="{5DC251D5-1D3F-40DD-BED6-1165B261A18F}" destId="{37AD1B4C-7684-41B3-9F1A-71BE9F8137B3}" srcOrd="4" destOrd="0" presId="urn:microsoft.com/office/officeart/2005/8/layout/vList5"/>
    <dgm:cxn modelId="{D52C83FE-C64E-4A5C-BF85-74E22C4F6832}" type="presParOf" srcId="{37AD1B4C-7684-41B3-9F1A-71BE9F8137B3}" destId="{D8967EF5-E371-4EFF-98EC-2EB92B8FDCEE}" srcOrd="0" destOrd="0" presId="urn:microsoft.com/office/officeart/2005/8/layout/vList5"/>
    <dgm:cxn modelId="{C2548928-6CC8-4F85-97A6-BB3F75AA509B}" type="presParOf" srcId="{37AD1B4C-7684-41B3-9F1A-71BE9F8137B3}" destId="{FA3D3EF0-93BA-41E3-8DC9-0695F9C46917}" srcOrd="1" destOrd="0" presId="urn:microsoft.com/office/officeart/2005/8/layout/vList5"/>
    <dgm:cxn modelId="{F3C37883-2F62-42BB-AB0C-C25A65C5C482}" type="presParOf" srcId="{5DC251D5-1D3F-40DD-BED6-1165B261A18F}" destId="{13070C84-EEF1-46DC-A2F2-7BC22F2EDAB6}" srcOrd="5" destOrd="0" presId="urn:microsoft.com/office/officeart/2005/8/layout/vList5"/>
    <dgm:cxn modelId="{4A033AC4-B126-4A28-AE72-91B8F0F46DD9}" type="presParOf" srcId="{5DC251D5-1D3F-40DD-BED6-1165B261A18F}" destId="{FF8BD3A2-B2BC-4B02-BF7E-EA585E07DCFE}" srcOrd="6" destOrd="0" presId="urn:microsoft.com/office/officeart/2005/8/layout/vList5"/>
    <dgm:cxn modelId="{85BEC9CE-F789-498E-8F9E-A818F7C5D0DF}" type="presParOf" srcId="{FF8BD3A2-B2BC-4B02-BF7E-EA585E07DCFE}" destId="{6843CC8C-377E-4973-8297-C68B8B423E15}" srcOrd="0" destOrd="0" presId="urn:microsoft.com/office/officeart/2005/8/layout/vList5"/>
    <dgm:cxn modelId="{1E3116AD-227B-40C5-8D46-995FD52545DC}" type="presParOf" srcId="{FF8BD3A2-B2BC-4B02-BF7E-EA585E07DCFE}" destId="{8BB860EF-7C43-4850-8601-05C701F3AD0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27359D-2D7B-4791-AC92-0B388F43D52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68D6F5E5-16E9-4384-91B0-AE99248BE8B3}">
      <dgm:prSet phldrT="[텍스트]"/>
      <dgm:spPr/>
      <dgm:t>
        <a:bodyPr/>
        <a:lstStyle/>
        <a:p>
          <a:pPr latinLnBrk="1"/>
          <a:r>
            <a:rPr lang="ko-KR" altLang="en-US" dirty="0" smtClean="0"/>
            <a:t>천황의</a:t>
          </a:r>
          <a:endParaRPr lang="en-US" altLang="ko-KR" dirty="0" smtClean="0"/>
        </a:p>
        <a:p>
          <a:pPr latinLnBrk="1"/>
          <a:r>
            <a:rPr lang="ko-KR" altLang="en-US" dirty="0" smtClean="0"/>
            <a:t>지위</a:t>
          </a:r>
          <a:endParaRPr lang="ko-KR" altLang="en-US" dirty="0"/>
        </a:p>
      </dgm:t>
    </dgm:pt>
    <dgm:pt modelId="{4AEFE8DF-CF16-4DCA-A53E-1733E47206C1}" type="parTrans" cxnId="{AF1C809D-EE14-48B2-A166-ED681B1AFF4A}">
      <dgm:prSet/>
      <dgm:spPr/>
      <dgm:t>
        <a:bodyPr/>
        <a:lstStyle/>
        <a:p>
          <a:pPr latinLnBrk="1"/>
          <a:endParaRPr lang="ko-KR" altLang="en-US"/>
        </a:p>
      </dgm:t>
    </dgm:pt>
    <dgm:pt modelId="{7CCA9F77-F7AD-46B6-BB4D-69862A4C9849}" type="sibTrans" cxnId="{AF1C809D-EE14-48B2-A166-ED681B1AFF4A}">
      <dgm:prSet/>
      <dgm:spPr/>
      <dgm:t>
        <a:bodyPr/>
        <a:lstStyle/>
        <a:p>
          <a:pPr latinLnBrk="1"/>
          <a:endParaRPr lang="ko-KR" altLang="en-US"/>
        </a:p>
      </dgm:t>
    </dgm:pt>
    <dgm:pt modelId="{6A72AB68-C64B-41B3-9BC0-7605CFF2B12F}">
      <dgm:prSet phldrT="[텍스트]"/>
      <dgm:spPr/>
      <dgm:t>
        <a:bodyPr/>
        <a:lstStyle/>
        <a:p>
          <a:pPr latinLnBrk="1"/>
          <a:r>
            <a:rPr lang="ko-KR" altLang="en-US" dirty="0" smtClean="0"/>
            <a:t>헌법개정</a:t>
          </a:r>
          <a:endParaRPr lang="ko-KR" altLang="en-US" dirty="0"/>
        </a:p>
      </dgm:t>
    </dgm:pt>
    <dgm:pt modelId="{7D6571D9-D088-4119-A1A2-6C7A6B122DCE}" type="parTrans" cxnId="{8ECC4EDA-D6EA-457F-A40A-39BB31BDF5E8}">
      <dgm:prSet/>
      <dgm:spPr/>
      <dgm:t>
        <a:bodyPr/>
        <a:lstStyle/>
        <a:p>
          <a:pPr latinLnBrk="1"/>
          <a:endParaRPr lang="ko-KR" altLang="en-US"/>
        </a:p>
      </dgm:t>
    </dgm:pt>
    <dgm:pt modelId="{1441FD05-CDE5-441A-92F2-100A08C360A5}" type="sibTrans" cxnId="{8ECC4EDA-D6EA-457F-A40A-39BB31BDF5E8}">
      <dgm:prSet/>
      <dgm:spPr/>
      <dgm:t>
        <a:bodyPr/>
        <a:lstStyle/>
        <a:p>
          <a:pPr latinLnBrk="1"/>
          <a:endParaRPr lang="ko-KR" altLang="en-US"/>
        </a:p>
      </dgm:t>
    </dgm:pt>
    <dgm:pt modelId="{C107CD96-DAC0-46F1-8AA1-C309D521B30C}">
      <dgm:prSet phldrT="[텍스트]"/>
      <dgm:spPr/>
      <dgm:t>
        <a:bodyPr/>
        <a:lstStyle/>
        <a:p>
          <a:pPr latinLnBrk="1"/>
          <a:r>
            <a:rPr lang="ko-KR" altLang="en-US" dirty="0" smtClean="0"/>
            <a:t>법률 공포</a:t>
          </a:r>
          <a:endParaRPr lang="ko-KR" altLang="en-US" dirty="0"/>
        </a:p>
      </dgm:t>
    </dgm:pt>
    <dgm:pt modelId="{3357CCCE-ED2C-4D2D-8CA9-19FFFE793EFB}" type="parTrans" cxnId="{52C09593-C3F6-4840-B5A0-87D7F47D2345}">
      <dgm:prSet/>
      <dgm:spPr/>
      <dgm:t>
        <a:bodyPr/>
        <a:lstStyle/>
        <a:p>
          <a:pPr latinLnBrk="1"/>
          <a:endParaRPr lang="ko-KR" altLang="en-US"/>
        </a:p>
      </dgm:t>
    </dgm:pt>
    <dgm:pt modelId="{C53BD875-592D-4721-996B-71A35CDD6A2E}" type="sibTrans" cxnId="{52C09593-C3F6-4840-B5A0-87D7F47D2345}">
      <dgm:prSet/>
      <dgm:spPr/>
      <dgm:t>
        <a:bodyPr/>
        <a:lstStyle/>
        <a:p>
          <a:pPr latinLnBrk="1"/>
          <a:endParaRPr lang="ko-KR" altLang="en-US"/>
        </a:p>
      </dgm:t>
    </dgm:pt>
    <dgm:pt modelId="{1795F3D1-005B-438F-842B-11268DC1237F}">
      <dgm:prSet phldrT="[텍스트]"/>
      <dgm:spPr/>
      <dgm:t>
        <a:bodyPr/>
        <a:lstStyle/>
        <a:p>
          <a:pPr latinLnBrk="1"/>
          <a:r>
            <a:rPr lang="ko-KR" altLang="en-US" dirty="0" smtClean="0"/>
            <a:t>국회소집</a:t>
          </a:r>
          <a:endParaRPr lang="ko-KR" altLang="en-US" dirty="0"/>
        </a:p>
      </dgm:t>
    </dgm:pt>
    <dgm:pt modelId="{5D6E0873-37AB-43E8-8580-CB9FE2324425}" type="parTrans" cxnId="{3971ABCD-BBE6-4163-9680-2EE51B99F402}">
      <dgm:prSet/>
      <dgm:spPr/>
      <dgm:t>
        <a:bodyPr/>
        <a:lstStyle/>
        <a:p>
          <a:pPr latinLnBrk="1"/>
          <a:endParaRPr lang="ko-KR" altLang="en-US"/>
        </a:p>
      </dgm:t>
    </dgm:pt>
    <dgm:pt modelId="{67E708E4-1701-4031-8A91-B726FA01C988}" type="sibTrans" cxnId="{3971ABCD-BBE6-4163-9680-2EE51B99F402}">
      <dgm:prSet/>
      <dgm:spPr/>
      <dgm:t>
        <a:bodyPr/>
        <a:lstStyle/>
        <a:p>
          <a:pPr latinLnBrk="1"/>
          <a:endParaRPr lang="ko-KR" altLang="en-US"/>
        </a:p>
      </dgm:t>
    </dgm:pt>
    <dgm:pt modelId="{4EA08CF1-1D34-4223-8036-ABD957389C7F}">
      <dgm:prSet phldrT="[텍스트]"/>
      <dgm:spPr/>
      <dgm:t>
        <a:bodyPr/>
        <a:lstStyle/>
        <a:p>
          <a:pPr latinLnBrk="1"/>
          <a:r>
            <a:rPr lang="ko-KR" altLang="en-US" dirty="0" smtClean="0"/>
            <a:t>중의원 해산</a:t>
          </a:r>
          <a:endParaRPr lang="ko-KR" altLang="en-US" dirty="0"/>
        </a:p>
      </dgm:t>
    </dgm:pt>
    <dgm:pt modelId="{05857D9E-2E0D-409E-8126-487AF6310E08}" type="parTrans" cxnId="{5E7D6434-1651-4668-A2CF-0C316149518A}">
      <dgm:prSet/>
      <dgm:spPr/>
      <dgm:t>
        <a:bodyPr/>
        <a:lstStyle/>
        <a:p>
          <a:pPr latinLnBrk="1"/>
          <a:endParaRPr lang="ko-KR" altLang="en-US"/>
        </a:p>
      </dgm:t>
    </dgm:pt>
    <dgm:pt modelId="{2CEEC18E-D9BE-4CE8-99AA-B97679478465}" type="sibTrans" cxnId="{5E7D6434-1651-4668-A2CF-0C316149518A}">
      <dgm:prSet/>
      <dgm:spPr/>
      <dgm:t>
        <a:bodyPr/>
        <a:lstStyle/>
        <a:p>
          <a:pPr latinLnBrk="1"/>
          <a:endParaRPr lang="ko-KR" altLang="en-US"/>
        </a:p>
      </dgm:t>
    </dgm:pt>
    <dgm:pt modelId="{2767F37E-AF47-4D6C-99A2-5033F848867A}">
      <dgm:prSet phldrT="[텍스트]"/>
      <dgm:spPr/>
      <dgm:t>
        <a:bodyPr/>
        <a:lstStyle/>
        <a:p>
          <a:pPr latinLnBrk="1"/>
          <a:r>
            <a:rPr lang="ko-KR" altLang="en-US" dirty="0" smtClean="0"/>
            <a:t>국무대신 임명</a:t>
          </a:r>
          <a:endParaRPr lang="ko-KR" altLang="en-US" dirty="0"/>
        </a:p>
      </dgm:t>
    </dgm:pt>
    <dgm:pt modelId="{133F29AD-FD3E-4923-A774-E2F2FE02C7EF}" type="parTrans" cxnId="{D4C35F2A-5AE3-46E9-9441-B1BBC9E48690}">
      <dgm:prSet/>
      <dgm:spPr/>
      <dgm:t>
        <a:bodyPr/>
        <a:lstStyle/>
        <a:p>
          <a:pPr latinLnBrk="1"/>
          <a:endParaRPr lang="ko-KR" altLang="en-US"/>
        </a:p>
      </dgm:t>
    </dgm:pt>
    <dgm:pt modelId="{CAC0AED0-0BC7-4E35-B509-95B0EF1E2B7A}" type="sibTrans" cxnId="{D4C35F2A-5AE3-46E9-9441-B1BBC9E48690}">
      <dgm:prSet/>
      <dgm:spPr/>
      <dgm:t>
        <a:bodyPr/>
        <a:lstStyle/>
        <a:p>
          <a:pPr latinLnBrk="1"/>
          <a:endParaRPr lang="ko-KR" altLang="en-US"/>
        </a:p>
      </dgm:t>
    </dgm:pt>
    <dgm:pt modelId="{9BD2736E-D0EE-434A-B3B9-62DE1A92A9C0}">
      <dgm:prSet phldrT="[텍스트]"/>
      <dgm:spPr/>
      <dgm:t>
        <a:bodyPr/>
        <a:lstStyle/>
        <a:p>
          <a:pPr latinLnBrk="1"/>
          <a:r>
            <a:rPr lang="ko-KR" altLang="en-US" dirty="0" smtClean="0"/>
            <a:t>외국대사 신장접수</a:t>
          </a:r>
          <a:endParaRPr lang="ko-KR" altLang="en-US" dirty="0"/>
        </a:p>
      </dgm:t>
    </dgm:pt>
    <dgm:pt modelId="{57394ECD-F7DD-4382-A54A-ED965FDD6D9F}" type="parTrans" cxnId="{A82F53E8-9779-4E9C-8B1B-CC11C1A5BF95}">
      <dgm:prSet/>
      <dgm:spPr/>
      <dgm:t>
        <a:bodyPr/>
        <a:lstStyle/>
        <a:p>
          <a:pPr latinLnBrk="1"/>
          <a:endParaRPr lang="ko-KR" altLang="en-US"/>
        </a:p>
      </dgm:t>
    </dgm:pt>
    <dgm:pt modelId="{84201FAC-C232-4C59-8D6C-CF88B58F7AB2}" type="sibTrans" cxnId="{A82F53E8-9779-4E9C-8B1B-CC11C1A5BF95}">
      <dgm:prSet/>
      <dgm:spPr/>
      <dgm:t>
        <a:bodyPr/>
        <a:lstStyle/>
        <a:p>
          <a:pPr latinLnBrk="1"/>
          <a:endParaRPr lang="ko-KR" altLang="en-US"/>
        </a:p>
      </dgm:t>
    </dgm:pt>
    <dgm:pt modelId="{8A17C3D9-FA14-40B1-AC08-18CFFD71DEC9}">
      <dgm:prSet phldrT="[텍스트]"/>
      <dgm:spPr/>
      <dgm:t>
        <a:bodyPr/>
        <a:lstStyle/>
        <a:p>
          <a:pPr latinLnBrk="1"/>
          <a:r>
            <a:rPr lang="ko-KR" altLang="en-US" dirty="0" smtClean="0"/>
            <a:t>국내외 행사 참여</a:t>
          </a:r>
          <a:endParaRPr lang="ko-KR" altLang="en-US" dirty="0"/>
        </a:p>
      </dgm:t>
    </dgm:pt>
    <dgm:pt modelId="{9ACD9E25-3348-40DD-8085-27D2E674D5FF}" type="parTrans" cxnId="{D7C64425-BC03-46DA-A89F-59CCD6C96CF2}">
      <dgm:prSet/>
      <dgm:spPr/>
      <dgm:t>
        <a:bodyPr/>
        <a:lstStyle/>
        <a:p>
          <a:pPr latinLnBrk="1"/>
          <a:endParaRPr lang="ko-KR" altLang="en-US"/>
        </a:p>
      </dgm:t>
    </dgm:pt>
    <dgm:pt modelId="{223BFE62-8206-48B0-8684-188FA5129354}" type="sibTrans" cxnId="{D7C64425-BC03-46DA-A89F-59CCD6C96CF2}">
      <dgm:prSet/>
      <dgm:spPr/>
      <dgm:t>
        <a:bodyPr/>
        <a:lstStyle/>
        <a:p>
          <a:pPr latinLnBrk="1"/>
          <a:endParaRPr lang="ko-KR" altLang="en-US"/>
        </a:p>
      </dgm:t>
    </dgm:pt>
    <dgm:pt modelId="{FE0A38CF-13E9-479B-B057-ECFE1765C428}" type="pres">
      <dgm:prSet presAssocID="{7F27359D-2D7B-4791-AC92-0B388F43D526}" presName="linearFlow" presStyleCnt="0">
        <dgm:presLayoutVars>
          <dgm:dir/>
          <dgm:animLvl val="lvl"/>
          <dgm:resizeHandles val="exact"/>
        </dgm:presLayoutVars>
      </dgm:prSet>
      <dgm:spPr/>
    </dgm:pt>
    <dgm:pt modelId="{A7E4282C-9705-4297-A1E8-0E9266BF6F41}" type="pres">
      <dgm:prSet presAssocID="{68D6F5E5-16E9-4384-91B0-AE99248BE8B3}" presName="composite" presStyleCnt="0"/>
      <dgm:spPr/>
    </dgm:pt>
    <dgm:pt modelId="{725FF09C-FE09-4C7F-A61A-346D13CCDD96}" type="pres">
      <dgm:prSet presAssocID="{68D6F5E5-16E9-4384-91B0-AE99248BE8B3}" presName="parentText" presStyleLbl="alignNode1" presStyleIdx="0" presStyleCnt="1" custScaleX="85032" custScaleY="85049">
        <dgm:presLayoutVars>
          <dgm:chMax val="1"/>
          <dgm:bulletEnabled val="1"/>
        </dgm:presLayoutVars>
      </dgm:prSet>
      <dgm:spPr/>
    </dgm:pt>
    <dgm:pt modelId="{65B5589C-284F-4610-BAE3-D72D40DC46BA}" type="pres">
      <dgm:prSet presAssocID="{68D6F5E5-16E9-4384-91B0-AE99248BE8B3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A82F53E8-9779-4E9C-8B1B-CC11C1A5BF95}" srcId="{68D6F5E5-16E9-4384-91B0-AE99248BE8B3}" destId="{9BD2736E-D0EE-434A-B3B9-62DE1A92A9C0}" srcOrd="5" destOrd="0" parTransId="{57394ECD-F7DD-4382-A54A-ED965FDD6D9F}" sibTransId="{84201FAC-C232-4C59-8D6C-CF88B58F7AB2}"/>
    <dgm:cxn modelId="{5E7D6434-1651-4668-A2CF-0C316149518A}" srcId="{68D6F5E5-16E9-4384-91B0-AE99248BE8B3}" destId="{4EA08CF1-1D34-4223-8036-ABD957389C7F}" srcOrd="3" destOrd="0" parTransId="{05857D9E-2E0D-409E-8126-487AF6310E08}" sibTransId="{2CEEC18E-D9BE-4CE8-99AA-B97679478465}"/>
    <dgm:cxn modelId="{409F33C3-A42E-49B8-9876-334D7EFF463A}" type="presOf" srcId="{1795F3D1-005B-438F-842B-11268DC1237F}" destId="{65B5589C-284F-4610-BAE3-D72D40DC46BA}" srcOrd="0" destOrd="2" presId="urn:microsoft.com/office/officeart/2005/8/layout/chevron2"/>
    <dgm:cxn modelId="{AF1C809D-EE14-48B2-A166-ED681B1AFF4A}" srcId="{7F27359D-2D7B-4791-AC92-0B388F43D526}" destId="{68D6F5E5-16E9-4384-91B0-AE99248BE8B3}" srcOrd="0" destOrd="0" parTransId="{4AEFE8DF-CF16-4DCA-A53E-1733E47206C1}" sibTransId="{7CCA9F77-F7AD-46B6-BB4D-69862A4C9849}"/>
    <dgm:cxn modelId="{3971ABCD-BBE6-4163-9680-2EE51B99F402}" srcId="{68D6F5E5-16E9-4384-91B0-AE99248BE8B3}" destId="{1795F3D1-005B-438F-842B-11268DC1237F}" srcOrd="2" destOrd="0" parTransId="{5D6E0873-37AB-43E8-8580-CB9FE2324425}" sibTransId="{67E708E4-1701-4031-8A91-B726FA01C988}"/>
    <dgm:cxn modelId="{D4C35F2A-5AE3-46E9-9441-B1BBC9E48690}" srcId="{68D6F5E5-16E9-4384-91B0-AE99248BE8B3}" destId="{2767F37E-AF47-4D6C-99A2-5033F848867A}" srcOrd="4" destOrd="0" parTransId="{133F29AD-FD3E-4923-A774-E2F2FE02C7EF}" sibTransId="{CAC0AED0-0BC7-4E35-B509-95B0EF1E2B7A}"/>
    <dgm:cxn modelId="{9293B12D-B428-42E3-9F85-D22C7D185E8E}" type="presOf" srcId="{68D6F5E5-16E9-4384-91B0-AE99248BE8B3}" destId="{725FF09C-FE09-4C7F-A61A-346D13CCDD96}" srcOrd="0" destOrd="0" presId="urn:microsoft.com/office/officeart/2005/8/layout/chevron2"/>
    <dgm:cxn modelId="{52C09593-C3F6-4840-B5A0-87D7F47D2345}" srcId="{68D6F5E5-16E9-4384-91B0-AE99248BE8B3}" destId="{C107CD96-DAC0-46F1-8AA1-C309D521B30C}" srcOrd="1" destOrd="0" parTransId="{3357CCCE-ED2C-4D2D-8CA9-19FFFE793EFB}" sibTransId="{C53BD875-592D-4721-996B-71A35CDD6A2E}"/>
    <dgm:cxn modelId="{D7C64425-BC03-46DA-A89F-59CCD6C96CF2}" srcId="{68D6F5E5-16E9-4384-91B0-AE99248BE8B3}" destId="{8A17C3D9-FA14-40B1-AC08-18CFFD71DEC9}" srcOrd="6" destOrd="0" parTransId="{9ACD9E25-3348-40DD-8085-27D2E674D5FF}" sibTransId="{223BFE62-8206-48B0-8684-188FA5129354}"/>
    <dgm:cxn modelId="{C2C40758-022A-4F66-BEA5-6B3ADB68CF42}" type="presOf" srcId="{8A17C3D9-FA14-40B1-AC08-18CFFD71DEC9}" destId="{65B5589C-284F-4610-BAE3-D72D40DC46BA}" srcOrd="0" destOrd="6" presId="urn:microsoft.com/office/officeart/2005/8/layout/chevron2"/>
    <dgm:cxn modelId="{B0CD2C21-B31E-46E4-ADFC-19A303179D19}" type="presOf" srcId="{6A72AB68-C64B-41B3-9BC0-7605CFF2B12F}" destId="{65B5589C-284F-4610-BAE3-D72D40DC46BA}" srcOrd="0" destOrd="0" presId="urn:microsoft.com/office/officeart/2005/8/layout/chevron2"/>
    <dgm:cxn modelId="{D7E0DC44-76A0-4A05-A3E4-78C810E57D57}" type="presOf" srcId="{7F27359D-2D7B-4791-AC92-0B388F43D526}" destId="{FE0A38CF-13E9-479B-B057-ECFE1765C428}" srcOrd="0" destOrd="0" presId="urn:microsoft.com/office/officeart/2005/8/layout/chevron2"/>
    <dgm:cxn modelId="{1DDBAF22-3C12-4D8C-A621-BA231FD25C8A}" type="presOf" srcId="{4EA08CF1-1D34-4223-8036-ABD957389C7F}" destId="{65B5589C-284F-4610-BAE3-D72D40DC46BA}" srcOrd="0" destOrd="3" presId="urn:microsoft.com/office/officeart/2005/8/layout/chevron2"/>
    <dgm:cxn modelId="{4F70042B-FEC6-4CD7-BF91-5285FAC950C2}" type="presOf" srcId="{2767F37E-AF47-4D6C-99A2-5033F848867A}" destId="{65B5589C-284F-4610-BAE3-D72D40DC46BA}" srcOrd="0" destOrd="4" presId="urn:microsoft.com/office/officeart/2005/8/layout/chevron2"/>
    <dgm:cxn modelId="{8ECC4EDA-D6EA-457F-A40A-39BB31BDF5E8}" srcId="{68D6F5E5-16E9-4384-91B0-AE99248BE8B3}" destId="{6A72AB68-C64B-41B3-9BC0-7605CFF2B12F}" srcOrd="0" destOrd="0" parTransId="{7D6571D9-D088-4119-A1A2-6C7A6B122DCE}" sibTransId="{1441FD05-CDE5-441A-92F2-100A08C360A5}"/>
    <dgm:cxn modelId="{4CEB52EB-565B-42C0-BFE2-B2F3358DAEC1}" type="presOf" srcId="{C107CD96-DAC0-46F1-8AA1-C309D521B30C}" destId="{65B5589C-284F-4610-BAE3-D72D40DC46BA}" srcOrd="0" destOrd="1" presId="urn:microsoft.com/office/officeart/2005/8/layout/chevron2"/>
    <dgm:cxn modelId="{63C299C6-1FCB-4D3B-9407-9B306DF267E9}" type="presOf" srcId="{9BD2736E-D0EE-434A-B3B9-62DE1A92A9C0}" destId="{65B5589C-284F-4610-BAE3-D72D40DC46BA}" srcOrd="0" destOrd="5" presId="urn:microsoft.com/office/officeart/2005/8/layout/chevron2"/>
    <dgm:cxn modelId="{C6E0B712-E329-41FD-A87B-F7B15D16681B}" type="presParOf" srcId="{FE0A38CF-13E9-479B-B057-ECFE1765C428}" destId="{A7E4282C-9705-4297-A1E8-0E9266BF6F41}" srcOrd="0" destOrd="0" presId="urn:microsoft.com/office/officeart/2005/8/layout/chevron2"/>
    <dgm:cxn modelId="{18CCFCCC-2ED4-4F35-80D9-B88BB54C3255}" type="presParOf" srcId="{A7E4282C-9705-4297-A1E8-0E9266BF6F41}" destId="{725FF09C-FE09-4C7F-A61A-346D13CCDD96}" srcOrd="0" destOrd="0" presId="urn:microsoft.com/office/officeart/2005/8/layout/chevron2"/>
    <dgm:cxn modelId="{5924E0C3-C059-4071-96DC-C283FF0A4E74}" type="presParOf" srcId="{A7E4282C-9705-4297-A1E8-0E9266BF6F41}" destId="{65B5589C-284F-4610-BAE3-D72D40DC46B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E2BCB1A-3FD6-48B9-80C0-D9D1BFC600A2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B0EFEEA4-3B56-4211-91E6-C166104830C9}">
      <dgm:prSet phldrT="[텍스트]" custT="1"/>
      <dgm:spPr/>
      <dgm:t>
        <a:bodyPr/>
        <a:lstStyle/>
        <a:p>
          <a:pPr latinLnBrk="1"/>
          <a:r>
            <a:rPr lang="en-US" altLang="ko-KR" sz="2400" dirty="0" smtClean="0">
              <a:latin typeface="HY나무B" pitchFamily="18" charset="-127"/>
              <a:ea typeface="HY나무B" pitchFamily="18" charset="-127"/>
            </a:rPr>
            <a:t>1982</a:t>
          </a:r>
          <a:r>
            <a:rPr lang="ko-KR" altLang="en-US" sz="2400" dirty="0" smtClean="0">
              <a:latin typeface="HY나무B" pitchFamily="18" charset="-127"/>
              <a:ea typeface="HY나무B" pitchFamily="18" charset="-127"/>
            </a:rPr>
            <a:t>년 </a:t>
          </a:r>
          <a:r>
            <a:rPr lang="en-US" altLang="ko-KR" sz="2400" dirty="0" smtClean="0">
              <a:latin typeface="HY나무B" pitchFamily="18" charset="-127"/>
              <a:ea typeface="HY나무B" pitchFamily="18" charset="-127"/>
            </a:rPr>
            <a:t>11</a:t>
          </a:r>
          <a:r>
            <a:rPr lang="ko-KR" altLang="en-US" sz="2400" dirty="0" smtClean="0">
              <a:latin typeface="HY나무B" pitchFamily="18" charset="-127"/>
              <a:ea typeface="HY나무B" pitchFamily="18" charset="-127"/>
            </a:rPr>
            <a:t>월 </a:t>
          </a:r>
          <a:endParaRPr lang="en-US" altLang="ko-KR" sz="2400" dirty="0" smtClean="0">
            <a:latin typeface="HY나무B" pitchFamily="18" charset="-127"/>
            <a:ea typeface="HY나무B" pitchFamily="18" charset="-127"/>
          </a:endParaRPr>
        </a:p>
        <a:p>
          <a:pPr latinLnBrk="1"/>
          <a:r>
            <a:rPr lang="ko-KR" altLang="en-US" sz="2400" dirty="0" err="1" smtClean="0">
              <a:latin typeface="HY나무B" pitchFamily="18" charset="-127"/>
              <a:ea typeface="HY나무B" pitchFamily="18" charset="-127"/>
            </a:rPr>
            <a:t>나카소네</a:t>
          </a:r>
          <a:r>
            <a:rPr lang="en-US" altLang="ko-KR" sz="2400" dirty="0" smtClean="0">
              <a:latin typeface="HY나무B" pitchFamily="18" charset="-127"/>
              <a:ea typeface="HY나무B" pitchFamily="18" charset="-127"/>
            </a:rPr>
            <a:t> </a:t>
          </a:r>
          <a:r>
            <a:rPr lang="ko-KR" altLang="en-US" sz="2400" dirty="0" smtClean="0">
              <a:latin typeface="HY나무B" pitchFamily="18" charset="-127"/>
              <a:ea typeface="HY나무B" pitchFamily="18" charset="-127"/>
            </a:rPr>
            <a:t>내각 </a:t>
          </a:r>
          <a:endParaRPr lang="en-US" altLang="ko-KR" sz="2400" dirty="0" smtClean="0">
            <a:latin typeface="HY나무B" pitchFamily="18" charset="-127"/>
            <a:ea typeface="HY나무B" pitchFamily="18" charset="-127"/>
          </a:endParaRPr>
        </a:p>
        <a:p>
          <a:pPr latinLnBrk="1"/>
          <a:r>
            <a:rPr lang="ko-KR" altLang="en-US" sz="2400" dirty="0" smtClean="0">
              <a:latin typeface="HY나무B" pitchFamily="18" charset="-127"/>
              <a:ea typeface="HY나무B" pitchFamily="18" charset="-127"/>
            </a:rPr>
            <a:t>성립시기</a:t>
          </a:r>
          <a:endParaRPr lang="ko-KR" altLang="en-US" sz="2400" dirty="0">
            <a:latin typeface="HY나무B" pitchFamily="18" charset="-127"/>
            <a:ea typeface="HY나무B" pitchFamily="18" charset="-127"/>
          </a:endParaRPr>
        </a:p>
      </dgm:t>
    </dgm:pt>
    <dgm:pt modelId="{32F8C14C-D891-4908-BFBB-496CCA19CC0F}" type="parTrans" cxnId="{56CD0086-5382-4FA7-9BA6-92563AE6BDB4}">
      <dgm:prSet/>
      <dgm:spPr/>
      <dgm:t>
        <a:bodyPr/>
        <a:lstStyle/>
        <a:p>
          <a:pPr latinLnBrk="1"/>
          <a:endParaRPr lang="ko-KR" altLang="en-US"/>
        </a:p>
      </dgm:t>
    </dgm:pt>
    <dgm:pt modelId="{F35A8108-1567-4B25-9299-2079A68D6B87}" type="sibTrans" cxnId="{56CD0086-5382-4FA7-9BA6-92563AE6BDB4}">
      <dgm:prSet/>
      <dgm:spPr/>
      <dgm:t>
        <a:bodyPr/>
        <a:lstStyle/>
        <a:p>
          <a:pPr latinLnBrk="1"/>
          <a:endParaRPr lang="ko-KR" altLang="en-US"/>
        </a:p>
      </dgm:t>
    </dgm:pt>
    <dgm:pt modelId="{D7C23246-AD98-43E9-AF23-7515A29B6B8D}">
      <dgm:prSet phldrT="[텍스트]" custT="1"/>
      <dgm:spPr/>
      <dgm:t>
        <a:bodyPr/>
        <a:lstStyle/>
        <a:p>
          <a:pPr latinLnBrk="1"/>
          <a:r>
            <a:rPr lang="ko-KR" altLang="en-US" sz="2400" dirty="0" smtClean="0">
              <a:latin typeface="HY나무B" pitchFamily="18" charset="-127"/>
              <a:ea typeface="HY나무B" pitchFamily="18" charset="-127"/>
            </a:rPr>
            <a:t>원호 법제화</a:t>
          </a:r>
          <a:endParaRPr lang="ko-KR" altLang="en-US" sz="2400" dirty="0">
            <a:latin typeface="HY나무B" pitchFamily="18" charset="-127"/>
            <a:ea typeface="HY나무B" pitchFamily="18" charset="-127"/>
          </a:endParaRPr>
        </a:p>
      </dgm:t>
    </dgm:pt>
    <dgm:pt modelId="{612E567A-97E7-4EF8-98B4-3FE020C3F958}" type="parTrans" cxnId="{EDB35C7C-4614-423D-BFDD-024FE659DC18}">
      <dgm:prSet/>
      <dgm:spPr/>
      <dgm:t>
        <a:bodyPr/>
        <a:lstStyle/>
        <a:p>
          <a:pPr latinLnBrk="1"/>
          <a:endParaRPr lang="ko-KR" altLang="en-US"/>
        </a:p>
      </dgm:t>
    </dgm:pt>
    <dgm:pt modelId="{2C715310-1365-4496-BDA0-DA8254AFE220}" type="sibTrans" cxnId="{EDB35C7C-4614-423D-BFDD-024FE659DC18}">
      <dgm:prSet/>
      <dgm:spPr/>
      <dgm:t>
        <a:bodyPr/>
        <a:lstStyle/>
        <a:p>
          <a:pPr latinLnBrk="1"/>
          <a:endParaRPr lang="ko-KR" altLang="en-US"/>
        </a:p>
      </dgm:t>
    </dgm:pt>
    <dgm:pt modelId="{DE873FF2-AC28-4125-BB9E-90B780C16003}">
      <dgm:prSet phldrT="[텍스트]" custT="1"/>
      <dgm:spPr/>
      <dgm:t>
        <a:bodyPr/>
        <a:lstStyle/>
        <a:p>
          <a:pPr latinLnBrk="1"/>
          <a:r>
            <a:rPr lang="ko-KR" altLang="en-US" sz="2400" dirty="0" smtClean="0">
              <a:latin typeface="HY나무B" pitchFamily="18" charset="-127"/>
              <a:ea typeface="HY나무B" pitchFamily="18" charset="-127"/>
            </a:rPr>
            <a:t>국기게양 의무화</a:t>
          </a:r>
          <a:endParaRPr lang="ko-KR" altLang="en-US" sz="2400" dirty="0">
            <a:latin typeface="HY나무B" pitchFamily="18" charset="-127"/>
            <a:ea typeface="HY나무B" pitchFamily="18" charset="-127"/>
          </a:endParaRPr>
        </a:p>
      </dgm:t>
    </dgm:pt>
    <dgm:pt modelId="{C92470D7-8C2B-49A0-A2DE-2AB14602B02B}" type="parTrans" cxnId="{8FCFB76E-DCA3-47E9-A4CC-640D884545D9}">
      <dgm:prSet/>
      <dgm:spPr/>
      <dgm:t>
        <a:bodyPr/>
        <a:lstStyle/>
        <a:p>
          <a:pPr latinLnBrk="1"/>
          <a:endParaRPr lang="ko-KR" altLang="en-US"/>
        </a:p>
      </dgm:t>
    </dgm:pt>
    <dgm:pt modelId="{F2143C07-1061-40F4-8667-2BBE0E1E7A31}" type="sibTrans" cxnId="{8FCFB76E-DCA3-47E9-A4CC-640D884545D9}">
      <dgm:prSet/>
      <dgm:spPr/>
      <dgm:t>
        <a:bodyPr/>
        <a:lstStyle/>
        <a:p>
          <a:pPr latinLnBrk="1"/>
          <a:endParaRPr lang="ko-KR" altLang="en-US"/>
        </a:p>
      </dgm:t>
    </dgm:pt>
    <dgm:pt modelId="{293EB655-431A-4BD5-A20C-E697411E3A18}">
      <dgm:prSet phldrT="[텍스트]" custT="1"/>
      <dgm:spPr/>
      <dgm:t>
        <a:bodyPr/>
        <a:lstStyle/>
        <a:p>
          <a:pPr latinLnBrk="1"/>
          <a:r>
            <a:rPr lang="ko-KR" altLang="en-US" sz="2400" dirty="0" smtClean="0">
              <a:latin typeface="HY나무B" pitchFamily="18" charset="-127"/>
              <a:ea typeface="HY나무B" pitchFamily="18" charset="-127"/>
            </a:rPr>
            <a:t>관료의 신사참배</a:t>
          </a:r>
          <a:endParaRPr lang="ko-KR" altLang="en-US" sz="2400" dirty="0">
            <a:latin typeface="HY나무B" pitchFamily="18" charset="-127"/>
            <a:ea typeface="HY나무B" pitchFamily="18" charset="-127"/>
          </a:endParaRPr>
        </a:p>
      </dgm:t>
    </dgm:pt>
    <dgm:pt modelId="{BCD5A69B-CF33-4169-A99F-88B55E888016}" type="parTrans" cxnId="{054D08B9-45BF-4452-9124-DDCAC2DD148D}">
      <dgm:prSet/>
      <dgm:spPr/>
      <dgm:t>
        <a:bodyPr/>
        <a:lstStyle/>
        <a:p>
          <a:pPr latinLnBrk="1"/>
          <a:endParaRPr lang="ko-KR" altLang="en-US"/>
        </a:p>
      </dgm:t>
    </dgm:pt>
    <dgm:pt modelId="{F646CD64-F6B2-4A5F-8746-A1CAB66C5661}" type="sibTrans" cxnId="{054D08B9-45BF-4452-9124-DDCAC2DD148D}">
      <dgm:prSet/>
      <dgm:spPr/>
      <dgm:t>
        <a:bodyPr/>
        <a:lstStyle/>
        <a:p>
          <a:pPr latinLnBrk="1"/>
          <a:endParaRPr lang="ko-KR" altLang="en-US"/>
        </a:p>
      </dgm:t>
    </dgm:pt>
    <dgm:pt modelId="{FE3966D9-7E1D-48FB-88A9-34E7E203E6AF}" type="pres">
      <dgm:prSet presAssocID="{2E2BCB1A-3FD6-48B9-80C0-D9D1BFC600A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07CB492-A7F9-4D48-859B-8A6E78CEFFC2}" type="pres">
      <dgm:prSet presAssocID="{B0EFEEA4-3B56-4211-91E6-C166104830C9}" presName="root1" presStyleCnt="0"/>
      <dgm:spPr/>
    </dgm:pt>
    <dgm:pt modelId="{91D0BC3D-623C-4A1D-9116-C453E9114E45}" type="pres">
      <dgm:prSet presAssocID="{B0EFEEA4-3B56-4211-91E6-C166104830C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0286E07-8755-423A-94DE-C241E4C29F5B}" type="pres">
      <dgm:prSet presAssocID="{B0EFEEA4-3B56-4211-91E6-C166104830C9}" presName="level2hierChild" presStyleCnt="0"/>
      <dgm:spPr/>
    </dgm:pt>
    <dgm:pt modelId="{032DF0D9-08CE-4E69-A6E6-A0D0E1298358}" type="pres">
      <dgm:prSet presAssocID="{612E567A-97E7-4EF8-98B4-3FE020C3F958}" presName="conn2-1" presStyleLbl="parChTrans1D2" presStyleIdx="0" presStyleCnt="3"/>
      <dgm:spPr/>
    </dgm:pt>
    <dgm:pt modelId="{234E40AA-02FA-4636-91DB-E8B9C04C58D5}" type="pres">
      <dgm:prSet presAssocID="{612E567A-97E7-4EF8-98B4-3FE020C3F958}" presName="connTx" presStyleLbl="parChTrans1D2" presStyleIdx="0" presStyleCnt="3"/>
      <dgm:spPr/>
    </dgm:pt>
    <dgm:pt modelId="{74B15AEA-944A-48EF-83AF-B3135804A3C8}" type="pres">
      <dgm:prSet presAssocID="{D7C23246-AD98-43E9-AF23-7515A29B6B8D}" presName="root2" presStyleCnt="0"/>
      <dgm:spPr/>
    </dgm:pt>
    <dgm:pt modelId="{C224E5EC-F6E8-4F3A-B567-01F2B61482E6}" type="pres">
      <dgm:prSet presAssocID="{D7C23246-AD98-43E9-AF23-7515A29B6B8D}" presName="LevelTwoTextNode" presStyleLbl="node2" presStyleIdx="0" presStyleCnt="3">
        <dgm:presLayoutVars>
          <dgm:chPref val="3"/>
        </dgm:presLayoutVars>
      </dgm:prSet>
      <dgm:spPr/>
    </dgm:pt>
    <dgm:pt modelId="{DD7A798B-99B5-40B6-B3A7-97A02E4F775D}" type="pres">
      <dgm:prSet presAssocID="{D7C23246-AD98-43E9-AF23-7515A29B6B8D}" presName="level3hierChild" presStyleCnt="0"/>
      <dgm:spPr/>
    </dgm:pt>
    <dgm:pt modelId="{80C3A965-5335-46E5-8F0C-103F540C60AD}" type="pres">
      <dgm:prSet presAssocID="{C92470D7-8C2B-49A0-A2DE-2AB14602B02B}" presName="conn2-1" presStyleLbl="parChTrans1D2" presStyleIdx="1" presStyleCnt="3"/>
      <dgm:spPr/>
    </dgm:pt>
    <dgm:pt modelId="{2A0799E6-D748-4D97-869A-C61053F91D50}" type="pres">
      <dgm:prSet presAssocID="{C92470D7-8C2B-49A0-A2DE-2AB14602B02B}" presName="connTx" presStyleLbl="parChTrans1D2" presStyleIdx="1" presStyleCnt="3"/>
      <dgm:spPr/>
    </dgm:pt>
    <dgm:pt modelId="{A1EE5D97-3106-4F50-8962-A4417A1ED5AE}" type="pres">
      <dgm:prSet presAssocID="{DE873FF2-AC28-4125-BB9E-90B780C16003}" presName="root2" presStyleCnt="0"/>
      <dgm:spPr/>
    </dgm:pt>
    <dgm:pt modelId="{AB7CE821-352B-47A0-91CC-334E48B16D32}" type="pres">
      <dgm:prSet presAssocID="{DE873FF2-AC28-4125-BB9E-90B780C16003}" presName="LevelTwoTextNode" presStyleLbl="node2" presStyleIdx="1" presStyleCnt="3">
        <dgm:presLayoutVars>
          <dgm:chPref val="3"/>
        </dgm:presLayoutVars>
      </dgm:prSet>
      <dgm:spPr/>
    </dgm:pt>
    <dgm:pt modelId="{39EFBD2C-8D35-4D80-8E8C-3C6D582BCA8A}" type="pres">
      <dgm:prSet presAssocID="{DE873FF2-AC28-4125-BB9E-90B780C16003}" presName="level3hierChild" presStyleCnt="0"/>
      <dgm:spPr/>
    </dgm:pt>
    <dgm:pt modelId="{20EF6DAE-EF04-4D1C-9DB5-5B0D0CCFCECF}" type="pres">
      <dgm:prSet presAssocID="{BCD5A69B-CF33-4169-A99F-88B55E888016}" presName="conn2-1" presStyleLbl="parChTrans1D2" presStyleIdx="2" presStyleCnt="3"/>
      <dgm:spPr/>
    </dgm:pt>
    <dgm:pt modelId="{9D7ED2E1-1F24-47E7-92E5-B23C830CF29B}" type="pres">
      <dgm:prSet presAssocID="{BCD5A69B-CF33-4169-A99F-88B55E888016}" presName="connTx" presStyleLbl="parChTrans1D2" presStyleIdx="2" presStyleCnt="3"/>
      <dgm:spPr/>
    </dgm:pt>
    <dgm:pt modelId="{242A5596-AA59-4D6E-9FBC-45785F9BF46D}" type="pres">
      <dgm:prSet presAssocID="{293EB655-431A-4BD5-A20C-E697411E3A18}" presName="root2" presStyleCnt="0"/>
      <dgm:spPr/>
    </dgm:pt>
    <dgm:pt modelId="{27832A47-E070-4CB6-823F-5BFD80939F0C}" type="pres">
      <dgm:prSet presAssocID="{293EB655-431A-4BD5-A20C-E697411E3A18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7612991-8EFE-4991-AAE8-8E9E79E6369B}" type="pres">
      <dgm:prSet presAssocID="{293EB655-431A-4BD5-A20C-E697411E3A18}" presName="level3hierChild" presStyleCnt="0"/>
      <dgm:spPr/>
    </dgm:pt>
  </dgm:ptLst>
  <dgm:cxnLst>
    <dgm:cxn modelId="{563781DA-61C6-43A4-A29B-4DF4A734355F}" type="presOf" srcId="{B0EFEEA4-3B56-4211-91E6-C166104830C9}" destId="{91D0BC3D-623C-4A1D-9116-C453E9114E45}" srcOrd="0" destOrd="0" presId="urn:microsoft.com/office/officeart/2005/8/layout/hierarchy2"/>
    <dgm:cxn modelId="{6304F983-A987-4018-AD6E-2A2CB4558450}" type="presOf" srcId="{D7C23246-AD98-43E9-AF23-7515A29B6B8D}" destId="{C224E5EC-F6E8-4F3A-B567-01F2B61482E6}" srcOrd="0" destOrd="0" presId="urn:microsoft.com/office/officeart/2005/8/layout/hierarchy2"/>
    <dgm:cxn modelId="{8FCFB76E-DCA3-47E9-A4CC-640D884545D9}" srcId="{B0EFEEA4-3B56-4211-91E6-C166104830C9}" destId="{DE873FF2-AC28-4125-BB9E-90B780C16003}" srcOrd="1" destOrd="0" parTransId="{C92470D7-8C2B-49A0-A2DE-2AB14602B02B}" sibTransId="{F2143C07-1061-40F4-8667-2BBE0E1E7A31}"/>
    <dgm:cxn modelId="{AB565161-E411-42D6-A584-8A01691207D4}" type="presOf" srcId="{BCD5A69B-CF33-4169-A99F-88B55E888016}" destId="{9D7ED2E1-1F24-47E7-92E5-B23C830CF29B}" srcOrd="1" destOrd="0" presId="urn:microsoft.com/office/officeart/2005/8/layout/hierarchy2"/>
    <dgm:cxn modelId="{2EBF2E71-668E-4D10-A3D6-7A85F89513A6}" type="presOf" srcId="{DE873FF2-AC28-4125-BB9E-90B780C16003}" destId="{AB7CE821-352B-47A0-91CC-334E48B16D32}" srcOrd="0" destOrd="0" presId="urn:microsoft.com/office/officeart/2005/8/layout/hierarchy2"/>
    <dgm:cxn modelId="{E0E930B6-2FF5-42F0-BC17-5FE3EFF38098}" type="presOf" srcId="{BCD5A69B-CF33-4169-A99F-88B55E888016}" destId="{20EF6DAE-EF04-4D1C-9DB5-5B0D0CCFCECF}" srcOrd="0" destOrd="0" presId="urn:microsoft.com/office/officeart/2005/8/layout/hierarchy2"/>
    <dgm:cxn modelId="{27CF6990-7000-4288-90E5-2E073D30D878}" type="presOf" srcId="{293EB655-431A-4BD5-A20C-E697411E3A18}" destId="{27832A47-E070-4CB6-823F-5BFD80939F0C}" srcOrd="0" destOrd="0" presId="urn:microsoft.com/office/officeart/2005/8/layout/hierarchy2"/>
    <dgm:cxn modelId="{92729C42-DA5E-4241-A0CE-392A52BCB08A}" type="presOf" srcId="{612E567A-97E7-4EF8-98B4-3FE020C3F958}" destId="{032DF0D9-08CE-4E69-A6E6-A0D0E1298358}" srcOrd="0" destOrd="0" presId="urn:microsoft.com/office/officeart/2005/8/layout/hierarchy2"/>
    <dgm:cxn modelId="{054D08B9-45BF-4452-9124-DDCAC2DD148D}" srcId="{B0EFEEA4-3B56-4211-91E6-C166104830C9}" destId="{293EB655-431A-4BD5-A20C-E697411E3A18}" srcOrd="2" destOrd="0" parTransId="{BCD5A69B-CF33-4169-A99F-88B55E888016}" sibTransId="{F646CD64-F6B2-4A5F-8746-A1CAB66C5661}"/>
    <dgm:cxn modelId="{EDB35C7C-4614-423D-BFDD-024FE659DC18}" srcId="{B0EFEEA4-3B56-4211-91E6-C166104830C9}" destId="{D7C23246-AD98-43E9-AF23-7515A29B6B8D}" srcOrd="0" destOrd="0" parTransId="{612E567A-97E7-4EF8-98B4-3FE020C3F958}" sibTransId="{2C715310-1365-4496-BDA0-DA8254AFE220}"/>
    <dgm:cxn modelId="{C608AE50-FA12-48C6-B14F-2C5C069D6B17}" type="presOf" srcId="{2E2BCB1A-3FD6-48B9-80C0-D9D1BFC600A2}" destId="{FE3966D9-7E1D-48FB-88A9-34E7E203E6AF}" srcOrd="0" destOrd="0" presId="urn:microsoft.com/office/officeart/2005/8/layout/hierarchy2"/>
    <dgm:cxn modelId="{9EDC1166-B19B-48CB-A7DE-F0AEA1208F5D}" type="presOf" srcId="{C92470D7-8C2B-49A0-A2DE-2AB14602B02B}" destId="{80C3A965-5335-46E5-8F0C-103F540C60AD}" srcOrd="0" destOrd="0" presId="urn:microsoft.com/office/officeart/2005/8/layout/hierarchy2"/>
    <dgm:cxn modelId="{F0D8A5D0-6DF7-4221-9031-DC47C790F0DD}" type="presOf" srcId="{612E567A-97E7-4EF8-98B4-3FE020C3F958}" destId="{234E40AA-02FA-4636-91DB-E8B9C04C58D5}" srcOrd="1" destOrd="0" presId="urn:microsoft.com/office/officeart/2005/8/layout/hierarchy2"/>
    <dgm:cxn modelId="{56CD0086-5382-4FA7-9BA6-92563AE6BDB4}" srcId="{2E2BCB1A-3FD6-48B9-80C0-D9D1BFC600A2}" destId="{B0EFEEA4-3B56-4211-91E6-C166104830C9}" srcOrd="0" destOrd="0" parTransId="{32F8C14C-D891-4908-BFBB-496CCA19CC0F}" sibTransId="{F35A8108-1567-4B25-9299-2079A68D6B87}"/>
    <dgm:cxn modelId="{238C283A-5ED8-4996-BE20-2E6023F54F8D}" type="presOf" srcId="{C92470D7-8C2B-49A0-A2DE-2AB14602B02B}" destId="{2A0799E6-D748-4D97-869A-C61053F91D50}" srcOrd="1" destOrd="0" presId="urn:microsoft.com/office/officeart/2005/8/layout/hierarchy2"/>
    <dgm:cxn modelId="{86D1D284-75D2-4CEE-B5FA-575AE041B2D4}" type="presParOf" srcId="{FE3966D9-7E1D-48FB-88A9-34E7E203E6AF}" destId="{A07CB492-A7F9-4D48-859B-8A6E78CEFFC2}" srcOrd="0" destOrd="0" presId="urn:microsoft.com/office/officeart/2005/8/layout/hierarchy2"/>
    <dgm:cxn modelId="{8FBF99D4-26EB-454A-8CFF-C2E1858321DD}" type="presParOf" srcId="{A07CB492-A7F9-4D48-859B-8A6E78CEFFC2}" destId="{91D0BC3D-623C-4A1D-9116-C453E9114E45}" srcOrd="0" destOrd="0" presId="urn:microsoft.com/office/officeart/2005/8/layout/hierarchy2"/>
    <dgm:cxn modelId="{5BC637AB-7EB6-49FA-9509-EB4CB65638F5}" type="presParOf" srcId="{A07CB492-A7F9-4D48-859B-8A6E78CEFFC2}" destId="{40286E07-8755-423A-94DE-C241E4C29F5B}" srcOrd="1" destOrd="0" presId="urn:microsoft.com/office/officeart/2005/8/layout/hierarchy2"/>
    <dgm:cxn modelId="{F457042A-BEFC-4C12-A551-FD97AFD1BE5B}" type="presParOf" srcId="{40286E07-8755-423A-94DE-C241E4C29F5B}" destId="{032DF0D9-08CE-4E69-A6E6-A0D0E1298358}" srcOrd="0" destOrd="0" presId="urn:microsoft.com/office/officeart/2005/8/layout/hierarchy2"/>
    <dgm:cxn modelId="{0F84B619-0C63-43EF-A361-BF3586A37D55}" type="presParOf" srcId="{032DF0D9-08CE-4E69-A6E6-A0D0E1298358}" destId="{234E40AA-02FA-4636-91DB-E8B9C04C58D5}" srcOrd="0" destOrd="0" presId="urn:microsoft.com/office/officeart/2005/8/layout/hierarchy2"/>
    <dgm:cxn modelId="{1D6FCCEA-9720-4E91-B210-26D3544F4250}" type="presParOf" srcId="{40286E07-8755-423A-94DE-C241E4C29F5B}" destId="{74B15AEA-944A-48EF-83AF-B3135804A3C8}" srcOrd="1" destOrd="0" presId="urn:microsoft.com/office/officeart/2005/8/layout/hierarchy2"/>
    <dgm:cxn modelId="{86AB2AD9-6628-4514-BD5B-DB49ECE4479B}" type="presParOf" srcId="{74B15AEA-944A-48EF-83AF-B3135804A3C8}" destId="{C224E5EC-F6E8-4F3A-B567-01F2B61482E6}" srcOrd="0" destOrd="0" presId="urn:microsoft.com/office/officeart/2005/8/layout/hierarchy2"/>
    <dgm:cxn modelId="{AF9E0F5E-F419-4E80-8DA9-54D8B782EE2C}" type="presParOf" srcId="{74B15AEA-944A-48EF-83AF-B3135804A3C8}" destId="{DD7A798B-99B5-40B6-B3A7-97A02E4F775D}" srcOrd="1" destOrd="0" presId="urn:microsoft.com/office/officeart/2005/8/layout/hierarchy2"/>
    <dgm:cxn modelId="{140B76E9-5C71-412D-8873-BEDA4A2047CF}" type="presParOf" srcId="{40286E07-8755-423A-94DE-C241E4C29F5B}" destId="{80C3A965-5335-46E5-8F0C-103F540C60AD}" srcOrd="2" destOrd="0" presId="urn:microsoft.com/office/officeart/2005/8/layout/hierarchy2"/>
    <dgm:cxn modelId="{32E2A770-E18E-4115-B9A9-09E7DF83EC8C}" type="presParOf" srcId="{80C3A965-5335-46E5-8F0C-103F540C60AD}" destId="{2A0799E6-D748-4D97-869A-C61053F91D50}" srcOrd="0" destOrd="0" presId="urn:microsoft.com/office/officeart/2005/8/layout/hierarchy2"/>
    <dgm:cxn modelId="{CBF54262-552A-495B-A0F8-1BA5F77509D7}" type="presParOf" srcId="{40286E07-8755-423A-94DE-C241E4C29F5B}" destId="{A1EE5D97-3106-4F50-8962-A4417A1ED5AE}" srcOrd="3" destOrd="0" presId="urn:microsoft.com/office/officeart/2005/8/layout/hierarchy2"/>
    <dgm:cxn modelId="{8254665C-493C-45FF-8E7A-C59D79DFD911}" type="presParOf" srcId="{A1EE5D97-3106-4F50-8962-A4417A1ED5AE}" destId="{AB7CE821-352B-47A0-91CC-334E48B16D32}" srcOrd="0" destOrd="0" presId="urn:microsoft.com/office/officeart/2005/8/layout/hierarchy2"/>
    <dgm:cxn modelId="{945BCDC3-B2E2-4ED5-8C2E-23D69C72A346}" type="presParOf" srcId="{A1EE5D97-3106-4F50-8962-A4417A1ED5AE}" destId="{39EFBD2C-8D35-4D80-8E8C-3C6D582BCA8A}" srcOrd="1" destOrd="0" presId="urn:microsoft.com/office/officeart/2005/8/layout/hierarchy2"/>
    <dgm:cxn modelId="{78B62588-59CA-477C-B2D1-24FFB38C291E}" type="presParOf" srcId="{40286E07-8755-423A-94DE-C241E4C29F5B}" destId="{20EF6DAE-EF04-4D1C-9DB5-5B0D0CCFCECF}" srcOrd="4" destOrd="0" presId="urn:microsoft.com/office/officeart/2005/8/layout/hierarchy2"/>
    <dgm:cxn modelId="{A9EED5EB-2C9A-4B62-BA56-9E22A6050B00}" type="presParOf" srcId="{20EF6DAE-EF04-4D1C-9DB5-5B0D0CCFCECF}" destId="{9D7ED2E1-1F24-47E7-92E5-B23C830CF29B}" srcOrd="0" destOrd="0" presId="urn:microsoft.com/office/officeart/2005/8/layout/hierarchy2"/>
    <dgm:cxn modelId="{0753AAD9-6D3B-4E9D-88DA-F733F7E9D4B8}" type="presParOf" srcId="{40286E07-8755-423A-94DE-C241E4C29F5B}" destId="{242A5596-AA59-4D6E-9FBC-45785F9BF46D}" srcOrd="5" destOrd="0" presId="urn:microsoft.com/office/officeart/2005/8/layout/hierarchy2"/>
    <dgm:cxn modelId="{50860FF4-024E-4CB1-895C-899FF7A38E2A}" type="presParOf" srcId="{242A5596-AA59-4D6E-9FBC-45785F9BF46D}" destId="{27832A47-E070-4CB6-823F-5BFD80939F0C}" srcOrd="0" destOrd="0" presId="urn:microsoft.com/office/officeart/2005/8/layout/hierarchy2"/>
    <dgm:cxn modelId="{2F9D4904-536B-46BF-B394-569B5F333912}" type="presParOf" srcId="{242A5596-AA59-4D6E-9FBC-45785F9BF46D}" destId="{77612991-8EFE-4991-AAE8-8E9E79E6369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CFEEF25-A743-4C19-B807-190C2418C311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DA673B98-4BB7-499C-AE2A-E5070AE74107}">
      <dgm:prSet phldrT="[텍스트]"/>
      <dgm:spPr/>
      <dgm:t>
        <a:bodyPr/>
        <a:lstStyle/>
        <a:p>
          <a:pPr latinLnBrk="1"/>
          <a:r>
            <a:rPr lang="ko-KR" altLang="en-US" dirty="0" err="1" smtClean="0">
              <a:latin typeface="HY동녘B" pitchFamily="18" charset="-127"/>
              <a:ea typeface="HY동녘B" pitchFamily="18" charset="-127"/>
            </a:rPr>
            <a:t>현인신</a:t>
          </a:r>
          <a:r>
            <a:rPr lang="ko-KR" altLang="en-US" dirty="0" smtClean="0">
              <a:latin typeface="HY동녘B" pitchFamily="18" charset="-127"/>
              <a:ea typeface="HY동녘B" pitchFamily="18" charset="-127"/>
            </a:rPr>
            <a:t> 사상</a:t>
          </a:r>
          <a:endParaRPr lang="ko-KR" altLang="en-US" dirty="0">
            <a:latin typeface="HY동녘B" pitchFamily="18" charset="-127"/>
            <a:ea typeface="HY동녘B" pitchFamily="18" charset="-127"/>
          </a:endParaRPr>
        </a:p>
      </dgm:t>
    </dgm:pt>
    <dgm:pt modelId="{A0DC19B5-29D0-42C8-B4A1-1CFC9B499A9E}" type="parTrans" cxnId="{68D01346-2018-41A3-B45A-70E02F70C2F9}">
      <dgm:prSet/>
      <dgm:spPr/>
      <dgm:t>
        <a:bodyPr/>
        <a:lstStyle/>
        <a:p>
          <a:pPr latinLnBrk="1"/>
          <a:endParaRPr lang="ko-KR" altLang="en-US"/>
        </a:p>
      </dgm:t>
    </dgm:pt>
    <dgm:pt modelId="{21B4B9B3-1DFC-4E6F-93D4-8537468F42D3}" type="sibTrans" cxnId="{68D01346-2018-41A3-B45A-70E02F70C2F9}">
      <dgm:prSet/>
      <dgm:spPr/>
      <dgm:t>
        <a:bodyPr/>
        <a:lstStyle/>
        <a:p>
          <a:pPr latinLnBrk="1"/>
          <a:endParaRPr lang="ko-KR" altLang="en-US"/>
        </a:p>
      </dgm:t>
    </dgm:pt>
    <dgm:pt modelId="{B3376623-7E88-4CA4-AAC2-E8E6D8F1A5CF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HY동녘B" pitchFamily="18" charset="-127"/>
              <a:ea typeface="HY동녘B" pitchFamily="18" charset="-127"/>
            </a:rPr>
            <a:t>국가신도</a:t>
          </a:r>
          <a:endParaRPr lang="ko-KR" altLang="en-US" dirty="0">
            <a:latin typeface="HY동녘B" pitchFamily="18" charset="-127"/>
            <a:ea typeface="HY동녘B" pitchFamily="18" charset="-127"/>
          </a:endParaRPr>
        </a:p>
      </dgm:t>
    </dgm:pt>
    <dgm:pt modelId="{CB519265-5636-4976-803A-4D9792251382}" type="parTrans" cxnId="{D63E85A6-6258-4D63-8528-0B3115A32D73}">
      <dgm:prSet/>
      <dgm:spPr/>
      <dgm:t>
        <a:bodyPr/>
        <a:lstStyle/>
        <a:p>
          <a:pPr latinLnBrk="1"/>
          <a:endParaRPr lang="ko-KR" altLang="en-US"/>
        </a:p>
      </dgm:t>
    </dgm:pt>
    <dgm:pt modelId="{C90FCB4C-4F14-43DE-A7B2-1473979B85F8}" type="sibTrans" cxnId="{D63E85A6-6258-4D63-8528-0B3115A32D73}">
      <dgm:prSet/>
      <dgm:spPr/>
      <dgm:t>
        <a:bodyPr/>
        <a:lstStyle/>
        <a:p>
          <a:pPr latinLnBrk="1"/>
          <a:endParaRPr lang="ko-KR" altLang="en-US"/>
        </a:p>
      </dgm:t>
    </dgm:pt>
    <dgm:pt modelId="{B50375C0-D405-4DA5-9B72-04205A82912F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HY동녘B" pitchFamily="18" charset="-127"/>
              <a:ea typeface="HY동녘B" pitchFamily="18" charset="-127"/>
            </a:rPr>
            <a:t>만세</a:t>
          </a:r>
          <a:endParaRPr lang="en-US" altLang="ko-KR" dirty="0" smtClean="0">
            <a:latin typeface="HY동녘B" pitchFamily="18" charset="-127"/>
            <a:ea typeface="HY동녘B" pitchFamily="18" charset="-127"/>
          </a:endParaRPr>
        </a:p>
        <a:p>
          <a:pPr latinLnBrk="1"/>
          <a:r>
            <a:rPr lang="ko-KR" altLang="en-US" dirty="0" smtClean="0">
              <a:latin typeface="HY동녘B" pitchFamily="18" charset="-127"/>
              <a:ea typeface="HY동녘B" pitchFamily="18" charset="-127"/>
            </a:rPr>
            <a:t>일계론</a:t>
          </a:r>
          <a:endParaRPr lang="ko-KR" altLang="en-US" dirty="0">
            <a:latin typeface="HY동녘B" pitchFamily="18" charset="-127"/>
            <a:ea typeface="HY동녘B" pitchFamily="18" charset="-127"/>
          </a:endParaRPr>
        </a:p>
      </dgm:t>
    </dgm:pt>
    <dgm:pt modelId="{BC8552F6-A467-4A34-A3D8-377932A20B90}" type="parTrans" cxnId="{5A67ECC8-A7B0-49CA-B6B7-10D3922271F6}">
      <dgm:prSet/>
      <dgm:spPr/>
      <dgm:t>
        <a:bodyPr/>
        <a:lstStyle/>
        <a:p>
          <a:pPr latinLnBrk="1"/>
          <a:endParaRPr lang="ko-KR" altLang="en-US"/>
        </a:p>
      </dgm:t>
    </dgm:pt>
    <dgm:pt modelId="{A31FE94F-7AF2-4EE5-8124-EF3487934A00}" type="sibTrans" cxnId="{5A67ECC8-A7B0-49CA-B6B7-10D3922271F6}">
      <dgm:prSet/>
      <dgm:spPr/>
      <dgm:t>
        <a:bodyPr/>
        <a:lstStyle/>
        <a:p>
          <a:pPr latinLnBrk="1"/>
          <a:endParaRPr lang="ko-KR" altLang="en-US"/>
        </a:p>
      </dgm:t>
    </dgm:pt>
    <dgm:pt modelId="{DBA48691-78FD-40C3-8B75-DA18A3A62BC6}" type="pres">
      <dgm:prSet presAssocID="{6CFEEF25-A743-4C19-B807-190C2418C311}" presName="compositeShape" presStyleCnt="0">
        <dgm:presLayoutVars>
          <dgm:chMax val="7"/>
          <dgm:dir/>
          <dgm:resizeHandles val="exact"/>
        </dgm:presLayoutVars>
      </dgm:prSet>
      <dgm:spPr/>
    </dgm:pt>
    <dgm:pt modelId="{31D64189-9058-4205-8EA4-661A1CEE27F3}" type="pres">
      <dgm:prSet presAssocID="{6CFEEF25-A743-4C19-B807-190C2418C311}" presName="wedge1" presStyleLbl="node1" presStyleIdx="0" presStyleCnt="3"/>
      <dgm:spPr/>
    </dgm:pt>
    <dgm:pt modelId="{A40E21F2-8C5E-4928-BC84-C11F6262A325}" type="pres">
      <dgm:prSet presAssocID="{6CFEEF25-A743-4C19-B807-190C2418C311}" presName="dummy1a" presStyleCnt="0"/>
      <dgm:spPr/>
    </dgm:pt>
    <dgm:pt modelId="{CA9B887A-F8DF-4A2E-ABF3-C950E4B4CE62}" type="pres">
      <dgm:prSet presAssocID="{6CFEEF25-A743-4C19-B807-190C2418C311}" presName="dummy1b" presStyleCnt="0"/>
      <dgm:spPr/>
    </dgm:pt>
    <dgm:pt modelId="{43B5AE99-8443-4F89-BFB8-CA8BEEFEADF7}" type="pres">
      <dgm:prSet presAssocID="{6CFEEF25-A743-4C19-B807-190C2418C31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36029CC1-27A1-4513-B7F3-AE011724593D}" type="pres">
      <dgm:prSet presAssocID="{6CFEEF25-A743-4C19-B807-190C2418C311}" presName="wedge2" presStyleLbl="node1" presStyleIdx="1" presStyleCnt="3"/>
      <dgm:spPr/>
    </dgm:pt>
    <dgm:pt modelId="{EBD7489F-32C2-42E0-A2B0-28EA41ACB6F9}" type="pres">
      <dgm:prSet presAssocID="{6CFEEF25-A743-4C19-B807-190C2418C311}" presName="dummy2a" presStyleCnt="0"/>
      <dgm:spPr/>
    </dgm:pt>
    <dgm:pt modelId="{E1363624-CD65-416C-8C68-EB8052FFCD26}" type="pres">
      <dgm:prSet presAssocID="{6CFEEF25-A743-4C19-B807-190C2418C311}" presName="dummy2b" presStyleCnt="0"/>
      <dgm:spPr/>
    </dgm:pt>
    <dgm:pt modelId="{11BBEB11-FA73-4A73-B604-4B74B95E0C63}" type="pres">
      <dgm:prSet presAssocID="{6CFEEF25-A743-4C19-B807-190C2418C31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3CD0514-643B-419F-825D-3FBE95AA965A}" type="pres">
      <dgm:prSet presAssocID="{6CFEEF25-A743-4C19-B807-190C2418C311}" presName="wedge3" presStyleLbl="node1" presStyleIdx="2" presStyleCnt="3"/>
      <dgm:spPr/>
    </dgm:pt>
    <dgm:pt modelId="{99BA4906-542E-4135-9B2F-618AE614BD67}" type="pres">
      <dgm:prSet presAssocID="{6CFEEF25-A743-4C19-B807-190C2418C311}" presName="dummy3a" presStyleCnt="0"/>
      <dgm:spPr/>
    </dgm:pt>
    <dgm:pt modelId="{D0D03B62-D8EA-4106-A89B-27E0E1FE6666}" type="pres">
      <dgm:prSet presAssocID="{6CFEEF25-A743-4C19-B807-190C2418C311}" presName="dummy3b" presStyleCnt="0"/>
      <dgm:spPr/>
    </dgm:pt>
    <dgm:pt modelId="{024F039E-A011-4C2D-A9ED-A6E6B4652CF2}" type="pres">
      <dgm:prSet presAssocID="{6CFEEF25-A743-4C19-B807-190C2418C31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C0F69EE1-C9E1-49AD-9668-414A2F011863}" type="pres">
      <dgm:prSet presAssocID="{21B4B9B3-1DFC-4E6F-93D4-8537468F42D3}" presName="arrowWedge1" presStyleLbl="fgSibTrans2D1" presStyleIdx="0" presStyleCnt="3"/>
      <dgm:spPr/>
    </dgm:pt>
    <dgm:pt modelId="{E696AA21-3BA7-48E3-919F-B9A1C313E847}" type="pres">
      <dgm:prSet presAssocID="{C90FCB4C-4F14-43DE-A7B2-1473979B85F8}" presName="arrowWedge2" presStyleLbl="fgSibTrans2D1" presStyleIdx="1" presStyleCnt="3"/>
      <dgm:spPr/>
    </dgm:pt>
    <dgm:pt modelId="{BD406260-D601-48A4-9B30-D48C19C23469}" type="pres">
      <dgm:prSet presAssocID="{A31FE94F-7AF2-4EE5-8124-EF3487934A00}" presName="arrowWedge3" presStyleLbl="fgSibTrans2D1" presStyleIdx="2" presStyleCnt="3"/>
      <dgm:spPr/>
    </dgm:pt>
  </dgm:ptLst>
  <dgm:cxnLst>
    <dgm:cxn modelId="{68D01346-2018-41A3-B45A-70E02F70C2F9}" srcId="{6CFEEF25-A743-4C19-B807-190C2418C311}" destId="{DA673B98-4BB7-499C-AE2A-E5070AE74107}" srcOrd="0" destOrd="0" parTransId="{A0DC19B5-29D0-42C8-B4A1-1CFC9B499A9E}" sibTransId="{21B4B9B3-1DFC-4E6F-93D4-8537468F42D3}"/>
    <dgm:cxn modelId="{D5CD0D8B-679B-4E24-9F4F-789C51C17AC4}" type="presOf" srcId="{DA673B98-4BB7-499C-AE2A-E5070AE74107}" destId="{43B5AE99-8443-4F89-BFB8-CA8BEEFEADF7}" srcOrd="1" destOrd="0" presId="urn:microsoft.com/office/officeart/2005/8/layout/cycle8"/>
    <dgm:cxn modelId="{D63E85A6-6258-4D63-8528-0B3115A32D73}" srcId="{6CFEEF25-A743-4C19-B807-190C2418C311}" destId="{B3376623-7E88-4CA4-AAC2-E8E6D8F1A5CF}" srcOrd="1" destOrd="0" parTransId="{CB519265-5636-4976-803A-4D9792251382}" sibTransId="{C90FCB4C-4F14-43DE-A7B2-1473979B85F8}"/>
    <dgm:cxn modelId="{74807975-BEFB-4A95-B67F-36E3D2964EDA}" type="presOf" srcId="{B50375C0-D405-4DA5-9B72-04205A82912F}" destId="{024F039E-A011-4C2D-A9ED-A6E6B4652CF2}" srcOrd="1" destOrd="0" presId="urn:microsoft.com/office/officeart/2005/8/layout/cycle8"/>
    <dgm:cxn modelId="{5A67ECC8-A7B0-49CA-B6B7-10D3922271F6}" srcId="{6CFEEF25-A743-4C19-B807-190C2418C311}" destId="{B50375C0-D405-4DA5-9B72-04205A82912F}" srcOrd="2" destOrd="0" parTransId="{BC8552F6-A467-4A34-A3D8-377932A20B90}" sibTransId="{A31FE94F-7AF2-4EE5-8124-EF3487934A00}"/>
    <dgm:cxn modelId="{BFC07AA6-3F73-4860-A396-C863F9CBFCD3}" type="presOf" srcId="{6CFEEF25-A743-4C19-B807-190C2418C311}" destId="{DBA48691-78FD-40C3-8B75-DA18A3A62BC6}" srcOrd="0" destOrd="0" presId="urn:microsoft.com/office/officeart/2005/8/layout/cycle8"/>
    <dgm:cxn modelId="{7DF72972-00B4-4576-B17F-0AF484336375}" type="presOf" srcId="{B3376623-7E88-4CA4-AAC2-E8E6D8F1A5CF}" destId="{36029CC1-27A1-4513-B7F3-AE011724593D}" srcOrd="0" destOrd="0" presId="urn:microsoft.com/office/officeart/2005/8/layout/cycle8"/>
    <dgm:cxn modelId="{7C823F31-8530-463E-B146-0B67596D8F17}" type="presOf" srcId="{B50375C0-D405-4DA5-9B72-04205A82912F}" destId="{03CD0514-643B-419F-825D-3FBE95AA965A}" srcOrd="0" destOrd="0" presId="urn:microsoft.com/office/officeart/2005/8/layout/cycle8"/>
    <dgm:cxn modelId="{AF4004CC-D9B7-4084-A9A8-E0AB00336E50}" type="presOf" srcId="{DA673B98-4BB7-499C-AE2A-E5070AE74107}" destId="{31D64189-9058-4205-8EA4-661A1CEE27F3}" srcOrd="0" destOrd="0" presId="urn:microsoft.com/office/officeart/2005/8/layout/cycle8"/>
    <dgm:cxn modelId="{FB5D6FAA-CBB5-403B-B2B1-7F7FF111216C}" type="presOf" srcId="{B3376623-7E88-4CA4-AAC2-E8E6D8F1A5CF}" destId="{11BBEB11-FA73-4A73-B604-4B74B95E0C63}" srcOrd="1" destOrd="0" presId="urn:microsoft.com/office/officeart/2005/8/layout/cycle8"/>
    <dgm:cxn modelId="{8263E656-8A7E-4ECA-95FC-A72A412CF1BB}" type="presParOf" srcId="{DBA48691-78FD-40C3-8B75-DA18A3A62BC6}" destId="{31D64189-9058-4205-8EA4-661A1CEE27F3}" srcOrd="0" destOrd="0" presId="urn:microsoft.com/office/officeart/2005/8/layout/cycle8"/>
    <dgm:cxn modelId="{5DE1DCA9-AA72-4251-BF24-1AF6E3841B6F}" type="presParOf" srcId="{DBA48691-78FD-40C3-8B75-DA18A3A62BC6}" destId="{A40E21F2-8C5E-4928-BC84-C11F6262A325}" srcOrd="1" destOrd="0" presId="urn:microsoft.com/office/officeart/2005/8/layout/cycle8"/>
    <dgm:cxn modelId="{57CA409D-673E-4BD5-A214-74B7C6640E00}" type="presParOf" srcId="{DBA48691-78FD-40C3-8B75-DA18A3A62BC6}" destId="{CA9B887A-F8DF-4A2E-ABF3-C950E4B4CE62}" srcOrd="2" destOrd="0" presId="urn:microsoft.com/office/officeart/2005/8/layout/cycle8"/>
    <dgm:cxn modelId="{30566A90-BB49-43D1-94C7-443B1FC98C8A}" type="presParOf" srcId="{DBA48691-78FD-40C3-8B75-DA18A3A62BC6}" destId="{43B5AE99-8443-4F89-BFB8-CA8BEEFEADF7}" srcOrd="3" destOrd="0" presId="urn:microsoft.com/office/officeart/2005/8/layout/cycle8"/>
    <dgm:cxn modelId="{907FA7AC-0D59-4D7B-B15D-C7D03E898215}" type="presParOf" srcId="{DBA48691-78FD-40C3-8B75-DA18A3A62BC6}" destId="{36029CC1-27A1-4513-B7F3-AE011724593D}" srcOrd="4" destOrd="0" presId="urn:microsoft.com/office/officeart/2005/8/layout/cycle8"/>
    <dgm:cxn modelId="{9D933B86-3DEC-466D-A7D7-D6A177BA90A3}" type="presParOf" srcId="{DBA48691-78FD-40C3-8B75-DA18A3A62BC6}" destId="{EBD7489F-32C2-42E0-A2B0-28EA41ACB6F9}" srcOrd="5" destOrd="0" presId="urn:microsoft.com/office/officeart/2005/8/layout/cycle8"/>
    <dgm:cxn modelId="{7FEDA2E7-CF31-4B68-9EBC-771A4181DEC2}" type="presParOf" srcId="{DBA48691-78FD-40C3-8B75-DA18A3A62BC6}" destId="{E1363624-CD65-416C-8C68-EB8052FFCD26}" srcOrd="6" destOrd="0" presId="urn:microsoft.com/office/officeart/2005/8/layout/cycle8"/>
    <dgm:cxn modelId="{0C181AAD-F4BB-4DF5-9615-56BC030234D8}" type="presParOf" srcId="{DBA48691-78FD-40C3-8B75-DA18A3A62BC6}" destId="{11BBEB11-FA73-4A73-B604-4B74B95E0C63}" srcOrd="7" destOrd="0" presId="urn:microsoft.com/office/officeart/2005/8/layout/cycle8"/>
    <dgm:cxn modelId="{0428D051-15D9-4858-87E7-B1160880BEB2}" type="presParOf" srcId="{DBA48691-78FD-40C3-8B75-DA18A3A62BC6}" destId="{03CD0514-643B-419F-825D-3FBE95AA965A}" srcOrd="8" destOrd="0" presId="urn:microsoft.com/office/officeart/2005/8/layout/cycle8"/>
    <dgm:cxn modelId="{C32DD065-BB1C-4508-8ADA-103A10EB906A}" type="presParOf" srcId="{DBA48691-78FD-40C3-8B75-DA18A3A62BC6}" destId="{99BA4906-542E-4135-9B2F-618AE614BD67}" srcOrd="9" destOrd="0" presId="urn:microsoft.com/office/officeart/2005/8/layout/cycle8"/>
    <dgm:cxn modelId="{16B1B9ED-B422-42AA-92AE-B431EB2E11CF}" type="presParOf" srcId="{DBA48691-78FD-40C3-8B75-DA18A3A62BC6}" destId="{D0D03B62-D8EA-4106-A89B-27E0E1FE6666}" srcOrd="10" destOrd="0" presId="urn:microsoft.com/office/officeart/2005/8/layout/cycle8"/>
    <dgm:cxn modelId="{FC28F019-B529-4A00-A377-8CF3488C2AD0}" type="presParOf" srcId="{DBA48691-78FD-40C3-8B75-DA18A3A62BC6}" destId="{024F039E-A011-4C2D-A9ED-A6E6B4652CF2}" srcOrd="11" destOrd="0" presId="urn:microsoft.com/office/officeart/2005/8/layout/cycle8"/>
    <dgm:cxn modelId="{C5592ECC-8CB0-4A73-AC2A-A335BF6F49C1}" type="presParOf" srcId="{DBA48691-78FD-40C3-8B75-DA18A3A62BC6}" destId="{C0F69EE1-C9E1-49AD-9668-414A2F011863}" srcOrd="12" destOrd="0" presId="urn:microsoft.com/office/officeart/2005/8/layout/cycle8"/>
    <dgm:cxn modelId="{B28F463C-A96C-49D7-8628-7C3FA005EB4E}" type="presParOf" srcId="{DBA48691-78FD-40C3-8B75-DA18A3A62BC6}" destId="{E696AA21-3BA7-48E3-919F-B9A1C313E847}" srcOrd="13" destOrd="0" presId="urn:microsoft.com/office/officeart/2005/8/layout/cycle8"/>
    <dgm:cxn modelId="{2D290393-72A4-4B7D-9E5A-8D8CEC2AFD32}" type="presParOf" srcId="{DBA48691-78FD-40C3-8B75-DA18A3A62BC6}" destId="{BD406260-D601-48A4-9B30-D48C19C23469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96EB0F-42CB-4CED-936E-882D717531D4}">
      <dsp:nvSpPr>
        <dsp:cNvPr id="0" name=""/>
        <dsp:cNvSpPr/>
      </dsp:nvSpPr>
      <dsp:spPr>
        <a:xfrm>
          <a:off x="221669" y="1575823"/>
          <a:ext cx="2253347" cy="22171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>
              <a:latin typeface="HY나무B" pitchFamily="18" charset="-127"/>
              <a:ea typeface="HY나무B" pitchFamily="18" charset="-127"/>
            </a:rPr>
            <a:t>도교의</a:t>
          </a:r>
          <a:endParaRPr lang="en-US" altLang="ko-KR" sz="2800" kern="1200" dirty="0" smtClean="0">
            <a:latin typeface="HY나무B" pitchFamily="18" charset="-127"/>
            <a:ea typeface="HY나무B" pitchFamily="18" charset="-127"/>
          </a:endParaRPr>
        </a:p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>
              <a:latin typeface="HY나무B" pitchFamily="18" charset="-127"/>
              <a:ea typeface="HY나무B" pitchFamily="18" charset="-127"/>
            </a:rPr>
            <a:t> 우주지배자</a:t>
          </a:r>
          <a:endParaRPr lang="ko-KR" altLang="en-US" sz="2800" kern="1200" dirty="0">
            <a:latin typeface="HY나무B" pitchFamily="18" charset="-127"/>
            <a:ea typeface="HY나무B" pitchFamily="18" charset="-127"/>
          </a:endParaRPr>
        </a:p>
      </dsp:txBody>
      <dsp:txXfrm>
        <a:off x="221669" y="1575823"/>
        <a:ext cx="2253347" cy="2217197"/>
      </dsp:txXfrm>
    </dsp:sp>
    <dsp:sp modelId="{B3C56C8C-968A-44D0-B186-45372B48D959}">
      <dsp:nvSpPr>
        <dsp:cNvPr id="0" name=""/>
        <dsp:cNvSpPr/>
      </dsp:nvSpPr>
      <dsp:spPr>
        <a:xfrm>
          <a:off x="3267120" y="2247753"/>
          <a:ext cx="686775" cy="883550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200" kern="1200"/>
        </a:p>
      </dsp:txBody>
      <dsp:txXfrm>
        <a:off x="3267120" y="2247753"/>
        <a:ext cx="686775" cy="883550"/>
      </dsp:txXfrm>
    </dsp:sp>
    <dsp:sp modelId="{FACE6E26-13BC-423C-862C-23CCB5F74A70}">
      <dsp:nvSpPr>
        <dsp:cNvPr id="0" name=""/>
        <dsp:cNvSpPr/>
      </dsp:nvSpPr>
      <dsp:spPr>
        <a:xfrm>
          <a:off x="4750416" y="1578124"/>
          <a:ext cx="2045279" cy="21908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>
              <a:latin typeface="HY나무B" pitchFamily="18" charset="-127"/>
              <a:ea typeface="HY나무B" pitchFamily="18" charset="-127"/>
            </a:rPr>
            <a:t>中의 </a:t>
          </a:r>
          <a:endParaRPr lang="en-US" altLang="ko-KR" sz="2800" kern="1200" dirty="0" smtClean="0">
            <a:latin typeface="HY나무B" pitchFamily="18" charset="-127"/>
            <a:ea typeface="HY나무B" pitchFamily="18" charset="-127"/>
          </a:endParaRPr>
        </a:p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>
              <a:latin typeface="HY나무B" pitchFamily="18" charset="-127"/>
              <a:ea typeface="HY나무B" pitchFamily="18" charset="-127"/>
            </a:rPr>
            <a:t>황제와 </a:t>
          </a:r>
          <a:endParaRPr lang="en-US" altLang="ko-KR" sz="2800" kern="1200" dirty="0" smtClean="0">
            <a:latin typeface="HY나무B" pitchFamily="18" charset="-127"/>
            <a:ea typeface="HY나무B" pitchFamily="18" charset="-127"/>
          </a:endParaRPr>
        </a:p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>
              <a:latin typeface="HY나무B" pitchFamily="18" charset="-127"/>
              <a:ea typeface="HY나무B" pitchFamily="18" charset="-127"/>
            </a:rPr>
            <a:t>대등한 호칭</a:t>
          </a:r>
          <a:endParaRPr lang="ko-KR" altLang="en-US" sz="2800" kern="1200" dirty="0">
            <a:latin typeface="HY나무B" pitchFamily="18" charset="-127"/>
            <a:ea typeface="HY나무B" pitchFamily="18" charset="-127"/>
          </a:endParaRPr>
        </a:p>
      </dsp:txBody>
      <dsp:txXfrm>
        <a:off x="4750416" y="1578124"/>
        <a:ext cx="2045279" cy="2190818"/>
      </dsp:txXfrm>
    </dsp:sp>
    <dsp:sp modelId="{4EA84A3F-B6AB-49B9-86F0-A71F9704E87E}">
      <dsp:nvSpPr>
        <dsp:cNvPr id="0" name=""/>
        <dsp:cNvSpPr/>
      </dsp:nvSpPr>
      <dsp:spPr>
        <a:xfrm>
          <a:off x="1506176" y="4567691"/>
          <a:ext cx="851121" cy="1120916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0" kern="1200"/>
        </a:p>
      </dsp:txBody>
      <dsp:txXfrm>
        <a:off x="1506176" y="4567691"/>
        <a:ext cx="851121" cy="1120916"/>
      </dsp:txXfrm>
    </dsp:sp>
    <dsp:sp modelId="{71F4E230-DA93-4244-A190-3E47CBE58B85}">
      <dsp:nvSpPr>
        <dsp:cNvPr id="0" name=""/>
        <dsp:cNvSpPr/>
      </dsp:nvSpPr>
      <dsp:spPr>
        <a:xfrm>
          <a:off x="2844829" y="3933055"/>
          <a:ext cx="1940382" cy="20700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400" kern="1200" dirty="0" smtClean="0"/>
            <a:t>天皇</a:t>
          </a:r>
          <a:endParaRPr lang="ko-KR" altLang="en-US" sz="4400" kern="1200" dirty="0"/>
        </a:p>
      </dsp:txBody>
      <dsp:txXfrm>
        <a:off x="2844829" y="3933055"/>
        <a:ext cx="1940382" cy="207008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7A335D-64F6-493F-9283-8A1BE9D6425C}">
      <dsp:nvSpPr>
        <dsp:cNvPr id="0" name=""/>
        <dsp:cNvSpPr/>
      </dsp:nvSpPr>
      <dsp:spPr>
        <a:xfrm>
          <a:off x="4799" y="1796702"/>
          <a:ext cx="2214562" cy="11072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300" kern="1200" dirty="0" smtClean="0">
              <a:latin typeface="HY나무B" pitchFamily="18" charset="-127"/>
              <a:ea typeface="HY나무B" pitchFamily="18" charset="-127"/>
            </a:rPr>
            <a:t>천황</a:t>
          </a:r>
          <a:endParaRPr lang="ko-KR" altLang="en-US" sz="3300" kern="1200" dirty="0">
            <a:latin typeface="HY나무B" pitchFamily="18" charset="-127"/>
            <a:ea typeface="HY나무B" pitchFamily="18" charset="-127"/>
          </a:endParaRPr>
        </a:p>
      </dsp:txBody>
      <dsp:txXfrm>
        <a:off x="4799" y="1796702"/>
        <a:ext cx="2214562" cy="1107281"/>
      </dsp:txXfrm>
    </dsp:sp>
    <dsp:sp modelId="{1E877417-53A7-438A-B075-906C576BC13F}">
      <dsp:nvSpPr>
        <dsp:cNvPr id="0" name=""/>
        <dsp:cNvSpPr/>
      </dsp:nvSpPr>
      <dsp:spPr>
        <a:xfrm rot="18770822">
          <a:off x="2010973" y="1848306"/>
          <a:ext cx="1302600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1302600" y="2452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 rot="18770822">
        <a:off x="2629709" y="1840263"/>
        <a:ext cx="65130" cy="65130"/>
      </dsp:txXfrm>
    </dsp:sp>
    <dsp:sp modelId="{2AA9AD70-DF37-4C99-B3D5-5AB7954DA7E0}">
      <dsp:nvSpPr>
        <dsp:cNvPr id="0" name=""/>
        <dsp:cNvSpPr/>
      </dsp:nvSpPr>
      <dsp:spPr>
        <a:xfrm>
          <a:off x="3105186" y="841672"/>
          <a:ext cx="2214562" cy="11072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300" kern="1200" dirty="0" smtClean="0">
              <a:latin typeface="HY나무B" pitchFamily="18" charset="-127"/>
              <a:ea typeface="HY나무B" pitchFamily="18" charset="-127"/>
            </a:rPr>
            <a:t>정치구조</a:t>
          </a:r>
          <a:endParaRPr lang="ko-KR" altLang="en-US" sz="3300" kern="1200" dirty="0">
            <a:latin typeface="HY나무B" pitchFamily="18" charset="-127"/>
            <a:ea typeface="HY나무B" pitchFamily="18" charset="-127"/>
          </a:endParaRPr>
        </a:p>
      </dsp:txBody>
      <dsp:txXfrm>
        <a:off x="3105186" y="841672"/>
        <a:ext cx="2214562" cy="1107281"/>
      </dsp:txXfrm>
    </dsp:sp>
    <dsp:sp modelId="{F1B5CB41-EBAD-4750-8339-3900E5E519D3}">
      <dsp:nvSpPr>
        <dsp:cNvPr id="0" name=""/>
        <dsp:cNvSpPr/>
      </dsp:nvSpPr>
      <dsp:spPr>
        <a:xfrm rot="19457599">
          <a:off x="5217213" y="1052448"/>
          <a:ext cx="1090896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1090896" y="2452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 rot="19457599">
        <a:off x="5735389" y="1049697"/>
        <a:ext cx="54544" cy="54544"/>
      </dsp:txXfrm>
    </dsp:sp>
    <dsp:sp modelId="{395FC8E2-EFA7-40F0-A10A-8473BD442BEB}">
      <dsp:nvSpPr>
        <dsp:cNvPr id="0" name=""/>
        <dsp:cNvSpPr/>
      </dsp:nvSpPr>
      <dsp:spPr>
        <a:xfrm>
          <a:off x="6205574" y="204985"/>
          <a:ext cx="2214562" cy="11072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300" kern="1200" dirty="0" smtClean="0">
              <a:latin typeface="HY나무B" pitchFamily="18" charset="-127"/>
              <a:ea typeface="HY나무B" pitchFamily="18" charset="-127"/>
            </a:rPr>
            <a:t>문무권력의 집중</a:t>
          </a:r>
          <a:endParaRPr lang="ko-KR" altLang="en-US" sz="3300" kern="1200" dirty="0">
            <a:latin typeface="HY나무B" pitchFamily="18" charset="-127"/>
            <a:ea typeface="HY나무B" pitchFamily="18" charset="-127"/>
          </a:endParaRPr>
        </a:p>
      </dsp:txBody>
      <dsp:txXfrm>
        <a:off x="6205574" y="204985"/>
        <a:ext cx="2214562" cy="1107281"/>
      </dsp:txXfrm>
    </dsp:sp>
    <dsp:sp modelId="{83A735AF-E47F-4CBF-ABBC-FD9DAA66E5FA}">
      <dsp:nvSpPr>
        <dsp:cNvPr id="0" name=""/>
        <dsp:cNvSpPr/>
      </dsp:nvSpPr>
      <dsp:spPr>
        <a:xfrm rot="2142401">
          <a:off x="5217213" y="1689135"/>
          <a:ext cx="1090896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1090896" y="2452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 rot="2142401">
        <a:off x="5735389" y="1686384"/>
        <a:ext cx="54544" cy="54544"/>
      </dsp:txXfrm>
    </dsp:sp>
    <dsp:sp modelId="{212A46C2-4C7A-4DEB-9BBC-E6294DE0766B}">
      <dsp:nvSpPr>
        <dsp:cNvPr id="0" name=""/>
        <dsp:cNvSpPr/>
      </dsp:nvSpPr>
      <dsp:spPr>
        <a:xfrm>
          <a:off x="6205574" y="1478359"/>
          <a:ext cx="2214562" cy="11072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300" kern="1200" dirty="0" smtClean="0">
              <a:latin typeface="HY나무B" pitchFamily="18" charset="-127"/>
              <a:ea typeface="HY나무B" pitchFamily="18" charset="-127"/>
            </a:rPr>
            <a:t>정치권력의 집중</a:t>
          </a:r>
          <a:endParaRPr lang="ko-KR" altLang="en-US" sz="3300" kern="1200" dirty="0">
            <a:latin typeface="HY나무B" pitchFamily="18" charset="-127"/>
            <a:ea typeface="HY나무B" pitchFamily="18" charset="-127"/>
          </a:endParaRPr>
        </a:p>
      </dsp:txBody>
      <dsp:txXfrm>
        <a:off x="6205574" y="1478359"/>
        <a:ext cx="2214562" cy="1107281"/>
      </dsp:txXfrm>
    </dsp:sp>
    <dsp:sp modelId="{7DA59259-E71D-4ADA-A15E-CF2028727C4C}">
      <dsp:nvSpPr>
        <dsp:cNvPr id="0" name=""/>
        <dsp:cNvSpPr/>
      </dsp:nvSpPr>
      <dsp:spPr>
        <a:xfrm rot="2829178">
          <a:off x="2010973" y="2803336"/>
          <a:ext cx="1302600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1302600" y="2452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 rot="2829178">
        <a:off x="2629709" y="2795293"/>
        <a:ext cx="65130" cy="65130"/>
      </dsp:txXfrm>
    </dsp:sp>
    <dsp:sp modelId="{2562D919-563A-4B2C-8F9E-AF1E8E7A2A20}">
      <dsp:nvSpPr>
        <dsp:cNvPr id="0" name=""/>
        <dsp:cNvSpPr/>
      </dsp:nvSpPr>
      <dsp:spPr>
        <a:xfrm>
          <a:off x="3105186" y="2751732"/>
          <a:ext cx="2214562" cy="11072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300" kern="1200" dirty="0" smtClean="0">
              <a:latin typeface="HY나무B" pitchFamily="18" charset="-127"/>
              <a:ea typeface="HY나무B" pitchFamily="18" charset="-127"/>
            </a:rPr>
            <a:t>존재</a:t>
          </a:r>
          <a:endParaRPr lang="ko-KR" altLang="en-US" sz="3300" kern="1200" dirty="0">
            <a:latin typeface="HY나무B" pitchFamily="18" charset="-127"/>
            <a:ea typeface="HY나무B" pitchFamily="18" charset="-127"/>
          </a:endParaRPr>
        </a:p>
      </dsp:txBody>
      <dsp:txXfrm>
        <a:off x="3105186" y="2751732"/>
        <a:ext cx="2214562" cy="1107281"/>
      </dsp:txXfrm>
    </dsp:sp>
    <dsp:sp modelId="{66BD4387-C639-4E9D-A20D-EDB782389C23}">
      <dsp:nvSpPr>
        <dsp:cNvPr id="0" name=""/>
        <dsp:cNvSpPr/>
      </dsp:nvSpPr>
      <dsp:spPr>
        <a:xfrm>
          <a:off x="5319749" y="3280851"/>
          <a:ext cx="88582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885824" y="2452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>
        <a:off x="5740516" y="3283227"/>
        <a:ext cx="44291" cy="44291"/>
      </dsp:txXfrm>
    </dsp:sp>
    <dsp:sp modelId="{086D7572-3F7B-4E83-B6C1-22BF673BAAC9}">
      <dsp:nvSpPr>
        <dsp:cNvPr id="0" name=""/>
        <dsp:cNvSpPr/>
      </dsp:nvSpPr>
      <dsp:spPr>
        <a:xfrm>
          <a:off x="6205574" y="2751732"/>
          <a:ext cx="2214562" cy="11072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300" kern="1200" dirty="0" err="1" smtClean="0">
              <a:latin typeface="HY나무B" pitchFamily="18" charset="-127"/>
              <a:ea typeface="HY나무B" pitchFamily="18" charset="-127"/>
            </a:rPr>
            <a:t>군주적존재</a:t>
          </a:r>
          <a:endParaRPr lang="ko-KR" altLang="en-US" sz="3300" kern="1200" dirty="0">
            <a:latin typeface="HY나무B" pitchFamily="18" charset="-127"/>
            <a:ea typeface="HY나무B" pitchFamily="18" charset="-127"/>
          </a:endParaRPr>
        </a:p>
      </dsp:txBody>
      <dsp:txXfrm>
        <a:off x="6205574" y="2751732"/>
        <a:ext cx="2214562" cy="110728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22A086-1485-4AC7-9A86-58030CF22332}">
      <dsp:nvSpPr>
        <dsp:cNvPr id="0" name=""/>
        <dsp:cNvSpPr/>
      </dsp:nvSpPr>
      <dsp:spPr>
        <a:xfrm rot="21300000">
          <a:off x="24267" y="2186164"/>
          <a:ext cx="7859496" cy="900031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756D6B-E4E3-4F88-9BA9-64908E077C84}">
      <dsp:nvSpPr>
        <dsp:cNvPr id="0" name=""/>
        <dsp:cNvSpPr/>
      </dsp:nvSpPr>
      <dsp:spPr>
        <a:xfrm>
          <a:off x="5355192" y="3009863"/>
          <a:ext cx="2372409" cy="2108944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654242-AFDA-4660-8A28-5EB158F16C01}">
      <dsp:nvSpPr>
        <dsp:cNvPr id="0" name=""/>
        <dsp:cNvSpPr/>
      </dsp:nvSpPr>
      <dsp:spPr>
        <a:xfrm>
          <a:off x="2236631" y="-233883"/>
          <a:ext cx="6439820" cy="2682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700" kern="1200" dirty="0" smtClean="0">
              <a:solidFill>
                <a:schemeClr val="accent1">
                  <a:lumMod val="50000"/>
                </a:schemeClr>
              </a:solidFill>
              <a:latin typeface="HY나무B" pitchFamily="18" charset="-127"/>
              <a:ea typeface="HY나무B" pitchFamily="18" charset="-127"/>
            </a:rPr>
            <a:t>6</a:t>
          </a:r>
          <a:r>
            <a:rPr lang="ko-KR" altLang="en-US" sz="3700" kern="1200" dirty="0" smtClean="0">
              <a:solidFill>
                <a:schemeClr val="accent1">
                  <a:lumMod val="50000"/>
                </a:schemeClr>
              </a:solidFill>
              <a:latin typeface="HY나무B" pitchFamily="18" charset="-127"/>
              <a:ea typeface="HY나무B" pitchFamily="18" charset="-127"/>
            </a:rPr>
            <a:t>세기말 </a:t>
          </a:r>
          <a:r>
            <a:rPr lang="ko-KR" altLang="en-US" sz="3700" kern="1200" dirty="0" err="1" smtClean="0">
              <a:solidFill>
                <a:schemeClr val="accent1">
                  <a:lumMod val="50000"/>
                </a:schemeClr>
              </a:solidFill>
              <a:latin typeface="HY나무B" pitchFamily="18" charset="-127"/>
              <a:ea typeface="HY나무B" pitchFamily="18" charset="-127"/>
            </a:rPr>
            <a:t>아스카</a:t>
          </a:r>
          <a:r>
            <a:rPr lang="en-US" altLang="ko-KR" sz="3700" kern="1200" dirty="0" smtClean="0">
              <a:solidFill>
                <a:schemeClr val="accent1">
                  <a:lumMod val="50000"/>
                </a:schemeClr>
              </a:solidFill>
              <a:latin typeface="HY나무B" pitchFamily="18" charset="-127"/>
              <a:ea typeface="HY나무B" pitchFamily="18" charset="-127"/>
            </a:rPr>
            <a:t>(</a:t>
          </a:r>
          <a:r>
            <a:rPr lang="ko-KR" altLang="en-US" sz="3700" kern="1200" dirty="0" smtClean="0">
              <a:solidFill>
                <a:schemeClr val="accent1">
                  <a:lumMod val="50000"/>
                </a:schemeClr>
              </a:solidFill>
              <a:latin typeface="HY나무B" pitchFamily="18" charset="-127"/>
              <a:ea typeface="HY나무B" pitchFamily="18" charset="-127"/>
            </a:rPr>
            <a:t>飛鳥</a:t>
          </a:r>
          <a:r>
            <a:rPr lang="en-US" altLang="ko-KR" sz="3700" kern="1200" dirty="0" smtClean="0">
              <a:solidFill>
                <a:schemeClr val="accent1">
                  <a:lumMod val="50000"/>
                </a:schemeClr>
              </a:solidFill>
              <a:latin typeface="HY나무B" pitchFamily="18" charset="-127"/>
              <a:ea typeface="HY나무B" pitchFamily="18" charset="-127"/>
            </a:rPr>
            <a:t>)</a:t>
          </a:r>
        </a:p>
        <a:p>
          <a:pPr lvl="0" algn="ctr" defTabSz="1644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700" kern="1200" dirty="0" err="1" smtClean="0">
              <a:solidFill>
                <a:schemeClr val="accent1">
                  <a:lumMod val="50000"/>
                </a:schemeClr>
              </a:solidFill>
              <a:latin typeface="HY나무B" pitchFamily="18" charset="-127"/>
              <a:ea typeface="HY나무B" pitchFamily="18" charset="-127"/>
            </a:rPr>
            <a:t>쇼오토쿠</a:t>
          </a:r>
          <a:r>
            <a:rPr lang="en-US" altLang="ko-KR" sz="3700" kern="1200" dirty="0" smtClean="0">
              <a:solidFill>
                <a:schemeClr val="accent1">
                  <a:lumMod val="50000"/>
                </a:schemeClr>
              </a:solidFill>
              <a:latin typeface="HY나무B" pitchFamily="18" charset="-127"/>
              <a:ea typeface="HY나무B" pitchFamily="18" charset="-127"/>
            </a:rPr>
            <a:t>(</a:t>
          </a:r>
          <a:r>
            <a:rPr lang="ko-KR" altLang="en-US" sz="3700" kern="1200" dirty="0" smtClean="0">
              <a:solidFill>
                <a:schemeClr val="accent1">
                  <a:lumMod val="50000"/>
                </a:schemeClr>
              </a:solidFill>
              <a:latin typeface="HY나무B" pitchFamily="18" charset="-127"/>
              <a:ea typeface="HY나무B" pitchFamily="18" charset="-127"/>
            </a:rPr>
            <a:t>聖德</a:t>
          </a:r>
          <a:r>
            <a:rPr lang="en-US" altLang="ko-KR" sz="3700" kern="1200" dirty="0" smtClean="0">
              <a:solidFill>
                <a:schemeClr val="accent1">
                  <a:lumMod val="50000"/>
                </a:schemeClr>
              </a:solidFill>
              <a:latin typeface="HY나무B" pitchFamily="18" charset="-127"/>
              <a:ea typeface="HY나무B" pitchFamily="18" charset="-127"/>
            </a:rPr>
            <a:t>)</a:t>
          </a:r>
          <a:r>
            <a:rPr lang="ko-KR" altLang="en-US" sz="3700" kern="1200" dirty="0" smtClean="0">
              <a:solidFill>
                <a:schemeClr val="accent1">
                  <a:lumMod val="50000"/>
                </a:schemeClr>
              </a:solidFill>
              <a:latin typeface="HY나무B" pitchFamily="18" charset="-127"/>
              <a:ea typeface="HY나무B" pitchFamily="18" charset="-127"/>
            </a:rPr>
            <a:t>태자</a:t>
          </a:r>
          <a:r>
            <a:rPr lang="en-US" altLang="ko-KR" sz="3700" kern="1200" dirty="0" smtClean="0">
              <a:solidFill>
                <a:schemeClr val="accent1">
                  <a:lumMod val="50000"/>
                </a:schemeClr>
              </a:solidFill>
              <a:latin typeface="HY나무B" pitchFamily="18" charset="-127"/>
              <a:ea typeface="HY나무B" pitchFamily="18" charset="-127"/>
            </a:rPr>
            <a:t>,</a:t>
          </a:r>
        </a:p>
        <a:p>
          <a:pPr lvl="0" algn="ctr" defTabSz="1644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700" kern="1200" dirty="0" smtClean="0">
              <a:solidFill>
                <a:schemeClr val="accent1">
                  <a:lumMod val="50000"/>
                </a:schemeClr>
              </a:solidFill>
              <a:latin typeface="HY나무B" pitchFamily="18" charset="-127"/>
              <a:ea typeface="HY나무B" pitchFamily="18" charset="-127"/>
            </a:rPr>
            <a:t>천황권력 확립</a:t>
          </a:r>
          <a:endParaRPr lang="ko-KR" altLang="en-US" sz="3700" kern="1200" dirty="0">
            <a:solidFill>
              <a:schemeClr val="accent1">
                <a:lumMod val="50000"/>
              </a:schemeClr>
            </a:solidFill>
            <a:latin typeface="HY나무B" pitchFamily="18" charset="-127"/>
            <a:ea typeface="HY나무B" pitchFamily="18" charset="-127"/>
          </a:endParaRPr>
        </a:p>
      </dsp:txBody>
      <dsp:txXfrm>
        <a:off x="2236631" y="-233883"/>
        <a:ext cx="6439820" cy="2682159"/>
      </dsp:txXfrm>
    </dsp:sp>
    <dsp:sp modelId="{4C7881F9-382B-44B6-84A1-71B392E9575E}">
      <dsp:nvSpPr>
        <dsp:cNvPr id="0" name=""/>
        <dsp:cNvSpPr/>
      </dsp:nvSpPr>
      <dsp:spPr>
        <a:xfrm>
          <a:off x="30706" y="113882"/>
          <a:ext cx="2372409" cy="2108944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54EB3E-6F31-49A1-A888-03B931777109}">
      <dsp:nvSpPr>
        <dsp:cNvPr id="0" name=""/>
        <dsp:cNvSpPr/>
      </dsp:nvSpPr>
      <dsp:spPr>
        <a:xfrm>
          <a:off x="-569631" y="3057968"/>
          <a:ext cx="6042242" cy="2214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600" kern="1200" dirty="0" smtClean="0">
              <a:solidFill>
                <a:schemeClr val="accent1">
                  <a:lumMod val="50000"/>
                </a:schemeClr>
              </a:solidFill>
              <a:latin typeface="HY나무B" pitchFamily="18" charset="-127"/>
              <a:ea typeface="HY나무B" pitchFamily="18" charset="-127"/>
            </a:rPr>
            <a:t>2</a:t>
          </a:r>
          <a:r>
            <a:rPr lang="ko-KR" altLang="en-US" sz="3600" kern="1200" dirty="0" err="1" smtClean="0">
              <a:solidFill>
                <a:schemeClr val="accent1">
                  <a:lumMod val="50000"/>
                </a:schemeClr>
              </a:solidFill>
              <a:latin typeface="HY나무B" pitchFamily="18" charset="-127"/>
              <a:ea typeface="HY나무B" pitchFamily="18" charset="-127"/>
            </a:rPr>
            <a:t>차세계대전</a:t>
          </a:r>
          <a:r>
            <a:rPr lang="ko-KR" altLang="en-US" sz="3600" kern="1200" dirty="0" smtClean="0">
              <a:solidFill>
                <a:schemeClr val="accent1">
                  <a:lumMod val="50000"/>
                </a:schemeClr>
              </a:solidFill>
              <a:latin typeface="HY나무B" pitchFamily="18" charset="-127"/>
              <a:ea typeface="HY나무B" pitchFamily="18" charset="-127"/>
            </a:rPr>
            <a:t> 이후 </a:t>
          </a:r>
          <a:endParaRPr lang="en-US" altLang="ko-KR" sz="3600" kern="1200" dirty="0" smtClean="0">
            <a:solidFill>
              <a:schemeClr val="accent1">
                <a:lumMod val="50000"/>
              </a:schemeClr>
            </a:solidFill>
            <a:latin typeface="HY나무B" pitchFamily="18" charset="-127"/>
            <a:ea typeface="HY나무B" pitchFamily="18" charset="-127"/>
          </a:endParaRPr>
        </a:p>
        <a:p>
          <a:pPr lvl="0" algn="ctr" defTabSz="1600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600" kern="1200" dirty="0" smtClean="0">
              <a:solidFill>
                <a:schemeClr val="accent1">
                  <a:lumMod val="50000"/>
                </a:schemeClr>
              </a:solidFill>
              <a:latin typeface="HY나무B" pitchFamily="18" charset="-127"/>
              <a:ea typeface="HY나무B" pitchFamily="18" charset="-127"/>
            </a:rPr>
            <a:t>인간 선언</a:t>
          </a:r>
          <a:endParaRPr lang="ko-KR" altLang="en-US" sz="3600" kern="1200" dirty="0">
            <a:solidFill>
              <a:schemeClr val="accent1">
                <a:lumMod val="50000"/>
              </a:schemeClr>
            </a:solidFill>
            <a:latin typeface="HY나무B" pitchFamily="18" charset="-127"/>
            <a:ea typeface="HY나무B" pitchFamily="18" charset="-127"/>
          </a:endParaRPr>
        </a:p>
      </dsp:txBody>
      <dsp:txXfrm>
        <a:off x="-569631" y="3057968"/>
        <a:ext cx="6042242" cy="221439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9987C0F-7275-4B78-B831-72760D035496}">
      <dsp:nvSpPr>
        <dsp:cNvPr id="0" name=""/>
        <dsp:cNvSpPr/>
      </dsp:nvSpPr>
      <dsp:spPr>
        <a:xfrm rot="5400000">
          <a:off x="4563526" y="-2238626"/>
          <a:ext cx="1260477" cy="587357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400" kern="1200" dirty="0" smtClean="0">
              <a:solidFill>
                <a:schemeClr val="accent1">
                  <a:lumMod val="50000"/>
                </a:schemeClr>
              </a:solidFill>
              <a:latin typeface="HY나무B" pitchFamily="18" charset="-127"/>
              <a:ea typeface="HY나무B" pitchFamily="18" charset="-127"/>
            </a:rPr>
            <a:t>신성을 갖춘 </a:t>
          </a:r>
          <a:r>
            <a:rPr lang="ko-KR" altLang="en-US" sz="2400" kern="1200" dirty="0" err="1" smtClean="0">
              <a:solidFill>
                <a:schemeClr val="accent1">
                  <a:lumMod val="50000"/>
                </a:schemeClr>
              </a:solidFill>
              <a:latin typeface="HY나무B" pitchFamily="18" charset="-127"/>
              <a:ea typeface="HY나무B" pitchFamily="18" charset="-127"/>
            </a:rPr>
            <a:t>민족적의미의</a:t>
          </a:r>
          <a:r>
            <a:rPr lang="ko-KR" altLang="en-US" sz="2400" kern="1200" dirty="0" smtClean="0">
              <a:solidFill>
                <a:schemeClr val="accent1">
                  <a:lumMod val="50000"/>
                </a:schemeClr>
              </a:solidFill>
              <a:latin typeface="HY나무B" pitchFamily="18" charset="-127"/>
              <a:ea typeface="HY나무B" pitchFamily="18" charset="-127"/>
            </a:rPr>
            <a:t> 권력자</a:t>
          </a:r>
          <a:endParaRPr lang="ko-KR" altLang="en-US" sz="2400" kern="1200" dirty="0">
            <a:solidFill>
              <a:schemeClr val="accent1">
                <a:lumMod val="50000"/>
              </a:schemeClr>
            </a:solidFill>
            <a:latin typeface="HY나무B" pitchFamily="18" charset="-127"/>
            <a:ea typeface="HY나무B" pitchFamily="18" charset="-127"/>
          </a:endParaRPr>
        </a:p>
        <a:p>
          <a:pPr marL="228600" lvl="1" indent="-228600" algn="l" defTabSz="10668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400" kern="1200" dirty="0" smtClean="0">
              <a:solidFill>
                <a:schemeClr val="accent1">
                  <a:lumMod val="50000"/>
                </a:schemeClr>
              </a:solidFill>
              <a:latin typeface="HY나무B" pitchFamily="18" charset="-127"/>
              <a:ea typeface="HY나무B" pitchFamily="18" charset="-127"/>
            </a:rPr>
            <a:t>민족의식을 묶어준 최종적 권위의 중심</a:t>
          </a:r>
          <a:endParaRPr lang="ko-KR" altLang="en-US" sz="2400" kern="1200" dirty="0">
            <a:solidFill>
              <a:schemeClr val="accent1">
                <a:lumMod val="50000"/>
              </a:schemeClr>
            </a:solidFill>
            <a:latin typeface="HY나무B" pitchFamily="18" charset="-127"/>
            <a:ea typeface="HY나무B" pitchFamily="18" charset="-127"/>
          </a:endParaRPr>
        </a:p>
      </dsp:txBody>
      <dsp:txXfrm rot="5400000">
        <a:off x="4563526" y="-2238626"/>
        <a:ext cx="1260477" cy="5873577"/>
      </dsp:txXfrm>
    </dsp:sp>
    <dsp:sp modelId="{BB5F61C4-8662-42FF-9976-7745C2AA2E6E}">
      <dsp:nvSpPr>
        <dsp:cNvPr id="0" name=""/>
        <dsp:cNvSpPr/>
      </dsp:nvSpPr>
      <dsp:spPr>
        <a:xfrm>
          <a:off x="158724" y="327137"/>
          <a:ext cx="2093235" cy="6089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700" kern="1200" dirty="0" smtClean="0">
              <a:latin typeface="HY나무B" pitchFamily="18" charset="-127"/>
              <a:ea typeface="HY나무B" pitchFamily="18" charset="-127"/>
            </a:rPr>
            <a:t>민족적</a:t>
          </a:r>
          <a:endParaRPr lang="ko-KR" altLang="en-US" sz="2700" kern="1200" dirty="0">
            <a:latin typeface="HY나무B" pitchFamily="18" charset="-127"/>
            <a:ea typeface="HY나무B" pitchFamily="18" charset="-127"/>
          </a:endParaRPr>
        </a:p>
      </dsp:txBody>
      <dsp:txXfrm>
        <a:off x="158724" y="327137"/>
        <a:ext cx="2093235" cy="608968"/>
      </dsp:txXfrm>
    </dsp:sp>
    <dsp:sp modelId="{C3603DC4-3C5A-43EA-B5BC-82343E73DAB3}">
      <dsp:nvSpPr>
        <dsp:cNvPr id="0" name=""/>
        <dsp:cNvSpPr/>
      </dsp:nvSpPr>
      <dsp:spPr>
        <a:xfrm rot="5400000">
          <a:off x="4563152" y="-961314"/>
          <a:ext cx="1260477" cy="58643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400" kern="1200" dirty="0" smtClean="0">
              <a:solidFill>
                <a:schemeClr val="accent1">
                  <a:lumMod val="50000"/>
                </a:schemeClr>
              </a:solidFill>
              <a:latin typeface="HY나무B" pitchFamily="18" charset="-127"/>
              <a:ea typeface="HY나무B" pitchFamily="18" charset="-127"/>
            </a:rPr>
            <a:t>신성을 가진 역사전인 만세일계의 왕</a:t>
          </a:r>
          <a:endParaRPr lang="ko-KR" altLang="en-US" sz="2400" kern="1200" dirty="0">
            <a:solidFill>
              <a:schemeClr val="accent1">
                <a:lumMod val="50000"/>
              </a:schemeClr>
            </a:solidFill>
            <a:latin typeface="HY나무B" pitchFamily="18" charset="-127"/>
            <a:ea typeface="HY나무B" pitchFamily="18" charset="-127"/>
          </a:endParaRPr>
        </a:p>
      </dsp:txBody>
      <dsp:txXfrm rot="5400000">
        <a:off x="4563152" y="-961314"/>
        <a:ext cx="1260477" cy="5864386"/>
      </dsp:txXfrm>
    </dsp:sp>
    <dsp:sp modelId="{BDFAEE78-15AD-4E37-8B7F-9E1478628E1E}">
      <dsp:nvSpPr>
        <dsp:cNvPr id="0" name=""/>
        <dsp:cNvSpPr/>
      </dsp:nvSpPr>
      <dsp:spPr>
        <a:xfrm>
          <a:off x="158724" y="1637498"/>
          <a:ext cx="2102473" cy="6667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700" kern="1200" dirty="0" smtClean="0">
              <a:latin typeface="HY나무B" pitchFamily="18" charset="-127"/>
              <a:ea typeface="HY나무B" pitchFamily="18" charset="-127"/>
            </a:rPr>
            <a:t>국수적</a:t>
          </a:r>
          <a:endParaRPr lang="ko-KR" altLang="en-US" sz="2700" kern="1200" dirty="0">
            <a:latin typeface="HY나무B" pitchFamily="18" charset="-127"/>
            <a:ea typeface="HY나무B" pitchFamily="18" charset="-127"/>
          </a:endParaRPr>
        </a:p>
      </dsp:txBody>
      <dsp:txXfrm>
        <a:off x="158724" y="1637498"/>
        <a:ext cx="2102473" cy="666761"/>
      </dsp:txXfrm>
    </dsp:sp>
    <dsp:sp modelId="{FA3D3EF0-93BA-41E3-8DC9-0695F9C46917}">
      <dsp:nvSpPr>
        <dsp:cNvPr id="0" name=""/>
        <dsp:cNvSpPr/>
      </dsp:nvSpPr>
      <dsp:spPr>
        <a:xfrm rot="5400000">
          <a:off x="4651711" y="117897"/>
          <a:ext cx="876006" cy="60715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400" b="0" kern="1200" dirty="0" smtClean="0">
              <a:solidFill>
                <a:schemeClr val="accent1">
                  <a:lumMod val="50000"/>
                </a:schemeClr>
              </a:solidFill>
              <a:latin typeface="HY나무B" pitchFamily="18" charset="-127"/>
              <a:ea typeface="HY나무B" pitchFamily="18" charset="-127"/>
            </a:rPr>
            <a:t>세속정치 지배자로써 정당성 부여</a:t>
          </a:r>
          <a:endParaRPr lang="ko-KR" altLang="en-US" sz="2400" b="0" kern="1200" dirty="0">
            <a:solidFill>
              <a:schemeClr val="accent1">
                <a:lumMod val="50000"/>
              </a:schemeClr>
            </a:solidFill>
            <a:latin typeface="HY나무B" pitchFamily="18" charset="-127"/>
            <a:ea typeface="HY나무B" pitchFamily="18" charset="-127"/>
          </a:endParaRPr>
        </a:p>
      </dsp:txBody>
      <dsp:txXfrm rot="5400000">
        <a:off x="4651711" y="117897"/>
        <a:ext cx="876006" cy="6071576"/>
      </dsp:txXfrm>
    </dsp:sp>
    <dsp:sp modelId="{D8967EF5-E371-4EFF-98EC-2EB92B8FDCEE}">
      <dsp:nvSpPr>
        <dsp:cNvPr id="0" name=""/>
        <dsp:cNvSpPr/>
      </dsp:nvSpPr>
      <dsp:spPr>
        <a:xfrm>
          <a:off x="158724" y="2833190"/>
          <a:ext cx="2107918" cy="5694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700" kern="1200" smtClean="0">
              <a:latin typeface="HY나무B" pitchFamily="18" charset="-127"/>
              <a:ea typeface="HY나무B" pitchFamily="18" charset="-127"/>
            </a:rPr>
            <a:t>종교적</a:t>
          </a:r>
          <a:endParaRPr lang="ko-KR" altLang="en-US" sz="2700" kern="1200" dirty="0">
            <a:latin typeface="HY나무B" pitchFamily="18" charset="-127"/>
            <a:ea typeface="HY나무B" pitchFamily="18" charset="-127"/>
          </a:endParaRPr>
        </a:p>
      </dsp:txBody>
      <dsp:txXfrm>
        <a:off x="158724" y="2833190"/>
        <a:ext cx="2107918" cy="569420"/>
      </dsp:txXfrm>
    </dsp:sp>
    <dsp:sp modelId="{8BB860EF-7C43-4850-8601-05C701F3AD06}">
      <dsp:nvSpPr>
        <dsp:cNvPr id="0" name=""/>
        <dsp:cNvSpPr/>
      </dsp:nvSpPr>
      <dsp:spPr>
        <a:xfrm rot="5400000">
          <a:off x="4453902" y="1236091"/>
          <a:ext cx="1260477" cy="606042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400" kern="1200" dirty="0" smtClean="0">
              <a:solidFill>
                <a:schemeClr val="accent1">
                  <a:lumMod val="50000"/>
                </a:schemeClr>
              </a:solidFill>
              <a:latin typeface="HY나무B" pitchFamily="18" charset="-127"/>
              <a:ea typeface="HY나무B" pitchFamily="18" charset="-127"/>
            </a:rPr>
            <a:t>최고의 권위자인 천황</a:t>
          </a:r>
          <a:r>
            <a:rPr lang="en-US" altLang="ko-KR" sz="2400" kern="1200" dirty="0" smtClean="0">
              <a:solidFill>
                <a:schemeClr val="accent1">
                  <a:lumMod val="50000"/>
                </a:schemeClr>
              </a:solidFill>
              <a:latin typeface="HY나무B" pitchFamily="18" charset="-127"/>
              <a:ea typeface="HY나무B" pitchFamily="18" charset="-127"/>
            </a:rPr>
            <a:t>=</a:t>
          </a:r>
          <a:r>
            <a:rPr lang="ko-KR" altLang="en-US" sz="2400" kern="1200" dirty="0" smtClean="0">
              <a:solidFill>
                <a:schemeClr val="accent1">
                  <a:lumMod val="50000"/>
                </a:schemeClr>
              </a:solidFill>
              <a:latin typeface="HY나무B" pitchFamily="18" charset="-127"/>
              <a:ea typeface="HY나무B" pitchFamily="18" charset="-127"/>
            </a:rPr>
            <a:t>책임최종한계</a:t>
          </a:r>
          <a:endParaRPr lang="ko-KR" altLang="en-US" sz="2400" kern="1200" dirty="0">
            <a:solidFill>
              <a:schemeClr val="accent1">
                <a:lumMod val="50000"/>
              </a:schemeClr>
            </a:solidFill>
            <a:latin typeface="HY나무B" pitchFamily="18" charset="-127"/>
            <a:ea typeface="HY나무B" pitchFamily="18" charset="-127"/>
          </a:endParaRPr>
        </a:p>
      </dsp:txBody>
      <dsp:txXfrm rot="5400000">
        <a:off x="4453902" y="1236091"/>
        <a:ext cx="1260477" cy="6060428"/>
      </dsp:txXfrm>
    </dsp:sp>
    <dsp:sp modelId="{6843CC8C-377E-4973-8297-C68B8B423E15}">
      <dsp:nvSpPr>
        <dsp:cNvPr id="0" name=""/>
        <dsp:cNvSpPr/>
      </dsp:nvSpPr>
      <dsp:spPr>
        <a:xfrm>
          <a:off x="158724" y="3980212"/>
          <a:ext cx="2107918" cy="5694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700" kern="1200" dirty="0" smtClean="0">
              <a:latin typeface="HY나무B" pitchFamily="18" charset="-127"/>
              <a:ea typeface="HY나무B" pitchFamily="18" charset="-127"/>
            </a:rPr>
            <a:t>책임적</a:t>
          </a:r>
          <a:endParaRPr lang="ko-KR" altLang="en-US" sz="2700" kern="1200" dirty="0">
            <a:latin typeface="HY나무B" pitchFamily="18" charset="-127"/>
            <a:ea typeface="HY나무B" pitchFamily="18" charset="-127"/>
          </a:endParaRPr>
        </a:p>
      </dsp:txBody>
      <dsp:txXfrm>
        <a:off x="158724" y="3980212"/>
        <a:ext cx="2107918" cy="56942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5FF09C-FE09-4C7F-A61A-346D13CCDD96}">
      <dsp:nvSpPr>
        <dsp:cNvPr id="0" name=""/>
        <dsp:cNvSpPr/>
      </dsp:nvSpPr>
      <dsp:spPr>
        <a:xfrm rot="5400000">
          <a:off x="-691485" y="995289"/>
          <a:ext cx="3456391" cy="20734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700" kern="1200" dirty="0" smtClean="0"/>
            <a:t>천황의</a:t>
          </a:r>
          <a:endParaRPr lang="en-US" altLang="ko-KR" sz="3700" kern="1200" dirty="0" smtClean="0"/>
        </a:p>
        <a:p>
          <a:pPr lvl="0" algn="ctr" defTabSz="1644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700" kern="1200" dirty="0" smtClean="0"/>
            <a:t>지위</a:t>
          </a:r>
          <a:endParaRPr lang="ko-KR" altLang="en-US" sz="3700" kern="1200" dirty="0"/>
        </a:p>
      </dsp:txBody>
      <dsp:txXfrm rot="5400000">
        <a:off x="-691485" y="995289"/>
        <a:ext cx="3456391" cy="2073420"/>
      </dsp:txXfrm>
    </dsp:sp>
    <dsp:sp modelId="{65B5589C-284F-4610-BAE3-D72D40DC46BA}">
      <dsp:nvSpPr>
        <dsp:cNvPr id="0" name=""/>
        <dsp:cNvSpPr/>
      </dsp:nvSpPr>
      <dsp:spPr>
        <a:xfrm rot="5400000">
          <a:off x="2844800" y="-102595"/>
          <a:ext cx="2844799" cy="36576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100" kern="1200" dirty="0" smtClean="0"/>
            <a:t>헌법개정</a:t>
          </a:r>
          <a:endParaRPr lang="ko-KR" altLang="en-US" sz="2100" kern="1200" dirty="0"/>
        </a:p>
        <a:p>
          <a:pPr marL="228600" lvl="1" indent="-228600" algn="l" defTabSz="9334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100" kern="1200" dirty="0" smtClean="0"/>
            <a:t>법률 공포</a:t>
          </a:r>
          <a:endParaRPr lang="ko-KR" altLang="en-US" sz="2100" kern="1200" dirty="0"/>
        </a:p>
        <a:p>
          <a:pPr marL="228600" lvl="1" indent="-228600" algn="l" defTabSz="9334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100" kern="1200" dirty="0" smtClean="0"/>
            <a:t>국회소집</a:t>
          </a:r>
          <a:endParaRPr lang="ko-KR" altLang="en-US" sz="2100" kern="1200" dirty="0"/>
        </a:p>
        <a:p>
          <a:pPr marL="228600" lvl="1" indent="-228600" algn="l" defTabSz="9334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100" kern="1200" dirty="0" smtClean="0"/>
            <a:t>중의원 해산</a:t>
          </a:r>
          <a:endParaRPr lang="ko-KR" altLang="en-US" sz="2100" kern="1200" dirty="0"/>
        </a:p>
        <a:p>
          <a:pPr marL="228600" lvl="1" indent="-228600" algn="l" defTabSz="9334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100" kern="1200" dirty="0" smtClean="0"/>
            <a:t>국무대신 임명</a:t>
          </a:r>
          <a:endParaRPr lang="ko-KR" altLang="en-US" sz="2100" kern="1200" dirty="0"/>
        </a:p>
        <a:p>
          <a:pPr marL="228600" lvl="1" indent="-228600" algn="l" defTabSz="9334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100" kern="1200" dirty="0" smtClean="0"/>
            <a:t>외국대사 신장접수</a:t>
          </a:r>
          <a:endParaRPr lang="ko-KR" altLang="en-US" sz="2100" kern="1200" dirty="0"/>
        </a:p>
        <a:p>
          <a:pPr marL="228600" lvl="1" indent="-228600" algn="l" defTabSz="9334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100" kern="1200" dirty="0" smtClean="0"/>
            <a:t>국내외 행사 참여</a:t>
          </a:r>
          <a:endParaRPr lang="ko-KR" altLang="en-US" sz="2100" kern="1200" dirty="0"/>
        </a:p>
      </dsp:txBody>
      <dsp:txXfrm rot="5400000">
        <a:off x="2844800" y="-102595"/>
        <a:ext cx="2844799" cy="365760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D0BC3D-623C-4A1D-9116-C453E9114E45}">
      <dsp:nvSpPr>
        <dsp:cNvPr id="0" name=""/>
        <dsp:cNvSpPr/>
      </dsp:nvSpPr>
      <dsp:spPr>
        <a:xfrm>
          <a:off x="1046577" y="1417444"/>
          <a:ext cx="2458222" cy="12291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400" kern="1200" dirty="0" smtClean="0">
              <a:latin typeface="HY나무B" pitchFamily="18" charset="-127"/>
              <a:ea typeface="HY나무B" pitchFamily="18" charset="-127"/>
            </a:rPr>
            <a:t>1982</a:t>
          </a:r>
          <a:r>
            <a:rPr lang="ko-KR" altLang="en-US" sz="2400" kern="1200" dirty="0" smtClean="0">
              <a:latin typeface="HY나무B" pitchFamily="18" charset="-127"/>
              <a:ea typeface="HY나무B" pitchFamily="18" charset="-127"/>
            </a:rPr>
            <a:t>년 </a:t>
          </a:r>
          <a:r>
            <a:rPr lang="en-US" altLang="ko-KR" sz="2400" kern="1200" dirty="0" smtClean="0">
              <a:latin typeface="HY나무B" pitchFamily="18" charset="-127"/>
              <a:ea typeface="HY나무B" pitchFamily="18" charset="-127"/>
            </a:rPr>
            <a:t>11</a:t>
          </a:r>
          <a:r>
            <a:rPr lang="ko-KR" altLang="en-US" sz="2400" kern="1200" dirty="0" smtClean="0">
              <a:latin typeface="HY나무B" pitchFamily="18" charset="-127"/>
              <a:ea typeface="HY나무B" pitchFamily="18" charset="-127"/>
            </a:rPr>
            <a:t>월 </a:t>
          </a:r>
          <a:endParaRPr lang="en-US" altLang="ko-KR" sz="2400" kern="1200" dirty="0" smtClean="0">
            <a:latin typeface="HY나무B" pitchFamily="18" charset="-127"/>
            <a:ea typeface="HY나무B" pitchFamily="18" charset="-127"/>
          </a:endParaRPr>
        </a:p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dirty="0" err="1" smtClean="0">
              <a:latin typeface="HY나무B" pitchFamily="18" charset="-127"/>
              <a:ea typeface="HY나무B" pitchFamily="18" charset="-127"/>
            </a:rPr>
            <a:t>나카소네</a:t>
          </a:r>
          <a:r>
            <a:rPr lang="en-US" altLang="ko-KR" sz="2400" kern="1200" dirty="0" smtClean="0">
              <a:latin typeface="HY나무B" pitchFamily="18" charset="-127"/>
              <a:ea typeface="HY나무B" pitchFamily="18" charset="-127"/>
            </a:rPr>
            <a:t> </a:t>
          </a:r>
          <a:r>
            <a:rPr lang="ko-KR" altLang="en-US" sz="2400" kern="1200" dirty="0" smtClean="0">
              <a:latin typeface="HY나무B" pitchFamily="18" charset="-127"/>
              <a:ea typeface="HY나무B" pitchFamily="18" charset="-127"/>
            </a:rPr>
            <a:t>내각 </a:t>
          </a:r>
          <a:endParaRPr lang="en-US" altLang="ko-KR" sz="2400" kern="1200" dirty="0" smtClean="0">
            <a:latin typeface="HY나무B" pitchFamily="18" charset="-127"/>
            <a:ea typeface="HY나무B" pitchFamily="18" charset="-127"/>
          </a:endParaRPr>
        </a:p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dirty="0" smtClean="0">
              <a:latin typeface="HY나무B" pitchFamily="18" charset="-127"/>
              <a:ea typeface="HY나무B" pitchFamily="18" charset="-127"/>
            </a:rPr>
            <a:t>성립시기</a:t>
          </a:r>
          <a:endParaRPr lang="ko-KR" altLang="en-US" sz="2400" kern="1200" dirty="0">
            <a:latin typeface="HY나무B" pitchFamily="18" charset="-127"/>
            <a:ea typeface="HY나무B" pitchFamily="18" charset="-127"/>
          </a:endParaRPr>
        </a:p>
      </dsp:txBody>
      <dsp:txXfrm>
        <a:off x="1046577" y="1417444"/>
        <a:ext cx="2458222" cy="1229111"/>
      </dsp:txXfrm>
    </dsp:sp>
    <dsp:sp modelId="{032DF0D9-08CE-4E69-A6E6-A0D0E1298358}">
      <dsp:nvSpPr>
        <dsp:cNvPr id="0" name=""/>
        <dsp:cNvSpPr/>
      </dsp:nvSpPr>
      <dsp:spPr>
        <a:xfrm rot="18289469">
          <a:off x="3135517" y="1298041"/>
          <a:ext cx="1721852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1721852" y="2721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600" kern="1200"/>
        </a:p>
      </dsp:txBody>
      <dsp:txXfrm rot="18289469">
        <a:off x="3953397" y="1282214"/>
        <a:ext cx="86092" cy="86092"/>
      </dsp:txXfrm>
    </dsp:sp>
    <dsp:sp modelId="{C224E5EC-F6E8-4F3A-B567-01F2B61482E6}">
      <dsp:nvSpPr>
        <dsp:cNvPr id="0" name=""/>
        <dsp:cNvSpPr/>
      </dsp:nvSpPr>
      <dsp:spPr>
        <a:xfrm>
          <a:off x="4488088" y="3966"/>
          <a:ext cx="2458222" cy="12291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dirty="0" smtClean="0">
              <a:latin typeface="HY나무B" pitchFamily="18" charset="-127"/>
              <a:ea typeface="HY나무B" pitchFamily="18" charset="-127"/>
            </a:rPr>
            <a:t>원호 법제화</a:t>
          </a:r>
          <a:endParaRPr lang="ko-KR" altLang="en-US" sz="2400" kern="1200" dirty="0">
            <a:latin typeface="HY나무B" pitchFamily="18" charset="-127"/>
            <a:ea typeface="HY나무B" pitchFamily="18" charset="-127"/>
          </a:endParaRPr>
        </a:p>
      </dsp:txBody>
      <dsp:txXfrm>
        <a:off x="4488088" y="3966"/>
        <a:ext cx="2458222" cy="1229111"/>
      </dsp:txXfrm>
    </dsp:sp>
    <dsp:sp modelId="{80C3A965-5335-46E5-8F0C-103F540C60AD}">
      <dsp:nvSpPr>
        <dsp:cNvPr id="0" name=""/>
        <dsp:cNvSpPr/>
      </dsp:nvSpPr>
      <dsp:spPr>
        <a:xfrm>
          <a:off x="3504799" y="2004780"/>
          <a:ext cx="983288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983288" y="2721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>
        <a:off x="3971861" y="2007417"/>
        <a:ext cx="49164" cy="49164"/>
      </dsp:txXfrm>
    </dsp:sp>
    <dsp:sp modelId="{AB7CE821-352B-47A0-91CC-334E48B16D32}">
      <dsp:nvSpPr>
        <dsp:cNvPr id="0" name=""/>
        <dsp:cNvSpPr/>
      </dsp:nvSpPr>
      <dsp:spPr>
        <a:xfrm>
          <a:off x="4488088" y="1417444"/>
          <a:ext cx="2458222" cy="12291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dirty="0" smtClean="0">
              <a:latin typeface="HY나무B" pitchFamily="18" charset="-127"/>
              <a:ea typeface="HY나무B" pitchFamily="18" charset="-127"/>
            </a:rPr>
            <a:t>국기게양 의무화</a:t>
          </a:r>
          <a:endParaRPr lang="ko-KR" altLang="en-US" sz="2400" kern="1200" dirty="0">
            <a:latin typeface="HY나무B" pitchFamily="18" charset="-127"/>
            <a:ea typeface="HY나무B" pitchFamily="18" charset="-127"/>
          </a:endParaRPr>
        </a:p>
      </dsp:txBody>
      <dsp:txXfrm>
        <a:off x="4488088" y="1417444"/>
        <a:ext cx="2458222" cy="1229111"/>
      </dsp:txXfrm>
    </dsp:sp>
    <dsp:sp modelId="{20EF6DAE-EF04-4D1C-9DB5-5B0D0CCFCECF}">
      <dsp:nvSpPr>
        <dsp:cNvPr id="0" name=""/>
        <dsp:cNvSpPr/>
      </dsp:nvSpPr>
      <dsp:spPr>
        <a:xfrm rot="3310531">
          <a:off x="3135517" y="2711519"/>
          <a:ext cx="1721852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1721852" y="2721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600" kern="1200"/>
        </a:p>
      </dsp:txBody>
      <dsp:txXfrm rot="3310531">
        <a:off x="3953397" y="2695692"/>
        <a:ext cx="86092" cy="86092"/>
      </dsp:txXfrm>
    </dsp:sp>
    <dsp:sp modelId="{27832A47-E070-4CB6-823F-5BFD80939F0C}">
      <dsp:nvSpPr>
        <dsp:cNvPr id="0" name=""/>
        <dsp:cNvSpPr/>
      </dsp:nvSpPr>
      <dsp:spPr>
        <a:xfrm>
          <a:off x="4488088" y="2830922"/>
          <a:ext cx="2458222" cy="12291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dirty="0" smtClean="0">
              <a:latin typeface="HY나무B" pitchFamily="18" charset="-127"/>
              <a:ea typeface="HY나무B" pitchFamily="18" charset="-127"/>
            </a:rPr>
            <a:t>관료의 신사참배</a:t>
          </a:r>
          <a:endParaRPr lang="ko-KR" altLang="en-US" sz="2400" kern="1200" dirty="0">
            <a:latin typeface="HY나무B" pitchFamily="18" charset="-127"/>
            <a:ea typeface="HY나무B" pitchFamily="18" charset="-127"/>
          </a:endParaRPr>
        </a:p>
      </dsp:txBody>
      <dsp:txXfrm>
        <a:off x="4488088" y="2830922"/>
        <a:ext cx="2458222" cy="1229111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D64189-9058-4205-8EA4-661A1CEE27F3}">
      <dsp:nvSpPr>
        <dsp:cNvPr id="0" name=""/>
        <dsp:cNvSpPr/>
      </dsp:nvSpPr>
      <dsp:spPr>
        <a:xfrm>
          <a:off x="1801910" y="348409"/>
          <a:ext cx="4502520" cy="4502520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500" kern="1200" dirty="0" err="1" smtClean="0">
              <a:latin typeface="HY동녘B" pitchFamily="18" charset="-127"/>
              <a:ea typeface="HY동녘B" pitchFamily="18" charset="-127"/>
            </a:rPr>
            <a:t>현인신</a:t>
          </a:r>
          <a:r>
            <a:rPr lang="ko-KR" altLang="en-US" sz="3500" kern="1200" dirty="0" smtClean="0">
              <a:latin typeface="HY동녘B" pitchFamily="18" charset="-127"/>
              <a:ea typeface="HY동녘B" pitchFamily="18" charset="-127"/>
            </a:rPr>
            <a:t> 사상</a:t>
          </a:r>
          <a:endParaRPr lang="ko-KR" altLang="en-US" sz="3500" kern="1200" dirty="0">
            <a:latin typeface="HY동녘B" pitchFamily="18" charset="-127"/>
            <a:ea typeface="HY동녘B" pitchFamily="18" charset="-127"/>
          </a:endParaRPr>
        </a:p>
      </dsp:txBody>
      <dsp:txXfrm>
        <a:off x="4174845" y="1302514"/>
        <a:ext cx="1608043" cy="1340035"/>
      </dsp:txXfrm>
    </dsp:sp>
    <dsp:sp modelId="{36029CC1-27A1-4513-B7F3-AE011724593D}">
      <dsp:nvSpPr>
        <dsp:cNvPr id="0" name=""/>
        <dsp:cNvSpPr/>
      </dsp:nvSpPr>
      <dsp:spPr>
        <a:xfrm>
          <a:off x="1709179" y="509213"/>
          <a:ext cx="4502520" cy="4502520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500" kern="1200" dirty="0" smtClean="0">
              <a:latin typeface="HY동녘B" pitchFamily="18" charset="-127"/>
              <a:ea typeface="HY동녘B" pitchFamily="18" charset="-127"/>
            </a:rPr>
            <a:t>국가신도</a:t>
          </a:r>
          <a:endParaRPr lang="ko-KR" altLang="en-US" sz="3500" kern="1200" dirty="0">
            <a:latin typeface="HY동녘B" pitchFamily="18" charset="-127"/>
            <a:ea typeface="HY동녘B" pitchFamily="18" charset="-127"/>
          </a:endParaRPr>
        </a:p>
      </dsp:txBody>
      <dsp:txXfrm>
        <a:off x="2781208" y="3430492"/>
        <a:ext cx="2412064" cy="1179231"/>
      </dsp:txXfrm>
    </dsp:sp>
    <dsp:sp modelId="{03CD0514-643B-419F-825D-3FBE95AA965A}">
      <dsp:nvSpPr>
        <dsp:cNvPr id="0" name=""/>
        <dsp:cNvSpPr/>
      </dsp:nvSpPr>
      <dsp:spPr>
        <a:xfrm>
          <a:off x="1616449" y="348409"/>
          <a:ext cx="4502520" cy="4502520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500" kern="1200" dirty="0" smtClean="0">
              <a:latin typeface="HY동녘B" pitchFamily="18" charset="-127"/>
              <a:ea typeface="HY동녘B" pitchFamily="18" charset="-127"/>
            </a:rPr>
            <a:t>만세</a:t>
          </a:r>
          <a:endParaRPr lang="en-US" altLang="ko-KR" sz="3500" kern="1200" dirty="0" smtClean="0">
            <a:latin typeface="HY동녘B" pitchFamily="18" charset="-127"/>
            <a:ea typeface="HY동녘B" pitchFamily="18" charset="-127"/>
          </a:endParaRPr>
        </a:p>
        <a:p>
          <a:pPr lvl="0" algn="ctr" defTabSz="1555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500" kern="1200" dirty="0" smtClean="0">
              <a:latin typeface="HY동녘B" pitchFamily="18" charset="-127"/>
              <a:ea typeface="HY동녘B" pitchFamily="18" charset="-127"/>
            </a:rPr>
            <a:t>일계론</a:t>
          </a:r>
          <a:endParaRPr lang="ko-KR" altLang="en-US" sz="3500" kern="1200" dirty="0">
            <a:latin typeface="HY동녘B" pitchFamily="18" charset="-127"/>
            <a:ea typeface="HY동녘B" pitchFamily="18" charset="-127"/>
          </a:endParaRPr>
        </a:p>
      </dsp:txBody>
      <dsp:txXfrm>
        <a:off x="2137991" y="1302514"/>
        <a:ext cx="1608043" cy="1340035"/>
      </dsp:txXfrm>
    </dsp:sp>
    <dsp:sp modelId="{C0F69EE1-C9E1-49AD-9668-414A2F011863}">
      <dsp:nvSpPr>
        <dsp:cNvPr id="0" name=""/>
        <dsp:cNvSpPr/>
      </dsp:nvSpPr>
      <dsp:spPr>
        <a:xfrm>
          <a:off x="1523554" y="69681"/>
          <a:ext cx="5059975" cy="5059975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96AA21-3BA7-48E3-919F-B9A1C313E847}">
      <dsp:nvSpPr>
        <dsp:cNvPr id="0" name=""/>
        <dsp:cNvSpPr/>
      </dsp:nvSpPr>
      <dsp:spPr>
        <a:xfrm>
          <a:off x="1430452" y="230201"/>
          <a:ext cx="5059975" cy="5059975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406260-D601-48A4-9B30-D48C19C23469}">
      <dsp:nvSpPr>
        <dsp:cNvPr id="0" name=""/>
        <dsp:cNvSpPr/>
      </dsp:nvSpPr>
      <dsp:spPr>
        <a:xfrm>
          <a:off x="1337349" y="69681"/>
          <a:ext cx="5059975" cy="5059975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C4793-155C-4C82-8C0A-D61D905B8E41}" type="datetimeFigureOut">
              <a:rPr lang="ko-KR" altLang="en-US" smtClean="0"/>
              <a:t>2013-09-27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A70AE-C0F5-41DB-BD9F-E729FC3180E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A70AE-C0F5-41DB-BD9F-E729FC3180E7}" type="slidenum">
              <a:rPr lang="ko-KR" altLang="en-US" smtClean="0"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4348" y="2143116"/>
            <a:ext cx="7643866" cy="1500198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85786" y="3786190"/>
            <a:ext cx="7500990" cy="857256"/>
          </a:xfrm>
        </p:spPr>
        <p:txBody>
          <a:bodyPr anchor="t"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EC93-42DB-4894-A140-AD585F549F61}" type="datetimeFigureOut">
              <a:rPr lang="ko-KR" altLang="en-US" smtClean="0"/>
              <a:t>2013-09-27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2C926-033B-434B-9A26-0745A37FE05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b"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00175"/>
            <a:ext cx="8229600" cy="4625989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EC93-42DB-4894-A140-AD585F549F61}" type="datetimeFigureOut">
              <a:rPr lang="ko-KR" altLang="en-US" smtClean="0"/>
              <a:t>2013-09-27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2C926-033B-434B-9A26-0745A37FE058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455646" y="1428736"/>
            <a:ext cx="8215370" cy="1588"/>
          </a:xfrm>
          <a:prstGeom prst="line">
            <a:avLst/>
          </a:prstGeom>
          <a:noFill/>
          <a:ln w="28575" cap="sq" cmpd="sng" algn="ctr">
            <a:solidFill>
              <a:srgbClr val="E49458"/>
            </a:solidFill>
            <a:prstDash val="solid"/>
          </a:ln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rgbClr val="E49458">
                <a:tint val="100000"/>
                <a:shade val="100000"/>
                <a:hueMod val="100000"/>
                <a:satMod val="100000"/>
              </a:srgbClr>
            </a:contourClr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7643834" y="-15949"/>
            <a:ext cx="1500166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643834" y="285728"/>
            <a:ext cx="1214446" cy="6286546"/>
          </a:xfrm>
          <a:noFill/>
        </p:spPr>
        <p:txBody>
          <a:bodyPr vert="eaVert" anchor="b"/>
          <a:lstStyle>
            <a:lvl1pPr algn="ctr"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571481"/>
            <a:ext cx="7115196" cy="5715044"/>
          </a:xfrm>
        </p:spPr>
        <p:txBody>
          <a:bodyPr vert="eaVer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EC93-42DB-4894-A140-AD585F549F61}" type="datetimeFigureOut">
              <a:rPr lang="ko-KR" altLang="en-US" smtClean="0"/>
              <a:t>2013-09-27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2C926-033B-434B-9A26-0745A37FE05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1"/>
            <a:ext cx="28572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70000"/>
              <a:buFont typeface="Wingdings"/>
              <a:buChar char=""/>
              <a:defRPr/>
            </a:lvl1pPr>
            <a:lvl2pPr>
              <a:buSzPct val="120000"/>
              <a:defRPr/>
            </a:lvl2pPr>
            <a:lvl3pPr>
              <a:buSzPct val="120000"/>
              <a:defRPr/>
            </a:lvl3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EC93-42DB-4894-A140-AD585F549F61}" type="datetimeFigureOut">
              <a:rPr lang="ko-KR" altLang="en-US" smtClean="0"/>
              <a:t>2013-09-27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2C926-033B-434B-9A26-0745A37FE05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3475" y="285728"/>
            <a:ext cx="8554805" cy="939784"/>
          </a:xfrm>
        </p:spPr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9"/>
            <a:ext cx="456478" cy="6857999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071810"/>
            <a:ext cx="7715304" cy="1504952"/>
          </a:xfrm>
        </p:spPr>
        <p:txBody>
          <a:bodyPr anchor="ctr"/>
          <a:lstStyle>
            <a:lvl1pPr algn="l">
              <a:defRPr sz="4000" b="0" cap="all"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00034" y="4500570"/>
            <a:ext cx="7715304" cy="1643064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2C926-033B-434B-9A26-0745A37FE058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6" name="직선 연결선 15"/>
          <p:cNvCxnSpPr/>
          <p:nvPr/>
        </p:nvCxnSpPr>
        <p:spPr>
          <a:xfrm>
            <a:off x="500034" y="4429132"/>
            <a:ext cx="771530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날짜 개체 틀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ACEFEC93-42DB-4894-A140-AD585F549F61}" type="datetimeFigureOut">
              <a:rPr lang="ko-KR" altLang="en-US" smtClean="0"/>
              <a:t>2013-09-27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285728"/>
            <a:ext cx="9144032" cy="114301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 bwMode="invGray">
          <a:xfrm>
            <a:off x="785782" y="1643050"/>
            <a:ext cx="3786218" cy="4429156"/>
          </a:xfrm>
          <a:prstGeom prst="roundRect">
            <a:avLst>
              <a:gd name="adj" fmla="val 5345"/>
            </a:avLst>
          </a:prstGeom>
          <a:solidFill>
            <a:schemeClr val="tx2">
              <a:tint val="50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 bwMode="invGray">
          <a:xfrm>
            <a:off x="4714876" y="1643050"/>
            <a:ext cx="3785616" cy="4429156"/>
          </a:xfrm>
          <a:prstGeom prst="roundRect">
            <a:avLst>
              <a:gd name="adj" fmla="val 6980"/>
            </a:avLst>
          </a:prstGeom>
          <a:solidFill>
            <a:schemeClr val="tx2">
              <a:tint val="75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EC93-42DB-4894-A140-AD585F549F61}" type="datetimeFigureOut">
              <a:rPr lang="ko-KR" altLang="en-US" smtClean="0"/>
              <a:t>2013-09-27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2C926-033B-434B-9A26-0745A37FE05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EC93-42DB-4894-A140-AD585F549F61}" type="datetimeFigureOut">
              <a:rPr lang="ko-KR" altLang="en-US" smtClean="0"/>
              <a:t>2013-09-27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2C926-033B-434B-9A26-0745A37FE05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내용 개체 틀 9"/>
          <p:cNvSpPr>
            <a:spLocks noGrp="1"/>
          </p:cNvSpPr>
          <p:nvPr>
            <p:ph sz="half" idx="2"/>
          </p:nvPr>
        </p:nvSpPr>
        <p:spPr bwMode="invGray">
          <a:xfrm>
            <a:off x="500038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1">
                  <a:shade val="75000"/>
                  <a:alpha val="50000"/>
                </a:schemeClr>
              </a:gs>
              <a:gs pos="100000">
                <a:schemeClr val="accent1">
                  <a:shade val="75000"/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 bwMode="ltGray">
          <a:xfrm>
            <a:off x="500038" y="5429264"/>
            <a:ext cx="4005072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2" name="내용 개체 틀 11"/>
          <p:cNvSpPr>
            <a:spLocks noGrp="1"/>
          </p:cNvSpPr>
          <p:nvPr>
            <p:ph sz="half" idx="4"/>
          </p:nvPr>
        </p:nvSpPr>
        <p:spPr bwMode="invGray">
          <a:xfrm>
            <a:off x="4716932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2">
                  <a:shade val="75000"/>
                  <a:alpha val="50000"/>
                </a:schemeClr>
              </a:gs>
              <a:gs pos="100000">
                <a:schemeClr val="accent2"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 bwMode="ltGray">
          <a:xfrm>
            <a:off x="4714876" y="5429264"/>
            <a:ext cx="4000528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8859915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6766" cy="1143000"/>
          </a:xfrm>
        </p:spPr>
        <p:txBody>
          <a:bodyPr/>
          <a:lstStyle>
            <a:lvl1pPr algn="l"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EC93-42DB-4894-A140-AD585F549F61}" type="datetimeFigureOut">
              <a:rPr lang="ko-KR" altLang="en-US" smtClean="0"/>
              <a:t>2013-09-27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2C926-033B-434B-9A26-0745A37FE05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EC93-42DB-4894-A140-AD585F549F61}" type="datetimeFigureOut">
              <a:rPr lang="ko-KR" altLang="en-US" smtClean="0"/>
              <a:t>2013-09-27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2C926-033B-434B-9A26-0745A37FE05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 bwMode="invGray">
          <a:xfrm>
            <a:off x="285720" y="263808"/>
            <a:ext cx="8858280" cy="664862"/>
          </a:xfrm>
          <a:prstGeom prst="rect">
            <a:avLst/>
          </a:prstGeom>
          <a:solidFill>
            <a:schemeClr val="tx1">
              <a:tint val="95000"/>
              <a:alpha val="69804"/>
            </a:scheme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 bwMode="invGray">
          <a:xfrm>
            <a:off x="500034" y="285728"/>
            <a:ext cx="8143932" cy="642942"/>
          </a:xfrm>
          <a:noFill/>
        </p:spPr>
        <p:txBody>
          <a:bodyPr anchor="b">
            <a:noAutofit/>
          </a:bodyPr>
          <a:lstStyle>
            <a:lvl1pPr algn="l">
              <a:defRPr sz="2800" b="1">
                <a:ln w="9525" cmpd="sng">
                  <a:noFill/>
                </a:ln>
                <a:solidFill>
                  <a:schemeClr val="bg1"/>
                </a:solidFill>
                <a:effectLst>
                  <a:outerShdw blurRad="44450" dist="25400" dir="2700000" algn="tl" rotWithShape="0">
                    <a:schemeClr val="tx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1006230"/>
            <a:ext cx="2214578" cy="53517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EC93-42DB-4894-A140-AD585F549F61}" type="datetimeFigureOut">
              <a:rPr lang="ko-KR" altLang="en-US" smtClean="0"/>
              <a:t>2013-09-27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2C926-033B-434B-9A26-0745A37FE05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5" name="내용 개체 틀 14"/>
          <p:cNvSpPr>
            <a:spLocks noGrp="1"/>
          </p:cNvSpPr>
          <p:nvPr>
            <p:ph sz="quarter" idx="1"/>
          </p:nvPr>
        </p:nvSpPr>
        <p:spPr>
          <a:xfrm>
            <a:off x="2786064" y="1000108"/>
            <a:ext cx="5857875" cy="5357830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3571876"/>
            <a:ext cx="9144000" cy="3286126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571876"/>
            <a:ext cx="3286148" cy="11382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4714884"/>
            <a:ext cx="3286148" cy="11430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EC93-42DB-4894-A140-AD585F549F61}" type="datetimeFigureOut">
              <a:rPr lang="ko-KR" altLang="en-US" smtClean="0"/>
              <a:t>2013-09-27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572272"/>
            <a:ext cx="2895600" cy="29775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2C926-033B-434B-9A26-0745A37FE05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그림 개체 틀 7"/>
          <p:cNvSpPr>
            <a:spLocks noGrp="1"/>
          </p:cNvSpPr>
          <p:nvPr>
            <p:ph type="pic" idx="1"/>
          </p:nvPr>
        </p:nvSpPr>
        <p:spPr>
          <a:xfrm>
            <a:off x="4000496" y="1071546"/>
            <a:ext cx="4214842" cy="4714908"/>
          </a:xfrm>
          <a:solidFill>
            <a:schemeClr val="tx2"/>
          </a:solidFill>
          <a:ln w="152400" cap="rnd">
            <a:solidFill>
              <a:srgbClr val="FFFFFF"/>
            </a:solidFill>
            <a:round/>
          </a:ln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scene3d>
            <a:camera prst="orthographicFront"/>
            <a:lightRig rig="twoPt" dir="t">
              <a:rot lat="0" lon="0" rev="10800000"/>
            </a:lightRig>
          </a:scene3d>
          <a:sp3d contourW="6350">
            <a:bevelT w="50800" h="16510"/>
            <a:contourClr>
              <a:srgbClr val="C0C0C0"/>
            </a:contourClr>
          </a:sp3d>
        </p:spPr>
        <p:txBody>
          <a:bodyPr/>
          <a:lstStyle>
            <a:lvl1pPr marL="0" indent="0">
              <a:buNone/>
              <a:defRPr sz="3200">
                <a:solidFill>
                  <a:schemeClr val="tx2">
                    <a:tint val="10000"/>
                  </a:schemeClr>
                </a:solidFill>
                <a:effectLst>
                  <a:outerShdw blurRad="50800" dist="50800" dir="5400000" algn="tl" rotWithShape="0">
                    <a:srgbClr val="000000">
                      <a:alpha val="58000"/>
                    </a:srgbClr>
                  </a:outerShdw>
                </a:effectLst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0" y="2380"/>
            <a:ext cx="9144000" cy="283348"/>
          </a:xfrm>
          <a:prstGeom prst="rect">
            <a:avLst/>
          </a:prstGeom>
          <a:solidFill>
            <a:schemeClr val="accent4"/>
          </a:solidFill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12353" y="274638"/>
            <a:ext cx="8545927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CEFEC93-42DB-4894-A140-AD585F549F61}" type="datetimeFigureOut">
              <a:rPr lang="ko-KR" altLang="en-US" smtClean="0"/>
              <a:t>2013-09-27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572272"/>
            <a:ext cx="2895600" cy="285752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DB2C926-033B-434B-9A26-0745A37FE05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1" hangingPunct="1">
        <a:spcBef>
          <a:spcPct val="0"/>
        </a:spcBef>
        <a:buNone/>
        <a:defRPr kumimoji="0" sz="4400" b="0" kern="1200" spc="100" dirty="0">
          <a:ln w="18000">
            <a:noFill/>
            <a:prstDash val="solid"/>
          </a:ln>
          <a:solidFill>
            <a:schemeClr val="tx1"/>
          </a:solidFill>
          <a:effectLst>
            <a:outerShdw blurRad="44450" dist="25400" dir="2700000" algn="tl" rotWithShape="0">
              <a:schemeClr val="bg1">
                <a:alpha val="51000"/>
              </a:scheme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Font typeface="Arial"/>
        <a:buChar char="•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terms.naver.com/entry.nhn?docId=1156717&amp;cid=200000000&amp;categoryId=200003846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accent1">
                    <a:lumMod val="50000"/>
                  </a:schemeClr>
                </a:solidFill>
                <a:latin typeface="HY동녘B" pitchFamily="18" charset="-127"/>
                <a:ea typeface="HY동녘B" pitchFamily="18" charset="-127"/>
              </a:rPr>
              <a:t>일본의 </a:t>
            </a:r>
            <a:r>
              <a:rPr lang="ko-KR" altLang="en-US" dirty="0" err="1" smtClean="0">
                <a:solidFill>
                  <a:schemeClr val="accent1">
                    <a:lumMod val="50000"/>
                  </a:schemeClr>
                </a:solidFill>
                <a:latin typeface="HY동녘B" pitchFamily="18" charset="-127"/>
                <a:ea typeface="HY동녘B" pitchFamily="18" charset="-127"/>
              </a:rPr>
              <a:t>천황제</a:t>
            </a:r>
            <a:endParaRPr lang="ko-KR" altLang="en-US" dirty="0">
              <a:solidFill>
                <a:schemeClr val="accent1">
                  <a:lumMod val="50000"/>
                </a:schemeClr>
              </a:solidFill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 err="1" smtClean="0">
                <a:solidFill>
                  <a:schemeClr val="accent4">
                    <a:lumMod val="50000"/>
                  </a:schemeClr>
                </a:solidFill>
                <a:latin typeface="HY동녘B" pitchFamily="18" charset="-127"/>
                <a:ea typeface="HY동녘B" pitchFamily="18" charset="-127"/>
              </a:rPr>
              <a:t>일본근현대사</a:t>
            </a:r>
            <a:r>
              <a:rPr lang="ko-KR" altLang="en-US" dirty="0" smtClean="0">
                <a:solidFill>
                  <a:schemeClr val="accent4">
                    <a:lumMod val="50000"/>
                  </a:schemeClr>
                </a:solidFill>
                <a:latin typeface="HY동녘B" pitchFamily="18" charset="-127"/>
                <a:ea typeface="HY동녘B" pitchFamily="18" charset="-127"/>
              </a:rPr>
              <a:t> </a:t>
            </a:r>
            <a:r>
              <a:rPr lang="en-US" altLang="ko-KR" dirty="0" smtClean="0">
                <a:solidFill>
                  <a:schemeClr val="accent4">
                    <a:lumMod val="50000"/>
                  </a:schemeClr>
                </a:solidFill>
                <a:latin typeface="HY동녘B" pitchFamily="18" charset="-127"/>
                <a:ea typeface="HY동녘B" pitchFamily="18" charset="-127"/>
              </a:rPr>
              <a:t>7</a:t>
            </a:r>
            <a:r>
              <a:rPr lang="ko-KR" altLang="en-US" dirty="0" smtClean="0">
                <a:solidFill>
                  <a:schemeClr val="accent4">
                    <a:lumMod val="50000"/>
                  </a:schemeClr>
                </a:solidFill>
                <a:latin typeface="HY동녘B" pitchFamily="18" charset="-127"/>
                <a:ea typeface="HY동녘B" pitchFamily="18" charset="-127"/>
              </a:rPr>
              <a:t>조 </a:t>
            </a:r>
            <a:endParaRPr lang="en-US" altLang="ko-KR" dirty="0" smtClean="0">
              <a:solidFill>
                <a:schemeClr val="accent4">
                  <a:lumMod val="50000"/>
                </a:schemeClr>
              </a:solidFill>
              <a:latin typeface="HY동녘B" pitchFamily="18" charset="-127"/>
              <a:ea typeface="HY동녘B" pitchFamily="18" charset="-127"/>
            </a:endParaRPr>
          </a:p>
          <a:p>
            <a:r>
              <a:rPr lang="ko-KR" altLang="en-US" dirty="0" smtClean="0">
                <a:solidFill>
                  <a:schemeClr val="accent4">
                    <a:lumMod val="50000"/>
                  </a:schemeClr>
                </a:solidFill>
                <a:latin typeface="HY동녘B" pitchFamily="18" charset="-127"/>
                <a:ea typeface="HY동녘B" pitchFamily="18" charset="-127"/>
              </a:rPr>
              <a:t>성</a:t>
            </a:r>
            <a:r>
              <a:rPr lang="ko-KR" altLang="en-US" dirty="0" smtClean="0">
                <a:solidFill>
                  <a:schemeClr val="accent4">
                    <a:lumMod val="50000"/>
                  </a:schemeClr>
                </a:solidFill>
                <a:latin typeface="HY동녘B" pitchFamily="18" charset="-127"/>
                <a:ea typeface="HY동녘B" pitchFamily="18" charset="-127"/>
              </a:rPr>
              <a:t>연석 신지현 장미나 소정우</a:t>
            </a:r>
            <a:endParaRPr lang="ko-KR" altLang="en-US" dirty="0">
              <a:solidFill>
                <a:schemeClr val="accent4">
                  <a:lumMod val="50000"/>
                </a:schemeClr>
              </a:solidFill>
              <a:latin typeface="HY동녘B" pitchFamily="18" charset="-127"/>
              <a:ea typeface="HY동녘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(3</a:t>
            </a: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).</a:t>
            </a:r>
            <a:r>
              <a:rPr lang="ko-KR" altLang="en-US" b="1" dirty="0" smtClean="0">
                <a:solidFill>
                  <a:schemeClr val="accent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현대의 </a:t>
            </a:r>
            <a:r>
              <a:rPr lang="ko-KR" altLang="en-US" b="1" dirty="0" err="1" smtClean="0">
                <a:solidFill>
                  <a:schemeClr val="accent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천황제</a:t>
            </a:r>
            <a:endParaRPr lang="ko-KR" altLang="en-US" dirty="0">
              <a:solidFill>
                <a:schemeClr val="accent1">
                  <a:lumMod val="50000"/>
                </a:schemeClr>
              </a:solidFill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484784"/>
            <a:ext cx="77768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accent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1. </a:t>
            </a:r>
            <a:r>
              <a:rPr lang="ko-KR" altLang="en-US" sz="3200" dirty="0">
                <a:solidFill>
                  <a:schemeClr val="accent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천황의 정치적 이용과 그 목적</a:t>
            </a:r>
          </a:p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5445224"/>
            <a:ext cx="777686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>
                <a:solidFill>
                  <a:schemeClr val="accent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일본 헌법 어디에도 </a:t>
            </a:r>
            <a:r>
              <a:rPr lang="ko-KR" altLang="en-US" sz="2800" dirty="0">
                <a:solidFill>
                  <a:schemeClr val="accent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천황이 </a:t>
            </a:r>
            <a:endParaRPr lang="en-US" altLang="ko-KR" sz="2800" dirty="0" smtClean="0">
              <a:solidFill>
                <a:schemeClr val="accent1">
                  <a:lumMod val="50000"/>
                </a:schemeClr>
              </a:solidFill>
              <a:latin typeface="HY나무B" pitchFamily="18" charset="-127"/>
              <a:ea typeface="HY나무B" pitchFamily="18" charset="-127"/>
            </a:endParaRPr>
          </a:p>
          <a:p>
            <a:pPr algn="ctr"/>
            <a:r>
              <a:rPr lang="ko-KR" altLang="en-US" sz="2800" dirty="0" smtClean="0">
                <a:solidFill>
                  <a:schemeClr val="accent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국가원수라는 규정은 없다</a:t>
            </a:r>
            <a:r>
              <a:rPr lang="en-US" altLang="ko-KR" sz="2800" dirty="0" smtClean="0">
                <a:solidFill>
                  <a:schemeClr val="accent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.</a:t>
            </a:r>
            <a:endParaRPr lang="ko-KR" altLang="en-US" sz="2800" dirty="0">
              <a:solidFill>
                <a:schemeClr val="accent1">
                  <a:lumMod val="50000"/>
                </a:schemeClr>
              </a:solidFill>
              <a:latin typeface="HY나무B" pitchFamily="18" charset="-127"/>
              <a:ea typeface="HY나무B" pitchFamily="18" charset="-127"/>
            </a:endParaRPr>
          </a:p>
          <a:p>
            <a:endParaRPr lang="ko-KR" altLang="en-US" dirty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145" name="_x85917224" descr="EMB000015e4334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132856"/>
            <a:ext cx="5040560" cy="34107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나무B" pitchFamily="18" charset="-127"/>
                <a:ea typeface="HY나무B" pitchFamily="18" charset="-127"/>
              </a:rPr>
              <a:t>2. </a:t>
            </a:r>
            <a:r>
              <a:rPr lang="ko-KR" alt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나무B" pitchFamily="18" charset="-127"/>
                <a:ea typeface="HY나무B" pitchFamily="18" charset="-127"/>
              </a:rPr>
              <a:t>천황의 지위</a:t>
            </a:r>
            <a:r>
              <a:rPr lang="ko-KR" altLang="en-US" dirty="0" smtClean="0"/>
              <a:t/>
            </a:r>
            <a:br>
              <a:rPr lang="ko-KR" altLang="en-US" dirty="0" smtClean="0"/>
            </a:br>
            <a:endParaRPr lang="ko-KR" altLang="en-US" dirty="0"/>
          </a:p>
        </p:txBody>
      </p:sp>
      <p:graphicFrame>
        <p:nvGraphicFramePr>
          <p:cNvPr id="3" name="다이어그램 2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1520" y="5373216"/>
            <a:ext cx="88924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accent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국정의 경우</a:t>
            </a:r>
            <a:r>
              <a:rPr lang="en-US" altLang="ko-KR" sz="2400" dirty="0" smtClean="0">
                <a:solidFill>
                  <a:schemeClr val="accent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sz="2400" dirty="0" smtClean="0">
                <a:solidFill>
                  <a:schemeClr val="accent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내각의 </a:t>
            </a:r>
            <a:r>
              <a:rPr lang="ko-KR" altLang="en-US" sz="2400" dirty="0">
                <a:solidFill>
                  <a:schemeClr val="accent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조언과 승인</a:t>
            </a:r>
            <a:r>
              <a:rPr lang="en-US" altLang="ko-KR" sz="2400" dirty="0">
                <a:solidFill>
                  <a:schemeClr val="accent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'</a:t>
            </a:r>
            <a:r>
              <a:rPr lang="ko-KR" altLang="en-US" sz="2400" dirty="0">
                <a:solidFill>
                  <a:schemeClr val="accent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을 받아 </a:t>
            </a:r>
            <a:r>
              <a:rPr lang="ko-KR" altLang="en-US" sz="2400" dirty="0" smtClean="0">
                <a:solidFill>
                  <a:schemeClr val="accent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행사</a:t>
            </a:r>
            <a:r>
              <a:rPr lang="en-US" altLang="ko-KR" sz="2400" dirty="0" smtClean="0">
                <a:solidFill>
                  <a:schemeClr val="accent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,</a:t>
            </a:r>
          </a:p>
          <a:p>
            <a:r>
              <a:rPr lang="en-US" altLang="ko-KR" sz="2400" dirty="0">
                <a:solidFill>
                  <a:schemeClr val="accent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	</a:t>
            </a:r>
            <a:r>
              <a:rPr lang="en-US" altLang="ko-KR" sz="2400" dirty="0" smtClean="0">
                <a:solidFill>
                  <a:schemeClr val="accent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	</a:t>
            </a:r>
            <a:r>
              <a:rPr lang="ko-KR" altLang="en-US" sz="2400" dirty="0">
                <a:solidFill>
                  <a:schemeClr val="accent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그 밖의 국정에 대해서는 일체 권한을 갖지 </a:t>
            </a:r>
            <a:r>
              <a:rPr lang="ko-KR" altLang="en-US" sz="2400" dirty="0" smtClean="0">
                <a:solidFill>
                  <a:schemeClr val="accent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못함</a:t>
            </a:r>
            <a:r>
              <a:rPr lang="en-US" altLang="ko-KR" sz="2400" dirty="0" smtClean="0">
                <a:solidFill>
                  <a:schemeClr val="accent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.</a:t>
            </a:r>
            <a:endParaRPr lang="ko-KR" altLang="en-US" sz="2400" dirty="0">
              <a:solidFill>
                <a:schemeClr val="accent1">
                  <a:lumMod val="50000"/>
                </a:schemeClr>
              </a:solidFill>
              <a:latin typeface="HY나무B" pitchFamily="18" charset="-127"/>
              <a:ea typeface="HY나무B" pitchFamily="18" charset="-127"/>
            </a:endParaRP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>
                <a:solidFill>
                  <a:schemeClr val="accent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3. </a:t>
            </a:r>
            <a:r>
              <a:rPr lang="ko-KR" altLang="en-US" dirty="0" err="1" smtClean="0">
                <a:solidFill>
                  <a:schemeClr val="accent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야스쿠니</a:t>
            </a:r>
            <a:r>
              <a:rPr lang="ko-KR" altLang="en-US" dirty="0" smtClean="0">
                <a:solidFill>
                  <a:schemeClr val="accent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 신사참배</a:t>
            </a:r>
            <a:r>
              <a:rPr lang="ko-KR" altLang="en-US" dirty="0" smtClean="0"/>
              <a:t/>
            </a:r>
            <a:br>
              <a:rPr lang="ko-KR" altLang="en-US" dirty="0" smtClean="0"/>
            </a:br>
            <a:endParaRPr lang="ko-KR" altLang="en-US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121" name="_x85915624" descr="EMB000015e433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196752"/>
            <a:ext cx="6079305" cy="4699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8. </a:t>
            </a:r>
            <a:r>
              <a:rPr lang="ko-KR" altLang="en-US" b="1" dirty="0" smtClean="0">
                <a:solidFill>
                  <a:schemeClr val="accent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상징 </a:t>
            </a:r>
            <a:r>
              <a:rPr lang="ko-KR" altLang="en-US" b="1" dirty="0" err="1" smtClean="0">
                <a:solidFill>
                  <a:schemeClr val="accent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천황제</a:t>
            </a: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/>
            </a:r>
            <a:b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</a:br>
            <a:r>
              <a:rPr lang="ko-KR" altLang="en-US" dirty="0" smtClean="0"/>
              <a:t/>
            </a:r>
            <a:br>
              <a:rPr lang="ko-KR" altLang="en-US" dirty="0" smtClean="0"/>
            </a:b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764704"/>
            <a:ext cx="77768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HY나무B" pitchFamily="18" charset="-127"/>
                <a:ea typeface="HY나무B" pitchFamily="18" charset="-127"/>
              </a:rPr>
              <a:t>현재의 일본 </a:t>
            </a:r>
            <a:r>
              <a:rPr lang="ko-KR" altLang="en-US" sz="2400" dirty="0" err="1">
                <a:latin typeface="HY나무B" pitchFamily="18" charset="-127"/>
                <a:ea typeface="HY나무B" pitchFamily="18" charset="-127"/>
              </a:rPr>
              <a:t>상징천황제</a:t>
            </a:r>
            <a:endParaRPr lang="ko-KR" altLang="en-US" sz="2400" dirty="0">
              <a:latin typeface="HY나무B" pitchFamily="18" charset="-127"/>
              <a:ea typeface="HY나무B" pitchFamily="18" charset="-127"/>
            </a:endParaRPr>
          </a:p>
          <a:p>
            <a:endParaRPr lang="ko-KR" altLang="en-US" dirty="0"/>
          </a:p>
        </p:txBody>
      </p:sp>
      <p:graphicFrame>
        <p:nvGraphicFramePr>
          <p:cNvPr id="5" name="다이어그램 4"/>
          <p:cNvGraphicFramePr/>
          <p:nvPr/>
        </p:nvGraphicFramePr>
        <p:xfrm>
          <a:off x="467544" y="1484784"/>
          <a:ext cx="79928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7544" y="5589240"/>
            <a:ext cx="8676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chemeClr val="accent1">
                    <a:lumMod val="50000"/>
                  </a:schemeClr>
                </a:solidFill>
                <a:latin typeface="HY동녘B" pitchFamily="18" charset="-127"/>
                <a:ea typeface="HY동녘B" pitchFamily="18" charset="-127"/>
              </a:rPr>
              <a:t>=</a:t>
            </a:r>
            <a:r>
              <a:rPr lang="ko-KR" altLang="en-US" sz="2400" dirty="0" smtClean="0">
                <a:solidFill>
                  <a:schemeClr val="accent1">
                    <a:lumMod val="50000"/>
                  </a:schemeClr>
                </a:solidFill>
                <a:latin typeface="HY동녘B" pitchFamily="18" charset="-127"/>
                <a:ea typeface="HY동녘B" pitchFamily="18" charset="-127"/>
              </a:rPr>
              <a:t>천황제가 지닌 국민 통합력을 이용한 일련의 정책들을 제안</a:t>
            </a:r>
            <a:r>
              <a:rPr lang="en-US" altLang="ko-KR" sz="2400" dirty="0" smtClean="0">
                <a:solidFill>
                  <a:schemeClr val="accent1">
                    <a:lumMod val="50000"/>
                  </a:schemeClr>
                </a:solidFill>
                <a:latin typeface="HY동녘B" pitchFamily="18" charset="-127"/>
                <a:ea typeface="HY동녘B" pitchFamily="18" charset="-127"/>
              </a:rPr>
              <a:t>.</a:t>
            </a:r>
          </a:p>
          <a:p>
            <a:endParaRPr lang="ko-KR" altLang="en-US" sz="2400" dirty="0">
              <a:solidFill>
                <a:schemeClr val="accent1">
                  <a:lumMod val="50000"/>
                </a:schemeClr>
              </a:solidFill>
              <a:latin typeface="HY동녘B" pitchFamily="18" charset="-127"/>
              <a:ea typeface="HY동녘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643966" cy="1128188"/>
          </a:xfrm>
        </p:spPr>
        <p:txBody>
          <a:bodyPr>
            <a:normAutofit fontScale="90000"/>
          </a:bodyPr>
          <a:lstStyle/>
          <a:p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2) </a:t>
            </a:r>
            <a:r>
              <a:rPr lang="ko-KR" altLang="en-US" b="1" dirty="0" smtClean="0">
                <a:solidFill>
                  <a:schemeClr val="accent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신보수주의의 이념과 </a:t>
            </a:r>
            <a:r>
              <a:rPr lang="ko-KR" altLang="en-US" b="1" dirty="0" err="1" smtClean="0">
                <a:solidFill>
                  <a:schemeClr val="accent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상징천황제</a:t>
            </a:r>
            <a:r>
              <a:rPr lang="ko-KR" altLang="en-US" dirty="0" smtClean="0"/>
              <a:t/>
            </a:r>
            <a:br>
              <a:rPr lang="ko-KR" altLang="en-US" dirty="0" smtClean="0"/>
            </a:br>
            <a:endParaRPr lang="ko-KR" altLang="en-US" dirty="0"/>
          </a:p>
        </p:txBody>
      </p:sp>
      <p:graphicFrame>
        <p:nvGraphicFramePr>
          <p:cNvPr id="4" name="다이어그램 3"/>
          <p:cNvGraphicFramePr/>
          <p:nvPr/>
        </p:nvGraphicFramePr>
        <p:xfrm>
          <a:off x="827584" y="764704"/>
          <a:ext cx="7920880" cy="5360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5576" y="5733256"/>
            <a:ext cx="79208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solidFill>
                  <a:schemeClr val="accent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문화적</a:t>
            </a:r>
            <a:r>
              <a:rPr lang="en-US" altLang="ko-KR" sz="2400" dirty="0">
                <a:solidFill>
                  <a:schemeClr val="accent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·</a:t>
            </a:r>
            <a:r>
              <a:rPr lang="ko-KR" altLang="en-US" sz="2400" dirty="0">
                <a:solidFill>
                  <a:schemeClr val="accent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경제적 측면에서 </a:t>
            </a:r>
            <a:endParaRPr lang="en-US" altLang="ko-KR" sz="2400" dirty="0" smtClean="0">
              <a:solidFill>
                <a:schemeClr val="accent1">
                  <a:lumMod val="50000"/>
                </a:schemeClr>
              </a:solidFill>
              <a:latin typeface="HY나무B" pitchFamily="18" charset="-127"/>
              <a:ea typeface="HY나무B" pitchFamily="18" charset="-127"/>
            </a:endParaRPr>
          </a:p>
          <a:p>
            <a:pPr algn="ctr"/>
            <a:r>
              <a:rPr lang="ko-KR" altLang="en-US" sz="2400" dirty="0" smtClean="0">
                <a:solidFill>
                  <a:schemeClr val="accent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일본인으로서의 </a:t>
            </a:r>
            <a:r>
              <a:rPr lang="ko-KR" altLang="en-US" sz="2400" dirty="0" err="1">
                <a:solidFill>
                  <a:schemeClr val="accent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아이덴티티를</a:t>
            </a:r>
            <a:r>
              <a:rPr lang="ko-KR" altLang="en-US" sz="2400" dirty="0">
                <a:solidFill>
                  <a:schemeClr val="accent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 확보</a:t>
            </a:r>
          </a:p>
          <a:p>
            <a:pPr algn="ctr"/>
            <a:endParaRPr lang="ko-KR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4664" y="548680"/>
            <a:ext cx="8939336" cy="1238948"/>
          </a:xfrm>
        </p:spPr>
        <p:txBody>
          <a:bodyPr>
            <a:normAutofit fontScale="90000"/>
          </a:bodyPr>
          <a:lstStyle/>
          <a:p>
            <a:r>
              <a:rPr lang="en-US" altLang="ko-KR" sz="4000" b="1" dirty="0" smtClean="0">
                <a:solidFill>
                  <a:schemeClr val="accent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3) </a:t>
            </a:r>
            <a:r>
              <a:rPr lang="ko-KR" altLang="en-US" sz="4000" b="1" dirty="0" smtClean="0">
                <a:solidFill>
                  <a:schemeClr val="accent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상징천황제의 강화와 헌법개정 가능성</a:t>
            </a:r>
            <a:r>
              <a:rPr lang="ko-KR" altLang="en-US" dirty="0" smtClean="0"/>
              <a:t/>
            </a:r>
            <a:br>
              <a:rPr lang="ko-KR" altLang="en-US" dirty="0" smtClean="0"/>
            </a:br>
            <a:endParaRPr lang="ko-KR" altLang="en-US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85916744" descr="EMB000015e433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7704856" cy="5134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4664" y="548680"/>
            <a:ext cx="8939336" cy="1238948"/>
          </a:xfrm>
        </p:spPr>
        <p:txBody>
          <a:bodyPr>
            <a:normAutofit fontScale="90000"/>
          </a:bodyPr>
          <a:lstStyle/>
          <a:p>
            <a:r>
              <a:rPr lang="en-US" altLang="ko-KR" sz="4000" b="1" dirty="0" smtClean="0">
                <a:solidFill>
                  <a:schemeClr val="accent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3) </a:t>
            </a:r>
            <a:r>
              <a:rPr lang="ko-KR" altLang="en-US" sz="4000" b="1" dirty="0" smtClean="0">
                <a:solidFill>
                  <a:schemeClr val="accent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상징천황제의 강화와 헌법개정 가능성</a:t>
            </a:r>
            <a:r>
              <a:rPr lang="ko-KR" altLang="en-US" dirty="0" smtClean="0"/>
              <a:t/>
            </a:r>
            <a:br>
              <a:rPr lang="ko-KR" altLang="en-US" dirty="0" smtClean="0"/>
            </a:br>
            <a:endParaRPr lang="ko-KR" altLang="en-US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2769" name="_x85917544" descr="EMB000015e433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7723761" cy="51480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4664" y="548680"/>
            <a:ext cx="8939336" cy="1238948"/>
          </a:xfrm>
        </p:spPr>
        <p:txBody>
          <a:bodyPr>
            <a:normAutofit fontScale="90000"/>
          </a:bodyPr>
          <a:lstStyle/>
          <a:p>
            <a:r>
              <a:rPr lang="en-US" altLang="ko-KR" sz="4000" b="1" dirty="0" smtClean="0">
                <a:solidFill>
                  <a:schemeClr val="accent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3) </a:t>
            </a:r>
            <a:r>
              <a:rPr lang="ko-KR" altLang="en-US" sz="4000" b="1" dirty="0" smtClean="0">
                <a:solidFill>
                  <a:schemeClr val="accent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상징천황제의 강화와 헌법개정 가능성</a:t>
            </a:r>
            <a:r>
              <a:rPr lang="ko-KR" altLang="en-US" dirty="0" smtClean="0"/>
              <a:t/>
            </a:r>
            <a:br>
              <a:rPr lang="ko-KR" altLang="en-US" dirty="0" smtClean="0"/>
            </a:br>
            <a:endParaRPr lang="ko-KR" altLang="en-US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21" name="_x85917304" descr="EMB000015e433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7889838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476672"/>
            <a:ext cx="842493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1.</a:t>
            </a:r>
            <a:r>
              <a:rPr lang="ko-KR" altLang="en-US" sz="2800" b="1" dirty="0">
                <a:solidFill>
                  <a:schemeClr val="accent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일본천황제의 개요</a:t>
            </a:r>
          </a:p>
          <a:p>
            <a:r>
              <a:rPr lang="en-US" altLang="ko-KR" sz="2400" dirty="0" smtClean="0">
                <a:latin typeface="HY나무B" pitchFamily="18" charset="-127"/>
                <a:ea typeface="HY나무B" pitchFamily="18" charset="-127"/>
              </a:rPr>
              <a:t>	</a:t>
            </a:r>
            <a:r>
              <a:rPr lang="en-US" altLang="ko-KR" sz="2400" dirty="0" smtClean="0">
                <a:solidFill>
                  <a:schemeClr val="accent4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(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1).</a:t>
            </a:r>
            <a:r>
              <a:rPr lang="ko-KR" altLang="en-US" sz="2400" dirty="0" err="1">
                <a:solidFill>
                  <a:schemeClr val="accent4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천황제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 관련 신화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-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그리고 실재성</a:t>
            </a:r>
          </a:p>
          <a:p>
            <a:r>
              <a:rPr lang="en-US" altLang="ko-KR" sz="2400" dirty="0" smtClean="0">
                <a:solidFill>
                  <a:schemeClr val="accent4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	(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2).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천황제의 역사</a:t>
            </a:r>
          </a:p>
          <a:p>
            <a:r>
              <a:rPr lang="en-US" altLang="ko-KR" sz="2400" dirty="0" smtClean="0">
                <a:solidFill>
                  <a:schemeClr val="accent4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	(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3).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천황제의 성격</a:t>
            </a:r>
          </a:p>
          <a:p>
            <a:endParaRPr lang="en-US" altLang="ko-KR" sz="2400" dirty="0" smtClean="0">
              <a:latin typeface="HY나무B" pitchFamily="18" charset="-127"/>
              <a:ea typeface="HY나무B" pitchFamily="18" charset="-127"/>
            </a:endParaRPr>
          </a:p>
          <a:p>
            <a:r>
              <a:rPr lang="en-US" altLang="ko-KR" sz="2400" dirty="0" smtClean="0">
                <a:latin typeface="HY나무B" pitchFamily="18" charset="-127"/>
                <a:ea typeface="HY나무B" pitchFamily="18" charset="-127"/>
              </a:rPr>
              <a:t>	</a:t>
            </a:r>
            <a:r>
              <a:rPr lang="en-US" altLang="ko-KR" sz="2800" b="1" dirty="0" smtClean="0">
                <a:solidFill>
                  <a:schemeClr val="accent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2</a:t>
            </a:r>
            <a:r>
              <a:rPr lang="en-US" altLang="ko-KR" sz="2800" b="1" dirty="0">
                <a:solidFill>
                  <a:schemeClr val="accent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.</a:t>
            </a:r>
            <a:r>
              <a:rPr lang="ko-KR" altLang="en-US" sz="2800" b="1" dirty="0">
                <a:solidFill>
                  <a:schemeClr val="accent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일본천황제의 </a:t>
            </a:r>
            <a:r>
              <a:rPr lang="ko-KR" altLang="en-US" sz="2800" b="1" dirty="0" smtClean="0">
                <a:solidFill>
                  <a:schemeClr val="accent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이데올로</a:t>
            </a:r>
            <a:r>
              <a:rPr lang="ko-KR" altLang="en-US" sz="2800" b="1" dirty="0">
                <a:solidFill>
                  <a:schemeClr val="accent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기</a:t>
            </a:r>
          </a:p>
          <a:p>
            <a:r>
              <a:rPr lang="en-US" altLang="ko-KR" sz="2400" dirty="0" smtClean="0">
                <a:latin typeface="HY나무B" pitchFamily="18" charset="-127"/>
                <a:ea typeface="HY나무B" pitchFamily="18" charset="-127"/>
              </a:rPr>
              <a:t>		</a:t>
            </a:r>
            <a:r>
              <a:rPr lang="en-US" altLang="ko-KR" sz="2400" dirty="0" smtClean="0">
                <a:solidFill>
                  <a:schemeClr val="accent4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(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1).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역대일본천황</a:t>
            </a:r>
          </a:p>
          <a:p>
            <a:r>
              <a:rPr lang="en-US" altLang="ko-KR" sz="2400" dirty="0" smtClean="0">
                <a:solidFill>
                  <a:schemeClr val="accent4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		(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2).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전후의 </a:t>
            </a:r>
            <a:r>
              <a:rPr lang="ko-KR" altLang="en-US" sz="2400" dirty="0" err="1">
                <a:solidFill>
                  <a:schemeClr val="accent4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천황제</a:t>
            </a:r>
            <a:endParaRPr lang="ko-KR" altLang="en-US" sz="2400" dirty="0">
              <a:solidFill>
                <a:schemeClr val="accent4">
                  <a:lumMod val="50000"/>
                </a:schemeClr>
              </a:solidFill>
              <a:latin typeface="HY나무B" pitchFamily="18" charset="-127"/>
              <a:ea typeface="HY나무B" pitchFamily="18" charset="-127"/>
            </a:endParaRPr>
          </a:p>
          <a:p>
            <a:r>
              <a:rPr lang="en-US" altLang="ko-KR" sz="2400" dirty="0" smtClean="0">
                <a:solidFill>
                  <a:schemeClr val="accent4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		(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3).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현대의 일본 </a:t>
            </a:r>
            <a:r>
              <a:rPr lang="ko-KR" altLang="en-US" sz="2400" dirty="0" err="1">
                <a:solidFill>
                  <a:schemeClr val="accent4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천황제</a:t>
            </a:r>
            <a:endParaRPr lang="ko-KR" altLang="en-US" sz="2400" dirty="0">
              <a:solidFill>
                <a:schemeClr val="accent4">
                  <a:lumMod val="50000"/>
                </a:schemeClr>
              </a:solidFill>
              <a:latin typeface="HY나무B" pitchFamily="18" charset="-127"/>
              <a:ea typeface="HY나무B" pitchFamily="18" charset="-127"/>
            </a:endParaRPr>
          </a:p>
          <a:p>
            <a:endParaRPr lang="en-US" altLang="ko-KR" sz="2400" dirty="0" smtClean="0">
              <a:latin typeface="HY나무B" pitchFamily="18" charset="-127"/>
              <a:ea typeface="HY나무B" pitchFamily="18" charset="-127"/>
            </a:endParaRPr>
          </a:p>
          <a:p>
            <a:r>
              <a:rPr lang="en-US" altLang="ko-KR" sz="2400" dirty="0" smtClean="0">
                <a:latin typeface="HY나무B" pitchFamily="18" charset="-127"/>
                <a:ea typeface="HY나무B" pitchFamily="18" charset="-127"/>
              </a:rPr>
              <a:t>	</a:t>
            </a:r>
            <a:r>
              <a:rPr lang="en-US" altLang="ko-KR" sz="2400" b="1" dirty="0" smtClean="0">
                <a:latin typeface="HY나무B" pitchFamily="18" charset="-127"/>
                <a:ea typeface="HY나무B" pitchFamily="18" charset="-127"/>
              </a:rPr>
              <a:t>	</a:t>
            </a:r>
            <a:r>
              <a:rPr lang="en-US" altLang="ko-KR" sz="2800" b="1" dirty="0" smtClean="0">
                <a:solidFill>
                  <a:schemeClr val="accent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3</a:t>
            </a:r>
            <a:r>
              <a:rPr lang="en-US" altLang="ko-KR" sz="2800" b="1" dirty="0">
                <a:solidFill>
                  <a:schemeClr val="accent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.</a:t>
            </a:r>
            <a:r>
              <a:rPr lang="ko-KR" altLang="en-US" sz="2800" b="1" dirty="0">
                <a:solidFill>
                  <a:schemeClr val="accent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일본의 상징주의 </a:t>
            </a:r>
            <a:r>
              <a:rPr lang="ko-KR" altLang="en-US" sz="2800" b="1" dirty="0" err="1">
                <a:solidFill>
                  <a:schemeClr val="accent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천황제</a:t>
            </a:r>
            <a:endParaRPr lang="ko-KR" altLang="en-US" sz="2800" b="1" dirty="0">
              <a:solidFill>
                <a:schemeClr val="accent1">
                  <a:lumMod val="50000"/>
                </a:schemeClr>
              </a:solidFill>
              <a:latin typeface="HY나무B" pitchFamily="18" charset="-127"/>
              <a:ea typeface="HY나무B" pitchFamily="18" charset="-127"/>
            </a:endParaRPr>
          </a:p>
          <a:p>
            <a:r>
              <a:rPr lang="en-US" altLang="ko-KR" sz="2400" dirty="0" smtClean="0">
                <a:latin typeface="HY나무B" pitchFamily="18" charset="-127"/>
                <a:ea typeface="HY나무B" pitchFamily="18" charset="-127"/>
              </a:rPr>
              <a:t>		</a:t>
            </a:r>
            <a:r>
              <a:rPr lang="en-US" altLang="ko-KR" sz="2400" dirty="0" smtClean="0">
                <a:solidFill>
                  <a:schemeClr val="accent4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	1) 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신보수주의의 확대와 총 보수화</a:t>
            </a:r>
          </a:p>
          <a:p>
            <a:r>
              <a:rPr lang="en-US" altLang="ko-KR" sz="2400" dirty="0" smtClean="0">
                <a:solidFill>
                  <a:schemeClr val="accent4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			2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) 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신보수주의의 이념과 </a:t>
            </a:r>
            <a:r>
              <a:rPr lang="ko-KR" altLang="en-US" sz="2400" dirty="0" err="1">
                <a:solidFill>
                  <a:schemeClr val="accent4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상징천황제</a:t>
            </a:r>
            <a:endParaRPr lang="ko-KR" altLang="en-US" sz="2400" dirty="0">
              <a:solidFill>
                <a:schemeClr val="accent4">
                  <a:lumMod val="50000"/>
                </a:schemeClr>
              </a:solidFill>
              <a:latin typeface="HY나무B" pitchFamily="18" charset="-127"/>
              <a:ea typeface="HY나무B" pitchFamily="18" charset="-127"/>
            </a:endParaRPr>
          </a:p>
          <a:p>
            <a:r>
              <a:rPr lang="en-US" altLang="ko-KR" sz="2400" dirty="0" smtClean="0">
                <a:solidFill>
                  <a:schemeClr val="accent4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			3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) </a:t>
            </a:r>
            <a:r>
              <a:rPr lang="ko-KR" altLang="en-US" sz="2400" dirty="0" smtClean="0">
                <a:solidFill>
                  <a:schemeClr val="accent4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천황제의 강화</a:t>
            </a:r>
            <a:r>
              <a:rPr lang="en-US" altLang="ko-KR" sz="2400" dirty="0" smtClean="0">
                <a:solidFill>
                  <a:schemeClr val="accent4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,</a:t>
            </a:r>
            <a:r>
              <a:rPr lang="ko-KR" altLang="en-US" sz="2400" dirty="0" smtClean="0">
                <a:solidFill>
                  <a:schemeClr val="accent4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 헌법개정 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가능성</a:t>
            </a:r>
          </a:p>
          <a:p>
            <a:endParaRPr lang="ko-KR" altLang="en-US" sz="2400" dirty="0">
              <a:solidFill>
                <a:schemeClr val="accent4">
                  <a:lumMod val="50000"/>
                </a:schemeClr>
              </a:solidFill>
              <a:latin typeface="HY나무B" pitchFamily="18" charset="-127"/>
              <a:ea typeface="HY나무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>
                <a:solidFill>
                  <a:schemeClr val="accent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1.</a:t>
            </a:r>
            <a:r>
              <a:rPr lang="ko-KR" altLang="en-US" dirty="0" smtClean="0">
                <a:solidFill>
                  <a:schemeClr val="accent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일본천황제의 개요</a:t>
            </a:r>
            <a:r>
              <a:rPr lang="ko-KR" altLang="en-US" b="1" dirty="0" smtClean="0">
                <a:latin typeface="HY나무B" pitchFamily="18" charset="-127"/>
                <a:ea typeface="HY나무B" pitchFamily="18" charset="-127"/>
              </a:rPr>
              <a:t/>
            </a:r>
            <a:br>
              <a:rPr lang="ko-KR" altLang="en-US" b="1" dirty="0" smtClean="0">
                <a:latin typeface="HY나무B" pitchFamily="18" charset="-127"/>
                <a:ea typeface="HY나무B" pitchFamily="18" charset="-127"/>
              </a:rPr>
            </a:b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276872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03848" y="1844824"/>
            <a:ext cx="4608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7" name="다이어그램 6"/>
          <p:cNvGraphicFramePr/>
          <p:nvPr/>
        </p:nvGraphicFramePr>
        <p:xfrm>
          <a:off x="1007096" y="0"/>
          <a:ext cx="8136904" cy="652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accent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일본천황의 기본적 역할</a:t>
            </a:r>
            <a:endParaRPr lang="ko-KR" altLang="en-US" dirty="0">
              <a:solidFill>
                <a:schemeClr val="accent1">
                  <a:lumMod val="50000"/>
                </a:schemeClr>
              </a:solidFill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7784" y="6237312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accent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		</a:t>
            </a:r>
            <a:r>
              <a:rPr lang="ko-KR" altLang="en-US" dirty="0" err="1" smtClean="0">
                <a:solidFill>
                  <a:schemeClr val="accent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후지따</a:t>
            </a:r>
            <a:r>
              <a:rPr lang="ko-KR" altLang="en-US" dirty="0" smtClean="0">
                <a:solidFill>
                  <a:schemeClr val="accent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 </a:t>
            </a:r>
            <a:r>
              <a:rPr lang="ko-KR" altLang="en-US" dirty="0" err="1" smtClean="0">
                <a:solidFill>
                  <a:schemeClr val="accent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쇼오지오</a:t>
            </a:r>
            <a:r>
              <a:rPr lang="ko-KR" altLang="en-US" dirty="0" smtClean="0">
                <a:solidFill>
                  <a:schemeClr val="accent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「</a:t>
            </a:r>
            <a:r>
              <a:rPr lang="ko-KR" altLang="en-US" dirty="0">
                <a:solidFill>
                  <a:schemeClr val="accent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전체주의의 시대 경험</a:t>
            </a:r>
            <a:r>
              <a:rPr lang="ko-KR" altLang="en-US" dirty="0"/>
              <a:t>」</a:t>
            </a:r>
          </a:p>
        </p:txBody>
      </p:sp>
      <p:graphicFrame>
        <p:nvGraphicFramePr>
          <p:cNvPr id="5" name="다이어그램 4"/>
          <p:cNvGraphicFramePr/>
          <p:nvPr/>
        </p:nvGraphicFramePr>
        <p:xfrm>
          <a:off x="323528" y="1556792"/>
          <a:ext cx="842493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0"/>
            <a:ext cx="8186766" cy="1143000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>
                <a:solidFill>
                  <a:schemeClr val="accent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/>
            </a:r>
            <a:br>
              <a:rPr lang="ko-KR" altLang="en-US" dirty="0" smtClean="0">
                <a:solidFill>
                  <a:schemeClr val="accent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</a:br>
            <a:r>
              <a:rPr lang="en-US" altLang="ko-KR" dirty="0" smtClean="0">
                <a:solidFill>
                  <a:schemeClr val="accent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(1). </a:t>
            </a:r>
            <a:r>
              <a:rPr lang="ko-KR" altLang="en-US" dirty="0" smtClean="0">
                <a:solidFill>
                  <a:schemeClr val="accent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천황</a:t>
            </a:r>
            <a:r>
              <a:rPr lang="en-US" altLang="ko-KR" dirty="0" smtClean="0">
                <a:solidFill>
                  <a:schemeClr val="accent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 </a:t>
            </a:r>
            <a:r>
              <a:rPr lang="ko-KR" altLang="en-US" dirty="0" smtClean="0">
                <a:solidFill>
                  <a:schemeClr val="accent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관련 신화</a:t>
            </a:r>
            <a:br>
              <a:rPr lang="ko-KR" altLang="en-US" dirty="0" smtClean="0">
                <a:solidFill>
                  <a:schemeClr val="accent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</a:br>
            <a:endParaRPr lang="ko-KR" altLang="en-US" dirty="0">
              <a:solidFill>
                <a:schemeClr val="accent1">
                  <a:lumMod val="50000"/>
                </a:schemeClr>
              </a:solidFill>
              <a:latin typeface="HY나무B" pitchFamily="18" charset="-127"/>
              <a:ea typeface="HY나무B" pitchFamily="18" charset="-127"/>
            </a:endParaRPr>
          </a:p>
        </p:txBody>
      </p:sp>
      <p:pic>
        <p:nvPicPr>
          <p:cNvPr id="3" name="그림 2" descr="meiji-tenno_among_kami_and_emperors_beetle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628800"/>
            <a:ext cx="8046645" cy="39501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>
                <a:solidFill>
                  <a:schemeClr val="accent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(2).</a:t>
            </a:r>
            <a:r>
              <a:rPr lang="ko-KR" altLang="en-US" dirty="0" smtClean="0">
                <a:solidFill>
                  <a:schemeClr val="accent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천황의 </a:t>
            </a:r>
            <a:r>
              <a:rPr lang="ko-KR" altLang="en-US" dirty="0" smtClean="0">
                <a:solidFill>
                  <a:schemeClr val="accent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역사</a:t>
            </a:r>
            <a:r>
              <a:rPr lang="ko-KR" altLang="en-US" dirty="0" smtClean="0"/>
              <a:t/>
            </a:r>
            <a:br>
              <a:rPr lang="ko-KR" altLang="en-US" dirty="0" smtClean="0"/>
            </a:br>
            <a:endParaRPr lang="ko-KR" altLang="en-US" dirty="0"/>
          </a:p>
        </p:txBody>
      </p:sp>
      <p:graphicFrame>
        <p:nvGraphicFramePr>
          <p:cNvPr id="4" name="다이어그램 3"/>
          <p:cNvGraphicFramePr/>
          <p:nvPr/>
        </p:nvGraphicFramePr>
        <p:xfrm>
          <a:off x="467544" y="1124744"/>
          <a:ext cx="7908032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(3). </a:t>
            </a:r>
            <a:r>
              <a:rPr lang="ko-KR" altLang="en-US" b="1" dirty="0" smtClean="0">
                <a:solidFill>
                  <a:schemeClr val="accent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천황</a:t>
            </a: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(</a:t>
            </a:r>
            <a:r>
              <a:rPr lang="ko-KR" altLang="en-US" b="1" dirty="0" err="1" smtClean="0">
                <a:solidFill>
                  <a:schemeClr val="accent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천황제</a:t>
            </a: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)</a:t>
            </a:r>
            <a:r>
              <a:rPr lang="ko-KR" altLang="en-US" b="1" dirty="0" smtClean="0">
                <a:solidFill>
                  <a:schemeClr val="accent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의 </a:t>
            </a:r>
            <a:r>
              <a:rPr lang="ko-KR" altLang="en-US" b="1" dirty="0" smtClean="0">
                <a:solidFill>
                  <a:schemeClr val="accent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성격</a:t>
            </a:r>
            <a:endParaRPr lang="ko-KR" altLang="en-US" dirty="0">
              <a:solidFill>
                <a:schemeClr val="accent1">
                  <a:lumMod val="50000"/>
                </a:schemeClr>
              </a:solidFill>
              <a:latin typeface="HY나무B" pitchFamily="18" charset="-127"/>
              <a:ea typeface="HY나무B" pitchFamily="18" charset="-127"/>
            </a:endParaRPr>
          </a:p>
        </p:txBody>
      </p:sp>
      <p:graphicFrame>
        <p:nvGraphicFramePr>
          <p:cNvPr id="6" name="다이어그램 5"/>
          <p:cNvGraphicFramePr/>
          <p:nvPr/>
        </p:nvGraphicFramePr>
        <p:xfrm>
          <a:off x="323528" y="1628800"/>
          <a:ext cx="849694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2.</a:t>
            </a:r>
            <a:r>
              <a:rPr lang="ko-KR" altLang="en-US" b="1" dirty="0" smtClean="0">
                <a:solidFill>
                  <a:schemeClr val="accent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일본천황제의 </a:t>
            </a:r>
            <a:r>
              <a:rPr lang="ko-KR" altLang="en-US" b="1" dirty="0" smtClean="0">
                <a:solidFill>
                  <a:schemeClr val="accent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이데올로기</a:t>
            </a:r>
            <a:endParaRPr lang="ko-KR" altLang="en-US" dirty="0">
              <a:solidFill>
                <a:schemeClr val="accent1">
                  <a:lumMod val="50000"/>
                </a:schemeClr>
              </a:solidFill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39552" y="1484784"/>
            <a:ext cx="79928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(1).</a:t>
            </a:r>
            <a:r>
              <a:rPr lang="ko-KR" altLang="en-US" sz="2800" b="1" dirty="0">
                <a:solidFill>
                  <a:schemeClr val="accent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역대일본천황</a:t>
            </a:r>
          </a:p>
          <a:p>
            <a:endParaRPr lang="ko-KR" altLang="en-US" dirty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199" name="_x85916024" descr="EMB000015e433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20888"/>
            <a:ext cx="3397357" cy="41044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201" name="_x85918824" descr="EMB000015e433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996952"/>
            <a:ext cx="2699792" cy="341077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203" name="_x85918904" descr="EMB000015e433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0982" y="3429000"/>
            <a:ext cx="2473654" cy="28277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205" name="_x85918504" descr="EMB000015e433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3717032"/>
            <a:ext cx="2131712" cy="25397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207" name="_x85916824" descr="EMB000015e4332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4077072"/>
            <a:ext cx="1762598" cy="20459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2. </a:t>
            </a:r>
            <a:r>
              <a:rPr lang="ko-KR" altLang="en-US" b="1" dirty="0" smtClean="0">
                <a:solidFill>
                  <a:schemeClr val="accent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전후의 </a:t>
            </a:r>
            <a:r>
              <a:rPr lang="ko-KR" altLang="en-US" b="1" dirty="0" err="1" smtClean="0">
                <a:solidFill>
                  <a:schemeClr val="accent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천황제</a:t>
            </a:r>
            <a:endParaRPr lang="ko-KR" altLang="en-US" dirty="0">
              <a:solidFill>
                <a:schemeClr val="accent1">
                  <a:lumMod val="50000"/>
                </a:schemeClr>
              </a:solidFill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169" name="_x85915864" descr="EMB000015e4331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484784"/>
            <a:ext cx="5040560" cy="3607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39552" y="4919008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>
              <a:solidFill>
                <a:schemeClr val="accent1">
                  <a:lumMod val="50000"/>
                </a:schemeClr>
              </a:solidFill>
              <a:latin typeface="HY나무B" pitchFamily="18" charset="-127"/>
              <a:ea typeface="HY나무B" pitchFamily="18" charset="-127"/>
            </a:endParaRPr>
          </a:p>
          <a:p>
            <a:pPr marL="514350" indent="-514350">
              <a:buAutoNum type="arabicPeriod"/>
            </a:pPr>
            <a:r>
              <a:rPr lang="ko-KR" altLang="en-US" sz="2800" dirty="0" smtClean="0">
                <a:solidFill>
                  <a:schemeClr val="accent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천황은 </a:t>
            </a:r>
            <a:r>
              <a:rPr lang="ko-KR" altLang="en-US" sz="2800" dirty="0">
                <a:solidFill>
                  <a:schemeClr val="accent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자신과 </a:t>
            </a:r>
            <a:r>
              <a:rPr lang="ko-KR" altLang="en-US" sz="2800" dirty="0" err="1">
                <a:solidFill>
                  <a:schemeClr val="accent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천황제를</a:t>
            </a:r>
            <a:r>
              <a:rPr lang="ko-KR" altLang="en-US" sz="2800" dirty="0">
                <a:solidFill>
                  <a:schemeClr val="accent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 어떻게 지켜냈을까</a:t>
            </a:r>
            <a:r>
              <a:rPr lang="en-US" altLang="ko-KR" sz="2800" dirty="0" smtClean="0">
                <a:solidFill>
                  <a:schemeClr val="accent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?</a:t>
            </a:r>
          </a:p>
          <a:p>
            <a:pPr marL="514350" indent="-514350">
              <a:buFontTx/>
              <a:buAutoNum type="arabicPeriod"/>
            </a:pPr>
            <a:r>
              <a:rPr lang="ko-KR" altLang="en-US" sz="2800" u="sng" dirty="0" smtClean="0">
                <a:solidFill>
                  <a:schemeClr val="accent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천황은 </a:t>
            </a:r>
            <a:r>
              <a:rPr lang="ko-KR" altLang="en-US" sz="2800" u="sng" dirty="0">
                <a:solidFill>
                  <a:schemeClr val="accent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왜 </a:t>
            </a:r>
            <a:r>
              <a:rPr lang="ko-KR" altLang="en-US" sz="2800" u="sng" dirty="0" err="1">
                <a:solidFill>
                  <a:schemeClr val="accent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전범처리되지</a:t>
            </a:r>
            <a:r>
              <a:rPr lang="ko-KR" altLang="en-US" sz="2800" u="sng" dirty="0">
                <a:solidFill>
                  <a:schemeClr val="accent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 않았을까</a:t>
            </a:r>
            <a:r>
              <a:rPr lang="en-US" altLang="ko-KR" sz="2800" u="sng" dirty="0">
                <a:solidFill>
                  <a:schemeClr val="accent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?</a:t>
            </a:r>
            <a:endParaRPr lang="ko-KR" altLang="en-US" sz="2800" dirty="0">
              <a:solidFill>
                <a:schemeClr val="accent1">
                  <a:lumMod val="50000"/>
                </a:schemeClr>
              </a:solidFill>
              <a:latin typeface="HY나무B" pitchFamily="18" charset="-127"/>
              <a:ea typeface="HY나무B" pitchFamily="18" charset="-127"/>
            </a:endParaRPr>
          </a:p>
          <a:p>
            <a:pPr marL="514350" indent="-514350">
              <a:buAutoNum type="arabicPeriod"/>
            </a:pPr>
            <a:endParaRPr lang="ko-KR" altLang="en-US" sz="2800" dirty="0">
              <a:solidFill>
                <a:schemeClr val="accent1">
                  <a:lumMod val="50000"/>
                </a:schemeClr>
              </a:solidFill>
              <a:latin typeface="HY나무B" pitchFamily="18" charset="-127"/>
              <a:ea typeface="HY나무B" pitchFamily="18" charset="-127"/>
            </a:endParaRP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고구려 벽화">
  <a:themeElements>
    <a:clrScheme name="고구려 벽화">
      <a:dk1>
        <a:sysClr val="windowText" lastClr="000000"/>
      </a:dk1>
      <a:lt1>
        <a:sysClr val="window" lastClr="FFFFFF"/>
      </a:lt1>
      <a:dk2>
        <a:srgbClr val="433021"/>
      </a:dk2>
      <a:lt2>
        <a:srgbClr val="E8D8CA"/>
      </a:lt2>
      <a:accent1>
        <a:srgbClr val="E49458"/>
      </a:accent1>
      <a:accent2>
        <a:srgbClr val="74AD8D"/>
      </a:accent2>
      <a:accent3>
        <a:srgbClr val="D4AC30"/>
      </a:accent3>
      <a:accent4>
        <a:srgbClr val="7BA5BE"/>
      </a:accent4>
      <a:accent5>
        <a:srgbClr val="E4A098"/>
      </a:accent5>
      <a:accent6>
        <a:srgbClr val="70B4B7"/>
      </a:accent6>
      <a:hlink>
        <a:srgbClr val="008685"/>
      </a:hlink>
      <a:folHlink>
        <a:srgbClr val="EA5A23"/>
      </a:folHlink>
    </a:clrScheme>
    <a:fontScheme name="고구려 벽화">
      <a:maj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고구려 벽화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18000">
              <a:schemeClr val="phClr">
                <a:tint val="20000"/>
                <a:shade val="100000"/>
                <a:hueMod val="100000"/>
                <a:satMod val="100000"/>
              </a:schemeClr>
            </a:gs>
            <a:gs pos="87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r="5400000" algn="tl">
              <a:srgbClr val="EBE9ED">
                <a:alpha val="0"/>
              </a:srgbClr>
            </a:outerShdw>
          </a:effectLst>
        </a:effectStyle>
        <a:effectStyle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01600" dist="76200" dir="2700000" algn="bl">
              <a:srgbClr val="000000">
                <a:alpha val="30588"/>
              </a:srgbClr>
            </a:outerShdw>
          </a:effectLst>
          <a:scene3d>
            <a:camera prst="orthographicFront" fov="0">
              <a:rot lat="0" lon="0" rev="0"/>
            </a:camera>
            <a:lightRig rig="chilly" dir="t">
              <a:rot lat="0" lon="0" rev="4200000"/>
            </a:lightRig>
          </a:scene3d>
          <a:sp3d contourW="25400" prstMaterial="matte">
            <a:bevelT h="889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60000">
              <a:schemeClr val="phClr">
                <a:tint val="100000"/>
                <a:shade val="55000"/>
                <a:hueMod val="100000"/>
                <a:satMod val="100000"/>
              </a:schemeClr>
            </a:gs>
          </a:gsLst>
          <a:path path="circle">
            <a:fillToRect l="50000" t="90000" r="50000" b="1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3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Hunting</Template>
  <TotalTime>278</TotalTime>
  <Words>239</Words>
  <Application>Microsoft Office PowerPoint</Application>
  <PresentationFormat>화면 슬라이드 쇼(4:3)</PresentationFormat>
  <Paragraphs>92</Paragraphs>
  <Slides>17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18" baseType="lpstr">
      <vt:lpstr>고구려 벽화</vt:lpstr>
      <vt:lpstr>일본의 천황제</vt:lpstr>
      <vt:lpstr>슬라이드 2</vt:lpstr>
      <vt:lpstr>1.일본천황제의 개요 </vt:lpstr>
      <vt:lpstr>일본천황의 기본적 역할</vt:lpstr>
      <vt:lpstr> (1). 천황 관련 신화 </vt:lpstr>
      <vt:lpstr>(2).천황의 역사 </vt:lpstr>
      <vt:lpstr>(3). 천황(천황제)의 성격</vt:lpstr>
      <vt:lpstr>2.일본천황제의 이데올로기</vt:lpstr>
      <vt:lpstr>2. 전후의 천황제</vt:lpstr>
      <vt:lpstr>(3).현대의 천황제</vt:lpstr>
      <vt:lpstr>2. 천황의 지위 </vt:lpstr>
      <vt:lpstr>3. 야스쿠니 신사참배 </vt:lpstr>
      <vt:lpstr>8. 상징 천황제  </vt:lpstr>
      <vt:lpstr>2) 신보수주의의 이념과 상징천황제 </vt:lpstr>
      <vt:lpstr>3) 상징천황제의 강화와 헌법개정 가능성 </vt:lpstr>
      <vt:lpstr>3) 상징천황제의 강화와 헌법개정 가능성 </vt:lpstr>
      <vt:lpstr>3) 상징천황제의 강화와 헌법개정 가능성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천황제</dc:title>
  <dc:creator>HSJang</dc:creator>
  <cp:lastModifiedBy>HSJang</cp:lastModifiedBy>
  <cp:revision>31</cp:revision>
  <dcterms:created xsi:type="dcterms:W3CDTF">2013-09-27T06:28:12Z</dcterms:created>
  <dcterms:modified xsi:type="dcterms:W3CDTF">2013-09-27T11:06:44Z</dcterms:modified>
</cp:coreProperties>
</file>