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3"/>
  </p:notesMasterIdLst>
  <p:sldIdLst>
    <p:sldId id="256" r:id="rId2"/>
    <p:sldId id="296" r:id="rId3"/>
    <p:sldId id="318" r:id="rId4"/>
    <p:sldId id="319" r:id="rId5"/>
    <p:sldId id="320" r:id="rId6"/>
    <p:sldId id="323" r:id="rId7"/>
    <p:sldId id="322" r:id="rId8"/>
    <p:sldId id="325" r:id="rId9"/>
    <p:sldId id="324" r:id="rId10"/>
    <p:sldId id="263" r:id="rId11"/>
    <p:sldId id="290" r:id="rId1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23" autoAdjust="0"/>
    <p:restoredTop sz="96784" autoAdjust="0"/>
  </p:normalViewPr>
  <p:slideViewPr>
    <p:cSldViewPr>
      <p:cViewPr varScale="1">
        <p:scale>
          <a:sx n="70" d="100"/>
          <a:sy n="70" d="100"/>
        </p:scale>
        <p:origin x="-1044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5C50B-0AB0-497B-9622-E03903EFE1D7}" type="datetimeFigureOut">
              <a:rPr lang="ko-KR" altLang="en-US" smtClean="0"/>
              <a:pPr/>
              <a:t>2011-12-01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70DD9-7663-4CCF-A757-501DDC7E4F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-1" y="1335025"/>
            <a:ext cx="9909687" cy="4084204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413" y="1728216"/>
            <a:ext cx="9906701" cy="3309112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8340852" y="1298448"/>
            <a:ext cx="1069848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7597902" y="1929384"/>
            <a:ext cx="554736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42950" y="4114800"/>
            <a:ext cx="1317498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73608" y="2212847"/>
            <a:ext cx="8588502" cy="2203704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486400"/>
            <a:ext cx="6934200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EA46-37AA-4C8A-8D92-2E9D007BB8B5}" type="datetime1">
              <a:rPr lang="en-US" altLang="ko-KR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1"/>
            <a:ext cx="9913172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56" y="-1972"/>
            <a:ext cx="9906056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746998" y="384048"/>
            <a:ext cx="822198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8122920" y="429768"/>
            <a:ext cx="416052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27838" y="210312"/>
            <a:ext cx="901446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95300" y="649224"/>
            <a:ext cx="89154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828800"/>
            <a:ext cx="89154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1BAC-25DB-455C-9CCA-A5019691F697}" type="datetime1">
              <a:rPr lang="en-US" altLang="ko-KR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 flipV="1">
            <a:off x="0" y="5590646"/>
            <a:ext cx="9913172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 flipV="1">
            <a:off x="-56" y="5780271"/>
            <a:ext cx="9906056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826246" y="5641848"/>
            <a:ext cx="822198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9361170" y="5212080"/>
            <a:ext cx="416052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307086" y="5641848"/>
            <a:ext cx="901446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508748" y="274638"/>
            <a:ext cx="1901952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854952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8CF0AC-2364-4491-9A6D-089EFE410262}" type="datetime1">
              <a:rPr lang="en-US" altLang="ko-KR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3BBF41-8CCE-4738-9EBA-EB32408AB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95300" y="1801368"/>
            <a:ext cx="89154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7A9A-C620-4C91-B758-73B7377E5DB3}" type="datetime1">
              <a:rPr lang="en-US" altLang="ko-KR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8846058" y="667512"/>
            <a:ext cx="822198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8538972" y="1353312"/>
            <a:ext cx="416052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307086" y="786384"/>
            <a:ext cx="1079754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gray">
          <a:xfrm>
            <a:off x="0" y="426720"/>
            <a:ext cx="9906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invGray">
          <a:xfrm>
            <a:off x="-56" y="0"/>
            <a:ext cx="9906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8737092" y="3849624"/>
            <a:ext cx="822198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8439912" y="4535424"/>
            <a:ext cx="416052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326898" y="3840480"/>
            <a:ext cx="1079754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238250" y="5129785"/>
            <a:ext cx="7895082" cy="1362075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238250" y="4425696"/>
            <a:ext cx="7895082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92BC-8CC3-4945-858A-043C902C6DE3}" type="datetime1">
              <a:rPr lang="en-US" altLang="ko-KR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0"/>
            <a:ext cx="9906000" cy="1929384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413" y="228600"/>
            <a:ext cx="9906413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9004554" y="100584"/>
            <a:ext cx="663702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8192262" y="173736"/>
            <a:ext cx="39624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27838" y="932688"/>
            <a:ext cx="1079754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874520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874520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2152-01BF-4009-86D2-3B811566BF77}" type="datetime1">
              <a:rPr lang="en-US" altLang="ko-KR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624328"/>
            <a:ext cx="4376870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624328"/>
            <a:ext cx="4378590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1239-246E-4E7B-96B5-9FCA755A5B71}" type="datetime1">
              <a:rPr lang="en-US" altLang="ko-KR" smtClean="0"/>
              <a:pPr/>
              <a:t>12/1/2011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915400" y="1005840"/>
            <a:ext cx="663702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8340852" y="969264"/>
            <a:ext cx="416052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307086" y="786384"/>
            <a:ext cx="1079754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95300" y="1874520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5032111" y="1874520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gray">
          <a:xfrm>
            <a:off x="0" y="1"/>
            <a:ext cx="9913172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2719-A96E-4C4A-ABD3-334EAB53D32A}" type="datetime1">
              <a:rPr lang="en-US" altLang="ko-KR" smtClean="0"/>
              <a:pPr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 bwMode="invGray">
          <a:xfrm>
            <a:off x="-56" y="-1972"/>
            <a:ext cx="9906056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8746998" y="384048"/>
            <a:ext cx="822198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8122920" y="429768"/>
            <a:ext cx="416052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27838" y="210312"/>
            <a:ext cx="901446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018" y="813816"/>
            <a:ext cx="8915400" cy="1143000"/>
          </a:xfr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2382-5745-4D8B-9A75-6192F3378635}" type="datetime1">
              <a:rPr lang="en-US" altLang="ko-KR" smtClean="0"/>
              <a:pPr/>
              <a:t>12/1/2011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 bwMode="invGray">
          <a:xfrm>
            <a:off x="-56" y="-1972"/>
            <a:ext cx="9913228" cy="1283795"/>
            <a:chOff x="-52" y="-1972"/>
            <a:chExt cx="9150672" cy="1283795"/>
          </a:xfrm>
        </p:grpSpPr>
        <p:sp>
          <p:nvSpPr>
            <p:cNvPr id="6" name="Freeform 5"/>
            <p:cNvSpPr/>
            <p:nvPr userDrawn="1"/>
          </p:nvSpPr>
          <p:spPr bwMode="invGray">
            <a:xfrm>
              <a:off x="0" y="1"/>
              <a:ext cx="9150620" cy="128182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 userDrawn="1"/>
          </p:nvSpPr>
          <p:spPr bwMode="invGray">
            <a:xfrm>
              <a:off x="-52" y="-1972"/>
              <a:ext cx="9144052" cy="109417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 bwMode="gray">
          <a:xfrm>
            <a:off x="8746998" y="384048"/>
            <a:ext cx="822198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8122920" y="429768"/>
            <a:ext cx="416052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227838" y="210312"/>
            <a:ext cx="901446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invGray">
          <a:xfrm rot="16200000">
            <a:off x="-2847638" y="2841692"/>
            <a:ext cx="6891618" cy="1196340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80693" y="273050"/>
            <a:ext cx="8430006" cy="950976"/>
          </a:xfr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246" y="1371600"/>
            <a:ext cx="5537729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0788" y="1362456"/>
            <a:ext cx="2783586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537960"/>
            <a:ext cx="2311400" cy="246888"/>
          </a:xfrm>
        </p:spPr>
        <p:txBody>
          <a:bodyPr/>
          <a:lstStyle/>
          <a:p>
            <a:fld id="{92F4CF61-3A54-4A88-BE63-CE26506F9C92}" type="datetime1">
              <a:rPr lang="en-US" altLang="ko-KR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695950" y="987552"/>
            <a:ext cx="4041648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74548" y="1216152"/>
            <a:ext cx="5032248" cy="4645152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762" y="1901952"/>
            <a:ext cx="4021836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537960"/>
            <a:ext cx="2311400" cy="246888"/>
          </a:xfrm>
        </p:spPr>
        <p:txBody>
          <a:bodyPr/>
          <a:lstStyle/>
          <a:p>
            <a:fld id="{B8AAB26C-D21A-40C0-A610-709B48A5CC64}" type="datetime1">
              <a:rPr lang="en-US" altLang="ko-KR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 bwMode="invGray">
          <a:xfrm rot="16200000">
            <a:off x="-2847638" y="2841692"/>
            <a:ext cx="6891618" cy="1196340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 bwMode="gray">
          <a:xfrm>
            <a:off x="7429500" y="3886200"/>
            <a:ext cx="822198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6270498" y="4572000"/>
            <a:ext cx="416052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gray">
          <a:xfrm>
            <a:off x="1317498" y="384048"/>
            <a:ext cx="79248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915962" cy="1862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56" y="0"/>
            <a:ext cx="9915962" cy="1481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95300" y="0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537960"/>
            <a:ext cx="23114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41070-5398-49A8-896C-525639683D93}" type="datetime1">
              <a:rPr lang="en-US" altLang="ko-KR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537960"/>
            <a:ext cx="31369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537960"/>
            <a:ext cx="23114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BBF41-8CCE-4738-9EBA-EB32408AB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lang="en-US" sz="3600" b="1" kern="1200" smtClean="0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5"/>
        </a:buClr>
        <a:buSzPct val="85000"/>
        <a:buFont typeface="Wingdings" pitchFamily="2" charset="2"/>
        <a:buChar char="¢"/>
        <a:defRPr lang="en-US" sz="32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4"/>
        </a:buClr>
        <a:buSzPct val="85000"/>
        <a:buFont typeface="Wingdings" pitchFamily="2" charset="2"/>
        <a:buChar char="¤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85000"/>
        <a:buFont typeface="Wingdings" pitchFamily="2" charset="2"/>
        <a:buChar char="¤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ya1210@gmail.com" TargetMode="External"/><Relationship Id="rId2" Type="http://schemas.openxmlformats.org/officeDocument/2006/relationships/hyperlink" Target="mailto:mapplus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onspatial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sundosoft.com/Tech/Doc_Conview.aspx?type=Tech&amp;subtype=Tech_Sub3&amp;grouptype=all&amp;itemid=778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b="0" dirty="0" smtClean="0"/>
              <a:t>좌표변환</a:t>
            </a:r>
            <a:r>
              <a:rPr lang="en-US" altLang="ko-KR" b="0" dirty="0" smtClean="0"/>
              <a:t/>
            </a:r>
            <a:br>
              <a:rPr lang="en-US" altLang="ko-KR" b="0" dirty="0" smtClean="0"/>
            </a:br>
            <a:r>
              <a:rPr lang="en-US" altLang="ko-KR" b="0" dirty="0" smtClean="0"/>
              <a:t>- </a:t>
            </a:r>
            <a:r>
              <a:rPr lang="ko-KR" altLang="en-US" b="0" dirty="0" smtClean="0"/>
              <a:t>한국측지계와 </a:t>
            </a:r>
            <a:r>
              <a:rPr lang="ko-KR" altLang="en-US" b="0" dirty="0" err="1" smtClean="0"/>
              <a:t>세계측지계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4509120"/>
            <a:ext cx="9906000" cy="1517298"/>
          </a:xfrm>
        </p:spPr>
        <p:txBody>
          <a:bodyPr>
            <a:noAutofit/>
          </a:bodyPr>
          <a:lstStyle/>
          <a:p>
            <a:pPr algn="ctr"/>
            <a:r>
              <a:rPr lang="en-US" altLang="ko-KR" dirty="0" smtClean="0">
                <a:latin typeface="+mj-ea"/>
                <a:ea typeface="+mj-ea"/>
              </a:rPr>
              <a:t>2011.12.02</a:t>
            </a:r>
          </a:p>
          <a:p>
            <a:pPr algn="ctr"/>
            <a:r>
              <a:rPr lang="ko-KR" altLang="en-US" dirty="0" err="1" smtClean="0">
                <a:latin typeface="+mj-ea"/>
                <a:ea typeface="+mj-ea"/>
              </a:rPr>
              <a:t>이민파</a:t>
            </a:r>
            <a:r>
              <a:rPr lang="en-US" altLang="ko-KR" dirty="0" smtClean="0">
                <a:latin typeface="+mj-ea"/>
                <a:ea typeface="+mj-ea"/>
              </a:rPr>
              <a:t>, </a:t>
            </a:r>
            <a:r>
              <a:rPr lang="ko-KR" altLang="en-US" dirty="0" smtClean="0">
                <a:latin typeface="+mj-ea"/>
                <a:ea typeface="+mj-ea"/>
              </a:rPr>
              <a:t>박주용</a:t>
            </a:r>
            <a:endParaRPr lang="en-US" altLang="ko-KR" dirty="0" smtClean="0">
              <a:latin typeface="+mj-ea"/>
              <a:ea typeface="+mj-ea"/>
            </a:endParaRPr>
          </a:p>
          <a:p>
            <a:pPr algn="ctr"/>
            <a:r>
              <a:rPr lang="en-US" altLang="ko-KR" dirty="0" smtClean="0">
                <a:latin typeface="+mj-ea"/>
                <a:ea typeface="+mj-ea"/>
                <a:hlinkClick r:id="rId2"/>
              </a:rPr>
              <a:t>mapplus@gmail.com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en-US" altLang="ko-KR" dirty="0" smtClean="0">
                <a:latin typeface="+mj-ea"/>
                <a:ea typeface="+mj-ea"/>
                <a:hlinkClick r:id="rId3"/>
              </a:rPr>
              <a:t>jya1210@gmail.com</a:t>
            </a:r>
            <a:endParaRPr lang="en-US" altLang="ko-KR" dirty="0" smtClean="0">
              <a:latin typeface="+mj-ea"/>
              <a:ea typeface="+mj-ea"/>
            </a:endParaRPr>
          </a:p>
          <a:p>
            <a:pPr algn="ctr"/>
            <a:r>
              <a:rPr lang="en-US" altLang="ko-KR" dirty="0" smtClean="0">
                <a:latin typeface="+mj-ea"/>
                <a:ea typeface="+mj-ea"/>
              </a:rPr>
              <a:t>Team Blog: </a:t>
            </a:r>
            <a:r>
              <a:rPr lang="en-US" altLang="ko-KR" dirty="0" smtClean="0">
                <a:latin typeface="+mj-ea"/>
                <a:ea typeface="+mj-ea"/>
                <a:hlinkClick r:id="rId4"/>
              </a:rPr>
              <a:t>http://onspatial.com</a:t>
            </a:r>
            <a:endParaRPr lang="ko-KR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  <a:p>
            <a:r>
              <a:rPr lang="ko-KR" altLang="en-US" dirty="0"/>
              <a:t> </a:t>
            </a:r>
            <a:r>
              <a:rPr lang="ko-KR" altLang="en-US" b="1" dirty="0" err="1"/>
              <a:t>세계측지계와</a:t>
            </a:r>
            <a:r>
              <a:rPr lang="ko-KR" altLang="en-US" b="1" dirty="0"/>
              <a:t> </a:t>
            </a:r>
            <a:r>
              <a:rPr lang="en-US" altLang="ko-KR" b="1" dirty="0"/>
              <a:t>ArcGIS</a:t>
            </a:r>
            <a:r>
              <a:rPr lang="ko-KR" altLang="en-US" b="1" dirty="0"/>
              <a:t>를 이용한 </a:t>
            </a:r>
            <a:r>
              <a:rPr lang="ko-KR" altLang="en-US" b="1" dirty="0" smtClean="0"/>
              <a:t>좌표변환</a:t>
            </a:r>
            <a:endParaRPr lang="en-US" altLang="ko-KR" b="1" dirty="0" smtClean="0"/>
          </a:p>
          <a:p>
            <a:pPr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- 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://support.sundosoft.com/Tech/Doc_Conview.aspx?type=Tech&amp;subtype=Tech_Sub3&amp;grouptype=all&amp;itemid=7784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424608" y="2636912"/>
            <a:ext cx="6912768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>
                <a:latin typeface="+mj-ea"/>
                <a:ea typeface="+mj-ea"/>
              </a:rPr>
              <a:t>감사합니다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endParaRPr lang="ko-KR" altLang="en-US" sz="40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한국측지계와 </a:t>
            </a:r>
            <a:r>
              <a:rPr lang="ko-KR" altLang="en-US" dirty="0" err="1" smtClean="0"/>
              <a:t>세계측지계</a:t>
            </a:r>
            <a:endParaRPr lang="en-US" altLang="ko-KR" dirty="0" smtClean="0"/>
          </a:p>
          <a:p>
            <a:r>
              <a:rPr lang="en-US" altLang="ko-KR" dirty="0" smtClean="0"/>
              <a:t>Create Custom Geographic Transformation</a:t>
            </a:r>
          </a:p>
          <a:p>
            <a:r>
              <a:rPr lang="en-US" altLang="ko-KR" dirty="0" smtClean="0"/>
              <a:t>Project</a:t>
            </a:r>
          </a:p>
          <a:p>
            <a:r>
              <a:rPr lang="en-US" altLang="ko-KR" dirty="0" smtClean="0"/>
              <a:t>Define Projection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순서</a:t>
            </a:r>
            <a:endParaRPr lang="ko-KR" alt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한국측지계와 </a:t>
            </a:r>
            <a:r>
              <a:rPr lang="ko-KR" altLang="en-US" dirty="0" err="1" smtClean="0"/>
              <a:t>세계측지계</a:t>
            </a:r>
            <a:endParaRPr lang="ko-KR" altLang="en-US" dirty="0"/>
          </a:p>
        </p:txBody>
      </p:sp>
      <p:grpSp>
        <p:nvGrpSpPr>
          <p:cNvPr id="8" name="그룹 7"/>
          <p:cNvGrpSpPr/>
          <p:nvPr/>
        </p:nvGrpSpPr>
        <p:grpSpPr>
          <a:xfrm>
            <a:off x="416496" y="1196752"/>
            <a:ext cx="8712968" cy="5343525"/>
            <a:chOff x="1348832" y="1296056"/>
            <a:chExt cx="6867119" cy="534352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52600" y="4841864"/>
              <a:ext cx="6863351" cy="1797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48832" y="1296056"/>
              <a:ext cx="6860785" cy="3637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143000"/>
          </a:xfrm>
        </p:spPr>
        <p:txBody>
          <a:bodyPr/>
          <a:lstStyle/>
          <a:p>
            <a:r>
              <a:rPr lang="en-US" altLang="ko-KR" dirty="0" smtClean="0"/>
              <a:t>Create Custom Geographic Transformation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496" y="3140968"/>
            <a:ext cx="29051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4888" y="1556792"/>
            <a:ext cx="52768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매개변</a:t>
            </a:r>
            <a:r>
              <a:rPr lang="ko-KR" altLang="en-US" dirty="0"/>
              <a:t>수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2560" y="1844824"/>
            <a:ext cx="79152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Define Projection</a:t>
            </a:r>
          </a:p>
          <a:p>
            <a:r>
              <a:rPr lang="en-US" altLang="ko-KR" dirty="0" smtClean="0"/>
              <a:t> - </a:t>
            </a:r>
            <a:r>
              <a:rPr lang="ko-KR" altLang="en-US" dirty="0" smtClean="0"/>
              <a:t>좌표체계가 정의되지 않은 </a:t>
            </a:r>
            <a:r>
              <a:rPr lang="ko-KR" altLang="en-US" dirty="0" err="1" smtClean="0"/>
              <a:t>데이터셋에</a:t>
            </a:r>
            <a:r>
              <a:rPr lang="ko-KR" altLang="en-US" dirty="0" smtClean="0"/>
              <a:t> 좌표체계를 </a:t>
            </a:r>
            <a:r>
              <a:rPr lang="ko-KR" altLang="en-US" dirty="0" err="1" smtClean="0"/>
              <a:t>정의하는것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smtClean="0"/>
              <a:t>Project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현재 정의된 좌표체계를 다른 좌표체계로 </a:t>
            </a:r>
            <a:r>
              <a:rPr lang="ko-KR" altLang="en-US" dirty="0" err="1" smtClean="0"/>
              <a:t>변환하는것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Project </a:t>
            </a:r>
            <a:r>
              <a:rPr lang="en-US" altLang="ko-KR" dirty="0" err="1"/>
              <a:t>vs</a:t>
            </a:r>
            <a:r>
              <a:rPr lang="en-US" altLang="ko-KR" dirty="0"/>
              <a:t> Define Projection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Projection 1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7016" y="1124744"/>
            <a:ext cx="453390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496" y="2348880"/>
            <a:ext cx="41719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직사각형 6"/>
          <p:cNvSpPr/>
          <p:nvPr/>
        </p:nvSpPr>
        <p:spPr>
          <a:xfrm>
            <a:off x="3916906" y="3212975"/>
            <a:ext cx="388021" cy="2944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>
            <a:stCxn id="7" idx="3"/>
            <a:endCxn id="5122" idx="1"/>
          </p:cNvCxnSpPr>
          <p:nvPr/>
        </p:nvCxnSpPr>
        <p:spPr>
          <a:xfrm>
            <a:off x="4304927" y="3360225"/>
            <a:ext cx="792089" cy="32674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Projection 2</a:t>
            </a:r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472" y="980728"/>
            <a:ext cx="537210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7016" y="1124744"/>
            <a:ext cx="453390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560512" y="3991417"/>
            <a:ext cx="79208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>
            <a:stCxn id="8" idx="3"/>
            <a:endCxn id="7" idx="1"/>
          </p:cNvCxnSpPr>
          <p:nvPr/>
        </p:nvCxnSpPr>
        <p:spPr>
          <a:xfrm flipV="1">
            <a:off x="1352600" y="3686969"/>
            <a:ext cx="3744416" cy="44846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BF41-8CCE-4738-9EBA-EB32408ABD7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Project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0592" y="1340768"/>
            <a:ext cx="6480720" cy="502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직사각형 4"/>
          <p:cNvSpPr/>
          <p:nvPr/>
        </p:nvSpPr>
        <p:spPr>
          <a:xfrm>
            <a:off x="1496616" y="3473712"/>
            <a:ext cx="2520280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_Natural01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자연 테마</Template>
  <TotalTime>2343</TotalTime>
  <Words>85</Words>
  <Application>Microsoft Office PowerPoint</Application>
  <PresentationFormat>A4 용지(210x297mm)</PresentationFormat>
  <Paragraphs>37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New_Natural01</vt:lpstr>
      <vt:lpstr>좌표변환 - 한국측지계와 세계측지계</vt:lpstr>
      <vt:lpstr>순서</vt:lpstr>
      <vt:lpstr>한국측지계와 세계측지계</vt:lpstr>
      <vt:lpstr>Create Custom Geographic Transformation</vt:lpstr>
      <vt:lpstr>매개변수</vt:lpstr>
      <vt:lpstr>Project vs Define Projection</vt:lpstr>
      <vt:lpstr>Define Projection 1</vt:lpstr>
      <vt:lpstr>Define Projection 2</vt:lpstr>
      <vt:lpstr>Project</vt:lpstr>
      <vt:lpstr>References</vt:lpstr>
      <vt:lpstr>슬라이드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MapPlus</dc:creator>
  <cp:lastModifiedBy>MapPlus</cp:lastModifiedBy>
  <cp:revision>623</cp:revision>
  <dcterms:created xsi:type="dcterms:W3CDTF">2010-10-11T02:35:10Z</dcterms:created>
  <dcterms:modified xsi:type="dcterms:W3CDTF">2011-12-01T09:27:17Z</dcterms:modified>
</cp:coreProperties>
</file>