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0" r:id="rId4"/>
    <p:sldId id="262" r:id="rId5"/>
    <p:sldId id="269" r:id="rId6"/>
    <p:sldId id="271" r:id="rId7"/>
    <p:sldId id="272" r:id="rId8"/>
    <p:sldId id="274" r:id="rId9"/>
    <p:sldId id="288" r:id="rId10"/>
    <p:sldId id="291" r:id="rId11"/>
    <p:sldId id="281" r:id="rId12"/>
    <p:sldId id="280" r:id="rId13"/>
    <p:sldId id="289" r:id="rId14"/>
    <p:sldId id="261" r:id="rId15"/>
    <p:sldId id="295" r:id="rId16"/>
    <p:sldId id="294" r:id="rId17"/>
    <p:sldId id="290" r:id="rId18"/>
    <p:sldId id="296" r:id="rId19"/>
    <p:sldId id="292" r:id="rId20"/>
    <p:sldId id="265" r:id="rId21"/>
    <p:sldId id="268" r:id="rId22"/>
    <p:sldId id="266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F4E4"/>
    <a:srgbClr val="FDFEFC"/>
    <a:srgbClr val="89C064"/>
    <a:srgbClr val="B9EDFF"/>
    <a:srgbClr val="317CC1"/>
    <a:srgbClr val="8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A8612-BBBE-42E8-BC63-3C444CCA5072}" v="13" dt="2021-01-15T10:18:29.625"/>
    <p1510:client id="{B18A4CE5-BCFD-4697-8F6C-C74C7B9D6915}" v="606" dt="2021-01-15T09:59:19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1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선 다연" userId="092eaaa9ab482858" providerId="LiveId" clId="{B18A4CE5-BCFD-4697-8F6C-C74C7B9D6915}"/>
    <pc:docChg chg="undo redo custSel mod addSld delSld modSld sldOrd">
      <pc:chgData name="선 다연" userId="092eaaa9ab482858" providerId="LiveId" clId="{B18A4CE5-BCFD-4697-8F6C-C74C7B9D6915}" dt="2021-01-15T09:59:19.526" v="2924"/>
      <pc:docMkLst>
        <pc:docMk/>
      </pc:docMkLst>
      <pc:sldChg chg="modSp del">
        <pc:chgData name="선 다연" userId="092eaaa9ab482858" providerId="LiveId" clId="{B18A4CE5-BCFD-4697-8F6C-C74C7B9D6915}" dt="2020-07-15T12:34:46.639" v="834" actId="2696"/>
        <pc:sldMkLst>
          <pc:docMk/>
          <pc:sldMk cId="1583898123" sldId="256"/>
        </pc:sldMkLst>
        <pc:spChg chg="mod">
          <ac:chgData name="선 다연" userId="092eaaa9ab482858" providerId="LiveId" clId="{B18A4CE5-BCFD-4697-8F6C-C74C7B9D6915}" dt="2020-07-15T12:34:44.349" v="833" actId="1076"/>
          <ac:spMkLst>
            <pc:docMk/>
            <pc:sldMk cId="1583898123" sldId="256"/>
            <ac:spMk id="5" creationId="{D629E44D-EECC-4046-8928-C78AB37E5F58}"/>
          </ac:spMkLst>
        </pc:spChg>
      </pc:sldChg>
      <pc:sldChg chg="addSp modSp">
        <pc:chgData name="선 다연" userId="092eaaa9ab482858" providerId="LiveId" clId="{B18A4CE5-BCFD-4697-8F6C-C74C7B9D6915}" dt="2021-01-15T09:57:32.938" v="2903"/>
        <pc:sldMkLst>
          <pc:docMk/>
          <pc:sldMk cId="1515598954" sldId="257"/>
        </pc:sldMkLst>
        <pc:spChg chg="add mod">
          <ac:chgData name="선 다연" userId="092eaaa9ab482858" providerId="LiveId" clId="{B18A4CE5-BCFD-4697-8F6C-C74C7B9D6915}" dt="2021-01-15T09:57:32.938" v="2903"/>
          <ac:spMkLst>
            <pc:docMk/>
            <pc:sldMk cId="1515598954" sldId="257"/>
            <ac:spMk id="15" creationId="{280EEBCB-45EF-46C8-AE4B-A26E30C4C7C8}"/>
          </ac:spMkLst>
        </pc:spChg>
      </pc:sldChg>
      <pc:sldChg chg="addSp delSp modSp mod">
        <pc:chgData name="선 다연" userId="092eaaa9ab482858" providerId="LiveId" clId="{B18A4CE5-BCFD-4697-8F6C-C74C7B9D6915}" dt="2021-01-15T09:59:08.211" v="2914"/>
        <pc:sldMkLst>
          <pc:docMk/>
          <pc:sldMk cId="1271668750" sldId="258"/>
        </pc:sldMkLst>
        <pc:spChg chg="add mod">
          <ac:chgData name="선 다연" userId="092eaaa9ab482858" providerId="LiveId" clId="{B18A4CE5-BCFD-4697-8F6C-C74C7B9D6915}" dt="2021-01-15T09:56:07.101" v="2902" actId="2711"/>
          <ac:spMkLst>
            <pc:docMk/>
            <pc:sldMk cId="1271668750" sldId="258"/>
            <ac:spMk id="2" creationId="{6D61CF81-DF05-4741-9E95-8B9214710BC2}"/>
          </ac:spMkLst>
        </pc:spChg>
        <pc:spChg chg="add del mod">
          <ac:chgData name="선 다연" userId="092eaaa9ab482858" providerId="LiveId" clId="{B18A4CE5-BCFD-4697-8F6C-C74C7B9D6915}" dt="2021-01-15T09:59:08.211" v="2914"/>
          <ac:spMkLst>
            <pc:docMk/>
            <pc:sldMk cId="1271668750" sldId="258"/>
            <ac:spMk id="13" creationId="{1E8B4E23-1748-4764-BD6E-611A0E4C22EE}"/>
          </ac:spMkLst>
        </pc:spChg>
      </pc:sldChg>
      <pc:sldChg chg="addSp delSp modSp">
        <pc:chgData name="선 다연" userId="092eaaa9ab482858" providerId="LiveId" clId="{B18A4CE5-BCFD-4697-8F6C-C74C7B9D6915}" dt="2021-01-15T09:59:13.551" v="2923"/>
        <pc:sldMkLst>
          <pc:docMk/>
          <pc:sldMk cId="148390337" sldId="259"/>
        </pc:sldMkLst>
        <pc:spChg chg="add del mod">
          <ac:chgData name="선 다연" userId="092eaaa9ab482858" providerId="LiveId" clId="{B18A4CE5-BCFD-4697-8F6C-C74C7B9D6915}" dt="2021-01-15T09:59:13.551" v="2923"/>
          <ac:spMkLst>
            <pc:docMk/>
            <pc:sldMk cId="148390337" sldId="259"/>
            <ac:spMk id="13" creationId="{314DF693-BDB6-4C11-97D0-BF41EC7AE957}"/>
          </ac:spMkLst>
        </pc:spChg>
        <pc:spChg chg="mod">
          <ac:chgData name="선 다연" userId="092eaaa9ab482858" providerId="LiveId" clId="{B18A4CE5-BCFD-4697-8F6C-C74C7B9D6915}" dt="2020-07-15T12:28:02.542" v="830" actId="688"/>
          <ac:spMkLst>
            <pc:docMk/>
            <pc:sldMk cId="148390337" sldId="259"/>
            <ac:spMk id="19" creationId="{A06F3909-987A-4D01-A809-14FB2D3BE2B0}"/>
          </ac:spMkLst>
        </pc:spChg>
        <pc:spChg chg="mod">
          <ac:chgData name="선 다연" userId="092eaaa9ab482858" providerId="LiveId" clId="{B18A4CE5-BCFD-4697-8F6C-C74C7B9D6915}" dt="2020-07-15T12:28:00.903" v="827" actId="14100"/>
          <ac:spMkLst>
            <pc:docMk/>
            <pc:sldMk cId="148390337" sldId="259"/>
            <ac:spMk id="20" creationId="{35016994-2214-4940-8B98-624A65E63AC5}"/>
          </ac:spMkLst>
        </pc:spChg>
      </pc:sldChg>
      <pc:sldChg chg="addSp delSp modSp">
        <pc:chgData name="선 다연" userId="092eaaa9ab482858" providerId="LiveId" clId="{B18A4CE5-BCFD-4697-8F6C-C74C7B9D6915}" dt="2021-01-15T09:59:13.002" v="2922"/>
        <pc:sldMkLst>
          <pc:docMk/>
          <pc:sldMk cId="4127959604" sldId="260"/>
        </pc:sldMkLst>
        <pc:spChg chg="add del mod">
          <ac:chgData name="선 다연" userId="092eaaa9ab482858" providerId="LiveId" clId="{B18A4CE5-BCFD-4697-8F6C-C74C7B9D6915}" dt="2021-01-15T09:59:13.002" v="2922"/>
          <ac:spMkLst>
            <pc:docMk/>
            <pc:sldMk cId="4127959604" sldId="260"/>
            <ac:spMk id="10" creationId="{CADC2B93-CFEF-47A4-B934-9A4AA5A4C242}"/>
          </ac:spMkLst>
        </pc:spChg>
        <pc:spChg chg="mod">
          <ac:chgData name="선 다연" userId="092eaaa9ab482858" providerId="LiveId" clId="{B18A4CE5-BCFD-4697-8F6C-C74C7B9D6915}" dt="2020-07-15T06:47:03.227" v="312" actId="207"/>
          <ac:spMkLst>
            <pc:docMk/>
            <pc:sldMk cId="4127959604" sldId="260"/>
            <ac:spMk id="11" creationId="{EBB48264-E829-420D-A974-665C443A5585}"/>
          </ac:spMkLst>
        </pc:spChg>
      </pc:sldChg>
      <pc:sldChg chg="addSp delSp modSp ord">
        <pc:chgData name="선 다연" userId="092eaaa9ab482858" providerId="LiveId" clId="{B18A4CE5-BCFD-4697-8F6C-C74C7B9D6915}" dt="2021-01-15T09:59:12.433" v="2921"/>
        <pc:sldMkLst>
          <pc:docMk/>
          <pc:sldMk cId="2405477117" sldId="261"/>
        </pc:sldMkLst>
        <pc:spChg chg="add del mod">
          <ac:chgData name="선 다연" userId="092eaaa9ab482858" providerId="LiveId" clId="{B18A4CE5-BCFD-4697-8F6C-C74C7B9D6915}" dt="2021-01-15T09:59:12.433" v="2921"/>
          <ac:spMkLst>
            <pc:docMk/>
            <pc:sldMk cId="2405477117" sldId="261"/>
            <ac:spMk id="12" creationId="{5E3529C1-7A34-4CDE-99C5-070371E6E707}"/>
          </ac:spMkLst>
        </pc:spChg>
      </pc:sldChg>
      <pc:sldChg chg="addSp delSp modSp mod">
        <pc:chgData name="선 다연" userId="092eaaa9ab482858" providerId="LiveId" clId="{B18A4CE5-BCFD-4697-8F6C-C74C7B9D6915}" dt="2021-01-15T09:59:10.140" v="2916"/>
        <pc:sldMkLst>
          <pc:docMk/>
          <pc:sldMk cId="1650109884" sldId="262"/>
        </pc:sldMkLst>
        <pc:spChg chg="add del mod">
          <ac:chgData name="선 다연" userId="092eaaa9ab482858" providerId="LiveId" clId="{B18A4CE5-BCFD-4697-8F6C-C74C7B9D6915}" dt="2021-01-15T09:09:21.967" v="2548" actId="478"/>
          <ac:spMkLst>
            <pc:docMk/>
            <pc:sldMk cId="1650109884" sldId="262"/>
            <ac:spMk id="3" creationId="{916E4ABB-87F4-42B4-ABDC-DE345877123C}"/>
          </ac:spMkLst>
        </pc:spChg>
        <pc:spChg chg="add del mod">
          <ac:chgData name="선 다연" userId="092eaaa9ab482858" providerId="LiveId" clId="{B18A4CE5-BCFD-4697-8F6C-C74C7B9D6915}" dt="2021-01-15T06:44:30.343" v="1078" actId="478"/>
          <ac:spMkLst>
            <pc:docMk/>
            <pc:sldMk cId="1650109884" sldId="262"/>
            <ac:spMk id="5" creationId="{82C452B4-356A-4F39-83F5-554B6C09C04A}"/>
          </ac:spMkLst>
        </pc:spChg>
        <pc:spChg chg="add del mod">
          <ac:chgData name="선 다연" userId="092eaaa9ab482858" providerId="LiveId" clId="{B18A4CE5-BCFD-4697-8F6C-C74C7B9D6915}" dt="2021-01-15T09:09:20.030" v="2547" actId="478"/>
          <ac:spMkLst>
            <pc:docMk/>
            <pc:sldMk cId="1650109884" sldId="262"/>
            <ac:spMk id="20" creationId="{57E517CF-833F-4427-AA73-1C317214A2C6}"/>
          </ac:spMkLst>
        </pc:spChg>
        <pc:spChg chg="add del mod">
          <ac:chgData name="선 다연" userId="092eaaa9ab482858" providerId="LiveId" clId="{B18A4CE5-BCFD-4697-8F6C-C74C7B9D6915}" dt="2021-01-15T09:09:17.369" v="2546" actId="478"/>
          <ac:spMkLst>
            <pc:docMk/>
            <pc:sldMk cId="1650109884" sldId="262"/>
            <ac:spMk id="21" creationId="{CF91C5D6-C8B6-4686-9C3D-357CE7BC8884}"/>
          </ac:spMkLst>
        </pc:spChg>
        <pc:spChg chg="add del mod">
          <ac:chgData name="선 다연" userId="092eaaa9ab482858" providerId="LiveId" clId="{B18A4CE5-BCFD-4697-8F6C-C74C7B9D6915}" dt="2021-01-15T09:09:11.059" v="2544" actId="478"/>
          <ac:spMkLst>
            <pc:docMk/>
            <pc:sldMk cId="1650109884" sldId="262"/>
            <ac:spMk id="26" creationId="{745328F2-E725-460D-BDEB-A4D57E36459D}"/>
          </ac:spMkLst>
        </pc:spChg>
        <pc:spChg chg="add del mod">
          <ac:chgData name="선 다연" userId="092eaaa9ab482858" providerId="LiveId" clId="{B18A4CE5-BCFD-4697-8F6C-C74C7B9D6915}" dt="2021-01-15T09:09:08.434" v="2543" actId="478"/>
          <ac:spMkLst>
            <pc:docMk/>
            <pc:sldMk cId="1650109884" sldId="262"/>
            <ac:spMk id="27" creationId="{61D8E1EA-EEA7-4A4F-BACD-2B294CB2A1DA}"/>
          </ac:spMkLst>
        </pc:spChg>
        <pc:spChg chg="add del mod">
          <ac:chgData name="선 다연" userId="092eaaa9ab482858" providerId="LiveId" clId="{B18A4CE5-BCFD-4697-8F6C-C74C7B9D6915}" dt="2021-01-15T09:09:15.160" v="2545" actId="478"/>
          <ac:spMkLst>
            <pc:docMk/>
            <pc:sldMk cId="1650109884" sldId="262"/>
            <ac:spMk id="30" creationId="{4F753EBE-2543-4C13-9523-865A4143A67D}"/>
          </ac:spMkLst>
        </pc:spChg>
        <pc:spChg chg="add del mod">
          <ac:chgData name="선 다연" userId="092eaaa9ab482858" providerId="LiveId" clId="{B18A4CE5-BCFD-4697-8F6C-C74C7B9D6915}" dt="2021-01-15T09:59:10.140" v="2916"/>
          <ac:spMkLst>
            <pc:docMk/>
            <pc:sldMk cId="1650109884" sldId="262"/>
            <ac:spMk id="31" creationId="{1D1CFC24-5D90-4FBA-B662-2A44E1FFA24F}"/>
          </ac:spMkLst>
        </pc:spChg>
      </pc:sldChg>
      <pc:sldChg chg="addSp delSp modSp add del mod ord">
        <pc:chgData name="선 다연" userId="092eaaa9ab482858" providerId="LiveId" clId="{B18A4CE5-BCFD-4697-8F6C-C74C7B9D6915}" dt="2021-01-15T09:11:28.705" v="2549" actId="47"/>
        <pc:sldMkLst>
          <pc:docMk/>
          <pc:sldMk cId="1682928831" sldId="263"/>
        </pc:sldMkLst>
        <pc:spChg chg="del">
          <ac:chgData name="선 다연" userId="092eaaa9ab482858" providerId="LiveId" clId="{B18A4CE5-BCFD-4697-8F6C-C74C7B9D6915}" dt="2020-07-15T05:28:56.376" v="217" actId="478"/>
          <ac:spMkLst>
            <pc:docMk/>
            <pc:sldMk cId="1682928831" sldId="263"/>
            <ac:spMk id="21" creationId="{F9EDC8C4-CE21-4ADA-9DEB-F58887D742FA}"/>
          </ac:spMkLst>
        </pc:spChg>
        <pc:spChg chg="del">
          <ac:chgData name="선 다연" userId="092eaaa9ab482858" providerId="LiveId" clId="{B18A4CE5-BCFD-4697-8F6C-C74C7B9D6915}" dt="2020-07-15T05:28:56.376" v="217" actId="478"/>
          <ac:spMkLst>
            <pc:docMk/>
            <pc:sldMk cId="1682928831" sldId="263"/>
            <ac:spMk id="26" creationId="{99457012-3FE4-4C39-ACF2-929545AE8EB6}"/>
          </ac:spMkLst>
        </pc:spChg>
        <pc:spChg chg="del">
          <ac:chgData name="선 다연" userId="092eaaa9ab482858" providerId="LiveId" clId="{B18A4CE5-BCFD-4697-8F6C-C74C7B9D6915}" dt="2020-07-15T05:28:56.376" v="217" actId="478"/>
          <ac:spMkLst>
            <pc:docMk/>
            <pc:sldMk cId="1682928831" sldId="263"/>
            <ac:spMk id="27" creationId="{558A3ABD-F80B-4FA8-9BF7-B9559B086416}"/>
          </ac:spMkLst>
        </pc:spChg>
        <pc:spChg chg="del">
          <ac:chgData name="선 다연" userId="092eaaa9ab482858" providerId="LiveId" clId="{B18A4CE5-BCFD-4697-8F6C-C74C7B9D6915}" dt="2020-07-15T05:28:56.376" v="217" actId="478"/>
          <ac:spMkLst>
            <pc:docMk/>
            <pc:sldMk cId="1682928831" sldId="263"/>
            <ac:spMk id="30" creationId="{CF53637D-048A-40B6-89A7-BA0B89F332B1}"/>
          </ac:spMkLst>
        </pc:spChg>
        <pc:spChg chg="del">
          <ac:chgData name="선 다연" userId="092eaaa9ab482858" providerId="LiveId" clId="{B18A4CE5-BCFD-4697-8F6C-C74C7B9D6915}" dt="2020-07-15T05:28:56.376" v="217" actId="478"/>
          <ac:spMkLst>
            <pc:docMk/>
            <pc:sldMk cId="1682928831" sldId="263"/>
            <ac:spMk id="31" creationId="{F8BBAD3D-4E2A-433A-B9A2-CB50D31F9114}"/>
          </ac:spMkLst>
        </pc:spChg>
        <pc:spChg chg="del">
          <ac:chgData name="선 다연" userId="092eaaa9ab482858" providerId="LiveId" clId="{B18A4CE5-BCFD-4697-8F6C-C74C7B9D6915}" dt="2020-07-15T05:28:56.376" v="217" actId="478"/>
          <ac:spMkLst>
            <pc:docMk/>
            <pc:sldMk cId="1682928831" sldId="263"/>
            <ac:spMk id="32" creationId="{7F487CE8-D9A0-4D44-9964-6D74F0B1887C}"/>
          </ac:spMkLst>
        </pc:spChg>
        <pc:spChg chg="del">
          <ac:chgData name="선 다연" userId="092eaaa9ab482858" providerId="LiveId" clId="{B18A4CE5-BCFD-4697-8F6C-C74C7B9D6915}" dt="2020-07-15T05:28:56.376" v="217" actId="478"/>
          <ac:spMkLst>
            <pc:docMk/>
            <pc:sldMk cId="1682928831" sldId="263"/>
            <ac:spMk id="33" creationId="{13B09E46-7188-4B5B-90D2-7813C9B0C311}"/>
          </ac:spMkLst>
        </pc:spChg>
        <pc:spChg chg="del">
          <ac:chgData name="선 다연" userId="092eaaa9ab482858" providerId="LiveId" clId="{B18A4CE5-BCFD-4697-8F6C-C74C7B9D6915}" dt="2020-07-15T05:28:56.376" v="217" actId="478"/>
          <ac:spMkLst>
            <pc:docMk/>
            <pc:sldMk cId="1682928831" sldId="263"/>
            <ac:spMk id="34" creationId="{A4125383-D99E-4966-8DB9-D579035244D4}"/>
          </ac:spMkLst>
        </pc:spChg>
        <pc:graphicFrameChg chg="add mod">
          <ac:chgData name="선 다연" userId="092eaaa9ab482858" providerId="LiveId" clId="{B18A4CE5-BCFD-4697-8F6C-C74C7B9D6915}" dt="2021-01-15T06:59:52.816" v="1242" actId="1076"/>
          <ac:graphicFrameMkLst>
            <pc:docMk/>
            <pc:sldMk cId="1682928831" sldId="263"/>
            <ac:graphicFrameMk id="4" creationId="{BCADEE80-5026-428B-BA9A-D94A17A155C4}"/>
          </ac:graphicFrameMkLst>
        </pc:graphicFrameChg>
        <pc:graphicFrameChg chg="add del mod">
          <ac:chgData name="선 다연" userId="092eaaa9ab482858" providerId="LiveId" clId="{B18A4CE5-BCFD-4697-8F6C-C74C7B9D6915}" dt="2021-01-15T06:59:54.108" v="1245"/>
          <ac:graphicFrameMkLst>
            <pc:docMk/>
            <pc:sldMk cId="1682928831" sldId="263"/>
            <ac:graphicFrameMk id="5" creationId="{D0CC3D23-14F1-4F8A-9659-4B6DA3553774}"/>
          </ac:graphicFrameMkLst>
        </pc:graphicFrameChg>
        <pc:picChg chg="add mod">
          <ac:chgData name="선 다연" userId="092eaaa9ab482858" providerId="LiveId" clId="{B18A4CE5-BCFD-4697-8F6C-C74C7B9D6915}" dt="2020-07-15T12:36:20.883" v="835" actId="1076"/>
          <ac:picMkLst>
            <pc:docMk/>
            <pc:sldMk cId="1682928831" sldId="263"/>
            <ac:picMk id="6" creationId="{2B6B26A7-7C4F-4E23-B27D-A5DF1FC3F9F8}"/>
          </ac:picMkLst>
        </pc:picChg>
        <pc:picChg chg="del">
          <ac:chgData name="선 다연" userId="092eaaa9ab482858" providerId="LiveId" clId="{B18A4CE5-BCFD-4697-8F6C-C74C7B9D6915}" dt="2020-07-15T05:28:56.376" v="217" actId="478"/>
          <ac:picMkLst>
            <pc:docMk/>
            <pc:sldMk cId="1682928831" sldId="263"/>
            <ac:picMk id="38" creationId="{E9B53AF0-625B-4B96-997E-E10FF34D2FF3}"/>
          </ac:picMkLst>
        </pc:picChg>
        <pc:picChg chg="del">
          <ac:chgData name="선 다연" userId="092eaaa9ab482858" providerId="LiveId" clId="{B18A4CE5-BCFD-4697-8F6C-C74C7B9D6915}" dt="2020-07-15T05:28:56.376" v="217" actId="478"/>
          <ac:picMkLst>
            <pc:docMk/>
            <pc:sldMk cId="1682928831" sldId="263"/>
            <ac:picMk id="40" creationId="{066493B7-CA25-46F0-82DB-9362943D27A8}"/>
          </ac:picMkLst>
        </pc:picChg>
      </pc:sldChg>
      <pc:sldChg chg="addSp delSp modSp add">
        <pc:chgData name="선 다연" userId="092eaaa9ab482858" providerId="LiveId" clId="{B18A4CE5-BCFD-4697-8F6C-C74C7B9D6915}" dt="2021-01-15T09:59:11.508" v="2919"/>
        <pc:sldMkLst>
          <pc:docMk/>
          <pc:sldMk cId="1318501885" sldId="264"/>
        </pc:sldMkLst>
        <pc:spChg chg="add mod">
          <ac:chgData name="선 다연" userId="092eaaa9ab482858" providerId="LiveId" clId="{B18A4CE5-BCFD-4697-8F6C-C74C7B9D6915}" dt="2020-07-15T05:22:27.372" v="150" actId="207"/>
          <ac:spMkLst>
            <pc:docMk/>
            <pc:sldMk cId="1318501885" sldId="264"/>
            <ac:spMk id="4" creationId="{009B5C5A-8A14-44EC-98E4-510F0C3971D4}"/>
          </ac:spMkLst>
        </pc:spChg>
        <pc:spChg chg="add del mod">
          <ac:chgData name="선 다연" userId="092eaaa9ab482858" providerId="LiveId" clId="{B18A4CE5-BCFD-4697-8F6C-C74C7B9D6915}" dt="2021-01-15T09:59:11.508" v="2919"/>
          <ac:spMkLst>
            <pc:docMk/>
            <pc:sldMk cId="1318501885" sldId="264"/>
            <ac:spMk id="5" creationId="{656C0B17-DA22-4BF7-A865-A23BD9CDBDE3}"/>
          </ac:spMkLst>
        </pc:spChg>
        <pc:spChg chg="add del mod">
          <ac:chgData name="선 다연" userId="092eaaa9ab482858" providerId="LiveId" clId="{B18A4CE5-BCFD-4697-8F6C-C74C7B9D6915}" dt="2020-07-15T05:03:58.912" v="37" actId="478"/>
          <ac:spMkLst>
            <pc:docMk/>
            <pc:sldMk cId="1318501885" sldId="264"/>
            <ac:spMk id="7" creationId="{DD9B2A29-5F59-4EA8-8E63-AD782C25C2CE}"/>
          </ac:spMkLst>
        </pc:spChg>
        <pc:spChg chg="add del mod">
          <ac:chgData name="선 다연" userId="092eaaa9ab482858" providerId="LiveId" clId="{B18A4CE5-BCFD-4697-8F6C-C74C7B9D6915}" dt="2020-07-15T05:24:06.594" v="181" actId="478"/>
          <ac:spMkLst>
            <pc:docMk/>
            <pc:sldMk cId="1318501885" sldId="264"/>
            <ac:spMk id="12" creationId="{EBA2A45B-FA79-41E3-94C0-5FA29D8C5F84}"/>
          </ac:spMkLst>
        </pc:spChg>
        <pc:spChg chg="del">
          <ac:chgData name="선 다연" userId="092eaaa9ab482858" providerId="LiveId" clId="{B18A4CE5-BCFD-4697-8F6C-C74C7B9D6915}" dt="2020-07-15T04:56:44.230" v="2" actId="478"/>
          <ac:spMkLst>
            <pc:docMk/>
            <pc:sldMk cId="1318501885" sldId="264"/>
            <ac:spMk id="21" creationId="{F9EDC8C4-CE21-4ADA-9DEB-F58887D742FA}"/>
          </ac:spMkLst>
        </pc:spChg>
        <pc:spChg chg="add del mod">
          <ac:chgData name="선 다연" userId="092eaaa9ab482858" providerId="LiveId" clId="{B18A4CE5-BCFD-4697-8F6C-C74C7B9D6915}" dt="2020-07-15T05:24:24.600" v="186"/>
          <ac:spMkLst>
            <pc:docMk/>
            <pc:sldMk cId="1318501885" sldId="264"/>
            <ac:spMk id="22" creationId="{6E13F8EF-28DC-481F-BBBC-AD9B2EE1A8E2}"/>
          </ac:spMkLst>
        </pc:spChg>
        <pc:spChg chg="add mod">
          <ac:chgData name="선 다연" userId="092eaaa9ab482858" providerId="LiveId" clId="{B18A4CE5-BCFD-4697-8F6C-C74C7B9D6915}" dt="2020-07-15T05:26:46.878" v="212" actId="1076"/>
          <ac:spMkLst>
            <pc:docMk/>
            <pc:sldMk cId="1318501885" sldId="264"/>
            <ac:spMk id="24" creationId="{586F72EA-50CE-4C5C-BDB5-2AA6F4CDB0BF}"/>
          </ac:spMkLst>
        </pc:spChg>
        <pc:spChg chg="del">
          <ac:chgData name="선 다연" userId="092eaaa9ab482858" providerId="LiveId" clId="{B18A4CE5-BCFD-4697-8F6C-C74C7B9D6915}" dt="2020-07-15T04:56:44.230" v="2" actId="478"/>
          <ac:spMkLst>
            <pc:docMk/>
            <pc:sldMk cId="1318501885" sldId="264"/>
            <ac:spMk id="26" creationId="{99457012-3FE4-4C39-ACF2-929545AE8EB6}"/>
          </ac:spMkLst>
        </pc:spChg>
        <pc:spChg chg="del">
          <ac:chgData name="선 다연" userId="092eaaa9ab482858" providerId="LiveId" clId="{B18A4CE5-BCFD-4697-8F6C-C74C7B9D6915}" dt="2020-07-15T04:56:44.230" v="2" actId="478"/>
          <ac:spMkLst>
            <pc:docMk/>
            <pc:sldMk cId="1318501885" sldId="264"/>
            <ac:spMk id="27" creationId="{558A3ABD-F80B-4FA8-9BF7-B9559B086416}"/>
          </ac:spMkLst>
        </pc:spChg>
        <pc:spChg chg="del">
          <ac:chgData name="선 다연" userId="092eaaa9ab482858" providerId="LiveId" clId="{B18A4CE5-BCFD-4697-8F6C-C74C7B9D6915}" dt="2020-07-15T04:56:44.230" v="2" actId="478"/>
          <ac:spMkLst>
            <pc:docMk/>
            <pc:sldMk cId="1318501885" sldId="264"/>
            <ac:spMk id="30" creationId="{CF53637D-048A-40B6-89A7-BA0B89F332B1}"/>
          </ac:spMkLst>
        </pc:spChg>
        <pc:spChg chg="del">
          <ac:chgData name="선 다연" userId="092eaaa9ab482858" providerId="LiveId" clId="{B18A4CE5-BCFD-4697-8F6C-C74C7B9D6915}" dt="2020-07-15T04:56:44.230" v="2" actId="478"/>
          <ac:spMkLst>
            <pc:docMk/>
            <pc:sldMk cId="1318501885" sldId="264"/>
            <ac:spMk id="31" creationId="{F8BBAD3D-4E2A-433A-B9A2-CB50D31F9114}"/>
          </ac:spMkLst>
        </pc:spChg>
        <pc:spChg chg="del">
          <ac:chgData name="선 다연" userId="092eaaa9ab482858" providerId="LiveId" clId="{B18A4CE5-BCFD-4697-8F6C-C74C7B9D6915}" dt="2020-07-15T04:56:44.230" v="2" actId="478"/>
          <ac:spMkLst>
            <pc:docMk/>
            <pc:sldMk cId="1318501885" sldId="264"/>
            <ac:spMk id="32" creationId="{7F487CE8-D9A0-4D44-9964-6D74F0B1887C}"/>
          </ac:spMkLst>
        </pc:spChg>
        <pc:spChg chg="del">
          <ac:chgData name="선 다연" userId="092eaaa9ab482858" providerId="LiveId" clId="{B18A4CE5-BCFD-4697-8F6C-C74C7B9D6915}" dt="2020-07-15T04:56:44.230" v="2" actId="478"/>
          <ac:spMkLst>
            <pc:docMk/>
            <pc:sldMk cId="1318501885" sldId="264"/>
            <ac:spMk id="33" creationId="{13B09E46-7188-4B5B-90D2-7813C9B0C311}"/>
          </ac:spMkLst>
        </pc:spChg>
        <pc:spChg chg="del">
          <ac:chgData name="선 다연" userId="092eaaa9ab482858" providerId="LiveId" clId="{B18A4CE5-BCFD-4697-8F6C-C74C7B9D6915}" dt="2020-07-15T04:56:44.230" v="2" actId="478"/>
          <ac:spMkLst>
            <pc:docMk/>
            <pc:sldMk cId="1318501885" sldId="264"/>
            <ac:spMk id="34" creationId="{A4125383-D99E-4966-8DB9-D579035244D4}"/>
          </ac:spMkLst>
        </pc:spChg>
        <pc:picChg chg="add del mod">
          <ac:chgData name="선 다연" userId="092eaaa9ab482858" providerId="LiveId" clId="{B18A4CE5-BCFD-4697-8F6C-C74C7B9D6915}" dt="2020-07-15T05:19:47.186" v="53" actId="478"/>
          <ac:picMkLst>
            <pc:docMk/>
            <pc:sldMk cId="1318501885" sldId="264"/>
            <ac:picMk id="3" creationId="{1293D166-76FF-49EE-A9B3-F0F64EEDCC92}"/>
          </ac:picMkLst>
        </pc:picChg>
        <pc:picChg chg="add del mod">
          <ac:chgData name="선 다연" userId="092eaaa9ab482858" providerId="LiveId" clId="{B18A4CE5-BCFD-4697-8F6C-C74C7B9D6915}" dt="2020-07-15T05:19:48.931" v="54" actId="478"/>
          <ac:picMkLst>
            <pc:docMk/>
            <pc:sldMk cId="1318501885" sldId="264"/>
            <ac:picMk id="6" creationId="{C16B06D6-4E26-4F5C-86DA-F402BBABC599}"/>
          </ac:picMkLst>
        </pc:picChg>
        <pc:picChg chg="add mod">
          <ac:chgData name="선 다연" userId="092eaaa9ab482858" providerId="LiveId" clId="{B18A4CE5-BCFD-4697-8F6C-C74C7B9D6915}" dt="2020-07-15T05:21:12.367" v="73" actId="1076"/>
          <ac:picMkLst>
            <pc:docMk/>
            <pc:sldMk cId="1318501885" sldId="264"/>
            <ac:picMk id="9" creationId="{3892918F-BCCB-4B47-974C-BDF92B358846}"/>
          </ac:picMkLst>
        </pc:picChg>
        <pc:picChg chg="add del mod ord">
          <ac:chgData name="선 다연" userId="092eaaa9ab482858" providerId="LiveId" clId="{B18A4CE5-BCFD-4697-8F6C-C74C7B9D6915}" dt="2020-07-15T05:24:24.600" v="186"/>
          <ac:picMkLst>
            <pc:docMk/>
            <pc:sldMk cId="1318501885" sldId="264"/>
            <ac:picMk id="11" creationId="{71F0E7F8-B99B-45C7-A953-8F33C319ED31}"/>
          </ac:picMkLst>
        </pc:picChg>
        <pc:picChg chg="del">
          <ac:chgData name="선 다연" userId="092eaaa9ab482858" providerId="LiveId" clId="{B18A4CE5-BCFD-4697-8F6C-C74C7B9D6915}" dt="2020-07-15T04:56:44.230" v="2" actId="478"/>
          <ac:picMkLst>
            <pc:docMk/>
            <pc:sldMk cId="1318501885" sldId="264"/>
            <ac:picMk id="38" creationId="{E9B53AF0-625B-4B96-997E-E10FF34D2FF3}"/>
          </ac:picMkLst>
        </pc:picChg>
        <pc:picChg chg="del">
          <ac:chgData name="선 다연" userId="092eaaa9ab482858" providerId="LiveId" clId="{B18A4CE5-BCFD-4697-8F6C-C74C7B9D6915}" dt="2020-07-15T04:56:46.005" v="3" actId="478"/>
          <ac:picMkLst>
            <pc:docMk/>
            <pc:sldMk cId="1318501885" sldId="264"/>
            <ac:picMk id="40" creationId="{066493B7-CA25-46F0-82DB-9362943D27A8}"/>
          </ac:picMkLst>
        </pc:picChg>
      </pc:sldChg>
      <pc:sldChg chg="addSp delSp modSp add mod">
        <pc:chgData name="선 다연" userId="092eaaa9ab482858" providerId="LiveId" clId="{B18A4CE5-BCFD-4697-8F6C-C74C7B9D6915}" dt="2021-01-15T09:59:11.034" v="2918"/>
        <pc:sldMkLst>
          <pc:docMk/>
          <pc:sldMk cId="1716071245" sldId="265"/>
        </pc:sldMkLst>
        <pc:spChg chg="del">
          <ac:chgData name="선 다연" userId="092eaaa9ab482858" providerId="LiveId" clId="{B18A4CE5-BCFD-4697-8F6C-C74C7B9D6915}" dt="2020-07-15T05:24:51.775" v="190" actId="478"/>
          <ac:spMkLst>
            <pc:docMk/>
            <pc:sldMk cId="1716071245" sldId="265"/>
            <ac:spMk id="4" creationId="{009B5C5A-8A14-44EC-98E4-510F0C3971D4}"/>
          </ac:spMkLst>
        </pc:spChg>
        <pc:spChg chg="add mod">
          <ac:chgData name="선 다연" userId="092eaaa9ab482858" providerId="LiveId" clId="{B18A4CE5-BCFD-4697-8F6C-C74C7B9D6915}" dt="2020-07-15T14:26:58.409" v="856" actId="1076"/>
          <ac:spMkLst>
            <pc:docMk/>
            <pc:sldMk cId="1716071245" sldId="265"/>
            <ac:spMk id="5" creationId="{B3C27606-F84C-458A-B2C8-062D36DFB1F0}"/>
          </ac:spMkLst>
        </pc:spChg>
        <pc:spChg chg="add del mod">
          <ac:chgData name="선 다연" userId="092eaaa9ab482858" providerId="LiveId" clId="{B18A4CE5-BCFD-4697-8F6C-C74C7B9D6915}" dt="2021-01-15T09:59:11.034" v="2918"/>
          <ac:spMkLst>
            <pc:docMk/>
            <pc:sldMk cId="1716071245" sldId="265"/>
            <ac:spMk id="7" creationId="{7142A142-9B1B-48F0-A96E-9C636BBC2ECF}"/>
          </ac:spMkLst>
        </pc:spChg>
        <pc:spChg chg="mod">
          <ac:chgData name="선 다연" userId="092eaaa9ab482858" providerId="LiveId" clId="{B18A4CE5-BCFD-4697-8F6C-C74C7B9D6915}" dt="2021-01-15T06:50:02.860" v="1233"/>
          <ac:spMkLst>
            <pc:docMk/>
            <pc:sldMk cId="1716071245" sldId="265"/>
            <ac:spMk id="24" creationId="{586F72EA-50CE-4C5C-BDB5-2AA6F4CDB0BF}"/>
          </ac:spMkLst>
        </pc:spChg>
        <pc:picChg chg="add mod">
          <ac:chgData name="선 다연" userId="092eaaa9ab482858" providerId="LiveId" clId="{B18A4CE5-BCFD-4697-8F6C-C74C7B9D6915}" dt="2020-07-15T05:25:57.227" v="204" actId="1076"/>
          <ac:picMkLst>
            <pc:docMk/>
            <pc:sldMk cId="1716071245" sldId="265"/>
            <ac:picMk id="6" creationId="{4419F685-7E65-4C72-BFDC-3B48C7136E02}"/>
          </ac:picMkLst>
        </pc:picChg>
        <pc:picChg chg="del">
          <ac:chgData name="선 다연" userId="092eaaa9ab482858" providerId="LiveId" clId="{B18A4CE5-BCFD-4697-8F6C-C74C7B9D6915}" dt="2020-07-15T05:24:51.775" v="190" actId="478"/>
          <ac:picMkLst>
            <pc:docMk/>
            <pc:sldMk cId="1716071245" sldId="265"/>
            <ac:picMk id="9" creationId="{3892918F-BCCB-4B47-974C-BDF92B358846}"/>
          </ac:picMkLst>
        </pc:picChg>
      </pc:sldChg>
      <pc:sldChg chg="addSp delSp modSp add mod ord">
        <pc:chgData name="선 다연" userId="092eaaa9ab482858" providerId="LiveId" clId="{B18A4CE5-BCFD-4697-8F6C-C74C7B9D6915}" dt="2021-01-15T09:59:19.526" v="2924"/>
        <pc:sldMkLst>
          <pc:docMk/>
          <pc:sldMk cId="35678055" sldId="266"/>
        </pc:sldMkLst>
        <pc:spChg chg="add del mod">
          <ac:chgData name="선 다연" userId="092eaaa9ab482858" providerId="LiveId" clId="{B18A4CE5-BCFD-4697-8F6C-C74C7B9D6915}" dt="2021-01-15T07:33:53.571" v="1835"/>
          <ac:spMkLst>
            <pc:docMk/>
            <pc:sldMk cId="35678055" sldId="266"/>
            <ac:spMk id="2" creationId="{6E48F483-7D0F-41F7-B59F-958C09EE7D11}"/>
          </ac:spMkLst>
        </pc:spChg>
        <pc:spChg chg="add del mod">
          <ac:chgData name="선 다연" userId="092eaaa9ab482858" providerId="LiveId" clId="{B18A4CE5-BCFD-4697-8F6C-C74C7B9D6915}" dt="2021-01-15T07:33:53.561" v="1833" actId="478"/>
          <ac:spMkLst>
            <pc:docMk/>
            <pc:sldMk cId="35678055" sldId="266"/>
            <ac:spMk id="3" creationId="{E92186EE-2CB5-4972-9364-B4E31D557E19}"/>
          </ac:spMkLst>
        </pc:spChg>
        <pc:spChg chg="add del mod">
          <ac:chgData name="선 다연" userId="092eaaa9ab482858" providerId="LiveId" clId="{B18A4CE5-BCFD-4697-8F6C-C74C7B9D6915}" dt="2020-07-15T09:25:03.933" v="500" actId="478"/>
          <ac:spMkLst>
            <pc:docMk/>
            <pc:sldMk cId="35678055" sldId="266"/>
            <ac:spMk id="5" creationId="{3509422F-131E-4059-8748-45CBBF33CBA3}"/>
          </ac:spMkLst>
        </pc:spChg>
        <pc:spChg chg="add del mod">
          <ac:chgData name="선 다연" userId="092eaaa9ab482858" providerId="LiveId" clId="{B18A4CE5-BCFD-4697-8F6C-C74C7B9D6915}" dt="2020-07-15T12:20:26.534" v="769" actId="478"/>
          <ac:spMkLst>
            <pc:docMk/>
            <pc:sldMk cId="35678055" sldId="266"/>
            <ac:spMk id="8" creationId="{5731B2A5-2B93-46C1-9CB7-53341B1083B1}"/>
          </ac:spMkLst>
        </pc:spChg>
        <pc:spChg chg="add mod ord">
          <ac:chgData name="선 다연" userId="092eaaa9ab482858" providerId="LiveId" clId="{B18A4CE5-BCFD-4697-8F6C-C74C7B9D6915}" dt="2021-01-15T07:34:37.406" v="1840" actId="164"/>
          <ac:spMkLst>
            <pc:docMk/>
            <pc:sldMk cId="35678055" sldId="266"/>
            <ac:spMk id="9" creationId="{6562B800-C42A-44B8-A5D2-05D847E56105}"/>
          </ac:spMkLst>
        </pc:spChg>
        <pc:spChg chg="add del mod">
          <ac:chgData name="선 다연" userId="092eaaa9ab482858" providerId="LiveId" clId="{B18A4CE5-BCFD-4697-8F6C-C74C7B9D6915}" dt="2021-01-15T09:59:09.375" v="2915"/>
          <ac:spMkLst>
            <pc:docMk/>
            <pc:sldMk cId="35678055" sldId="266"/>
            <ac:spMk id="10" creationId="{5420D16B-6BFD-4781-8DD9-A856DB6FAB37}"/>
          </ac:spMkLst>
        </pc:spChg>
        <pc:spChg chg="add del mod">
          <ac:chgData name="선 다연" userId="092eaaa9ab482858" providerId="LiveId" clId="{B18A4CE5-BCFD-4697-8F6C-C74C7B9D6915}" dt="2020-07-15T11:52:57.138" v="536" actId="478"/>
          <ac:spMkLst>
            <pc:docMk/>
            <pc:sldMk cId="35678055" sldId="266"/>
            <ac:spMk id="10" creationId="{F4D136E8-1196-4B99-B5CF-A8A6325A4693}"/>
          </ac:spMkLst>
        </pc:spChg>
        <pc:spChg chg="add mod topLvl">
          <ac:chgData name="선 다연" userId="092eaaa9ab482858" providerId="LiveId" clId="{B18A4CE5-BCFD-4697-8F6C-C74C7B9D6915}" dt="2021-01-15T07:34:37.406" v="1840" actId="164"/>
          <ac:spMkLst>
            <pc:docMk/>
            <pc:sldMk cId="35678055" sldId="266"/>
            <ac:spMk id="11" creationId="{9C49AA77-B820-4E80-B636-76C2083A7D6D}"/>
          </ac:spMkLst>
        </pc:spChg>
        <pc:spChg chg="add del mod topLvl">
          <ac:chgData name="선 다연" userId="092eaaa9ab482858" providerId="LiveId" clId="{B18A4CE5-BCFD-4697-8F6C-C74C7B9D6915}" dt="2020-07-16T06:10:26.131" v="894" actId="478"/>
          <ac:spMkLst>
            <pc:docMk/>
            <pc:sldMk cId="35678055" sldId="266"/>
            <ac:spMk id="12" creationId="{1BA17712-1B6F-4F9A-A312-BA5CC13BEF65}"/>
          </ac:spMkLst>
        </pc:spChg>
        <pc:spChg chg="add mod">
          <ac:chgData name="선 다연" userId="092eaaa9ab482858" providerId="LiveId" clId="{B18A4CE5-BCFD-4697-8F6C-C74C7B9D6915}" dt="2021-01-15T09:59:19.526" v="2924"/>
          <ac:spMkLst>
            <pc:docMk/>
            <pc:sldMk cId="35678055" sldId="266"/>
            <ac:spMk id="12" creationId="{B959CDD6-571C-4A05-A53E-F07A1C088F54}"/>
          </ac:spMkLst>
        </pc:spChg>
        <pc:spChg chg="add del mod">
          <ac:chgData name="선 다연" userId="092eaaa9ab482858" providerId="LiveId" clId="{B18A4CE5-BCFD-4697-8F6C-C74C7B9D6915}" dt="2020-07-15T12:26:44.711" v="811" actId="478"/>
          <ac:spMkLst>
            <pc:docMk/>
            <pc:sldMk cId="35678055" sldId="266"/>
            <ac:spMk id="13" creationId="{204938C8-9BDC-4CBA-B51A-28F756F247A1}"/>
          </ac:spMkLst>
        </pc:spChg>
        <pc:spChg chg="add del mod">
          <ac:chgData name="선 다연" userId="092eaaa9ab482858" providerId="LiveId" clId="{B18A4CE5-BCFD-4697-8F6C-C74C7B9D6915}" dt="2020-07-16T06:10:28.897" v="895" actId="478"/>
          <ac:spMkLst>
            <pc:docMk/>
            <pc:sldMk cId="35678055" sldId="266"/>
            <ac:spMk id="19" creationId="{BCD00BE6-577A-4F10-8941-956EBA564A5F}"/>
          </ac:spMkLst>
        </pc:spChg>
        <pc:grpChg chg="add mod">
          <ac:chgData name="선 다연" userId="092eaaa9ab482858" providerId="LiveId" clId="{B18A4CE5-BCFD-4697-8F6C-C74C7B9D6915}" dt="2021-01-15T07:34:43.463" v="1841" actId="1076"/>
          <ac:grpSpMkLst>
            <pc:docMk/>
            <pc:sldMk cId="35678055" sldId="266"/>
            <ac:grpSpMk id="4" creationId="{1DC226A2-C2FB-4696-AC16-BF694F74786A}"/>
          </ac:grpSpMkLst>
        </pc:grpChg>
        <pc:grpChg chg="add mod">
          <ac:chgData name="선 다연" userId="092eaaa9ab482858" providerId="LiveId" clId="{B18A4CE5-BCFD-4697-8F6C-C74C7B9D6915}" dt="2020-07-15T12:23:51.802" v="797" actId="164"/>
          <ac:grpSpMkLst>
            <pc:docMk/>
            <pc:sldMk cId="35678055" sldId="266"/>
            <ac:grpSpMk id="17" creationId="{44171214-1943-4796-9012-D9BEE8FC064E}"/>
          </ac:grpSpMkLst>
        </pc:grpChg>
        <pc:grpChg chg="add del mod ord">
          <ac:chgData name="선 다연" userId="092eaaa9ab482858" providerId="LiveId" clId="{B18A4CE5-BCFD-4697-8F6C-C74C7B9D6915}" dt="2020-07-16T06:10:26.131" v="894" actId="478"/>
          <ac:grpSpMkLst>
            <pc:docMk/>
            <pc:sldMk cId="35678055" sldId="266"/>
            <ac:grpSpMk id="18" creationId="{4E8F0812-63AD-4C38-92DD-83DCC27C57BA}"/>
          </ac:grpSpMkLst>
        </pc:grpChg>
        <pc:graphicFrameChg chg="del">
          <ac:chgData name="선 다연" userId="092eaaa9ab482858" providerId="LiveId" clId="{B18A4CE5-BCFD-4697-8F6C-C74C7B9D6915}" dt="2020-07-15T06:41:49.629" v="225" actId="478"/>
          <ac:graphicFrameMkLst>
            <pc:docMk/>
            <pc:sldMk cId="35678055" sldId="266"/>
            <ac:graphicFrameMk id="4" creationId="{BCADEE80-5026-428B-BA9A-D94A17A155C4}"/>
          </ac:graphicFrameMkLst>
        </pc:graphicFrameChg>
        <pc:picChg chg="add del mod ord">
          <ac:chgData name="선 다연" userId="092eaaa9ab482858" providerId="LiveId" clId="{B18A4CE5-BCFD-4697-8F6C-C74C7B9D6915}" dt="2020-07-15T11:52:54.828" v="534" actId="478"/>
          <ac:picMkLst>
            <pc:docMk/>
            <pc:sldMk cId="35678055" sldId="266"/>
            <ac:picMk id="3" creationId="{D1B95684-26FD-4C4D-B68B-B61F30A17048}"/>
          </ac:picMkLst>
        </pc:picChg>
        <pc:picChg chg="add mod ord">
          <ac:chgData name="선 다연" userId="092eaaa9ab482858" providerId="LiveId" clId="{B18A4CE5-BCFD-4697-8F6C-C74C7B9D6915}" dt="2021-01-15T07:34:37.406" v="1840" actId="164"/>
          <ac:picMkLst>
            <pc:docMk/>
            <pc:sldMk cId="35678055" sldId="266"/>
            <ac:picMk id="7" creationId="{7D20610E-AFD5-4E1A-811A-D919E60A2CD3}"/>
          </ac:picMkLst>
        </pc:picChg>
        <pc:picChg chg="add mod">
          <ac:chgData name="선 다연" userId="092eaaa9ab482858" providerId="LiveId" clId="{B18A4CE5-BCFD-4697-8F6C-C74C7B9D6915}" dt="2021-01-15T07:34:54.472" v="1842" actId="1076"/>
          <ac:picMkLst>
            <pc:docMk/>
            <pc:sldMk cId="35678055" sldId="266"/>
            <ac:picMk id="15" creationId="{4B7F5C20-678B-4EF5-BBA1-8FB5B90D2E83}"/>
          </ac:picMkLst>
        </pc:picChg>
        <pc:picChg chg="add mod">
          <ac:chgData name="선 다연" userId="092eaaa9ab482858" providerId="LiveId" clId="{B18A4CE5-BCFD-4697-8F6C-C74C7B9D6915}" dt="2020-07-15T12:20:23.680" v="768" actId="1076"/>
          <ac:picMkLst>
            <pc:docMk/>
            <pc:sldMk cId="35678055" sldId="266"/>
            <ac:picMk id="16" creationId="{1CA350DC-0444-417D-81D8-40FBDA7F6E94}"/>
          </ac:picMkLst>
        </pc:picChg>
      </pc:sldChg>
      <pc:sldChg chg="addSp delSp modSp add mod">
        <pc:chgData name="선 다연" userId="092eaaa9ab482858" providerId="LiveId" clId="{B18A4CE5-BCFD-4697-8F6C-C74C7B9D6915}" dt="2021-01-15T09:59:10.630" v="2917"/>
        <pc:sldMkLst>
          <pc:docMk/>
          <pc:sldMk cId="3030358047" sldId="267"/>
        </pc:sldMkLst>
        <pc:spChg chg="add mod">
          <ac:chgData name="선 다연" userId="092eaaa9ab482858" providerId="LiveId" clId="{B18A4CE5-BCFD-4697-8F6C-C74C7B9D6915}" dt="2021-01-15T09:36:39.016" v="2644" actId="207"/>
          <ac:spMkLst>
            <pc:docMk/>
            <pc:sldMk cId="3030358047" sldId="267"/>
            <ac:spMk id="2" creationId="{DE7B788D-F409-4919-8CA0-7C7F265545CC}"/>
          </ac:spMkLst>
        </pc:spChg>
        <pc:spChg chg="add del mod">
          <ac:chgData name="선 다연" userId="092eaaa9ab482858" providerId="LiveId" clId="{B18A4CE5-BCFD-4697-8F6C-C74C7B9D6915}" dt="2021-01-15T09:59:10.630" v="2917"/>
          <ac:spMkLst>
            <pc:docMk/>
            <pc:sldMk cId="3030358047" sldId="267"/>
            <ac:spMk id="9" creationId="{275F9ADA-A992-4FE4-8544-A870A8500069}"/>
          </ac:spMkLst>
        </pc:spChg>
        <pc:graphicFrameChg chg="mod topLvl modGraphic">
          <ac:chgData name="선 다연" userId="092eaaa9ab482858" providerId="LiveId" clId="{B18A4CE5-BCFD-4697-8F6C-C74C7B9D6915}" dt="2021-01-15T09:46:45.048" v="2667"/>
          <ac:graphicFrameMkLst>
            <pc:docMk/>
            <pc:sldMk cId="3030358047" sldId="267"/>
            <ac:graphicFrameMk id="4" creationId="{BCADEE80-5026-428B-BA9A-D94A17A155C4}"/>
          </ac:graphicFrameMkLst>
        </pc:graphicFrameChg>
        <pc:picChg chg="del mod ord">
          <ac:chgData name="선 다연" userId="092eaaa9ab482858" providerId="LiveId" clId="{B18A4CE5-BCFD-4697-8F6C-C74C7B9D6915}" dt="2021-01-15T09:50:20.738" v="2707" actId="21"/>
          <ac:picMkLst>
            <pc:docMk/>
            <pc:sldMk cId="3030358047" sldId="267"/>
            <ac:picMk id="6" creationId="{2B6B26A7-7C4F-4E23-B27D-A5DF1FC3F9F8}"/>
          </ac:picMkLst>
        </pc:picChg>
        <pc:picChg chg="add mod">
          <ac:chgData name="선 다연" userId="092eaaa9ab482858" providerId="LiveId" clId="{B18A4CE5-BCFD-4697-8F6C-C74C7B9D6915}" dt="2021-01-15T09:49:42.766" v="2706" actId="1037"/>
          <ac:picMkLst>
            <pc:docMk/>
            <pc:sldMk cId="3030358047" sldId="267"/>
            <ac:picMk id="7" creationId="{7E839599-4294-4EB2-B37A-C00DDD67B2D5}"/>
          </ac:picMkLst>
        </pc:picChg>
        <pc:picChg chg="add del mod">
          <ac:chgData name="선 다연" userId="092eaaa9ab482858" providerId="LiveId" clId="{B18A4CE5-BCFD-4697-8F6C-C74C7B9D6915}" dt="2021-01-15T09:52:44.626" v="2712"/>
          <ac:picMkLst>
            <pc:docMk/>
            <pc:sldMk cId="3030358047" sldId="267"/>
            <ac:picMk id="8" creationId="{016C1174-2A96-491F-8BF4-7CB79C45C702}"/>
          </ac:picMkLst>
        </pc:picChg>
        <pc:picChg chg="add del mod">
          <ac:chgData name="선 다연" userId="092eaaa9ab482858" providerId="LiveId" clId="{B18A4CE5-BCFD-4697-8F6C-C74C7B9D6915}" dt="2021-01-15T09:52:45.414" v="2713" actId="478"/>
          <ac:picMkLst>
            <pc:docMk/>
            <pc:sldMk cId="3030358047" sldId="267"/>
            <ac:picMk id="3074" creationId="{DAAF73E0-0D1E-4436-8F9F-D7EC0CEF3E72}"/>
          </ac:picMkLst>
        </pc:picChg>
        <pc:picChg chg="add mod">
          <ac:chgData name="선 다연" userId="092eaaa9ab482858" providerId="LiveId" clId="{B18A4CE5-BCFD-4697-8F6C-C74C7B9D6915}" dt="2021-01-15T09:48:45.196" v="2697" actId="1037"/>
          <ac:picMkLst>
            <pc:docMk/>
            <pc:sldMk cId="3030358047" sldId="267"/>
            <ac:picMk id="3076" creationId="{9BA9BC1A-B303-48FC-9FBA-C2B1CB34FD85}"/>
          </ac:picMkLst>
        </pc:picChg>
      </pc:sldChg>
      <pc:sldChg chg="addSp delSp modSp add del mod setBg setClrOvrMap">
        <pc:chgData name="선 다연" userId="092eaaa9ab482858" providerId="LiveId" clId="{B18A4CE5-BCFD-4697-8F6C-C74C7B9D6915}" dt="2021-01-15T07:21:59.637" v="1334" actId="47"/>
        <pc:sldMkLst>
          <pc:docMk/>
          <pc:sldMk cId="329724543" sldId="268"/>
        </pc:sldMkLst>
        <pc:spChg chg="add del mod">
          <ac:chgData name="선 다연" userId="092eaaa9ab482858" providerId="LiveId" clId="{B18A4CE5-BCFD-4697-8F6C-C74C7B9D6915}" dt="2021-01-15T06:59:01.861" v="1237" actId="478"/>
          <ac:spMkLst>
            <pc:docMk/>
            <pc:sldMk cId="329724543" sldId="268"/>
            <ac:spMk id="2" creationId="{51E9FEB3-6061-4CB9-8A95-72AE1CC264D8}"/>
          </ac:spMkLst>
        </pc:spChg>
        <pc:spChg chg="add mod">
          <ac:chgData name="선 다연" userId="092eaaa9ab482858" providerId="LiveId" clId="{B18A4CE5-BCFD-4697-8F6C-C74C7B9D6915}" dt="2021-01-15T07:21:48.634" v="1332" actId="26606"/>
          <ac:spMkLst>
            <pc:docMk/>
            <pc:sldMk cId="329724543" sldId="268"/>
            <ac:spMk id="3" creationId="{FA994CCF-458B-4056-A042-A166F81EEE28}"/>
          </ac:spMkLst>
        </pc:spChg>
        <pc:spChg chg="add del mod">
          <ac:chgData name="선 다연" userId="092eaaa9ab482858" providerId="LiveId" clId="{B18A4CE5-BCFD-4697-8F6C-C74C7B9D6915}" dt="2021-01-15T06:58:22.797" v="1234" actId="478"/>
          <ac:spMkLst>
            <pc:docMk/>
            <pc:sldMk cId="329724543" sldId="268"/>
            <ac:spMk id="7" creationId="{0CB80249-E79A-4B03-B2F4-E2CE89C387B3}"/>
          </ac:spMkLst>
        </pc:spChg>
        <pc:spChg chg="add del">
          <ac:chgData name="선 다연" userId="092eaaa9ab482858" providerId="LiveId" clId="{B18A4CE5-BCFD-4697-8F6C-C74C7B9D6915}" dt="2021-01-15T07:21:48.634" v="1332" actId="26606"/>
          <ac:spMkLst>
            <pc:docMk/>
            <pc:sldMk cId="329724543" sldId="268"/>
            <ac:spMk id="73" creationId="{E49CC64F-7275-4E33-961B-0C5CDC439875}"/>
          </ac:spMkLst>
        </pc:spChg>
        <pc:spChg chg="add">
          <ac:chgData name="선 다연" userId="092eaaa9ab482858" providerId="LiveId" clId="{B18A4CE5-BCFD-4697-8F6C-C74C7B9D6915}" dt="2021-01-15T07:21:48.634" v="1332" actId="26606"/>
          <ac:spMkLst>
            <pc:docMk/>
            <pc:sldMk cId="329724543" sldId="268"/>
            <ac:spMk id="137" creationId="{E49CC64F-7275-4E33-961B-0C5CDC439875}"/>
          </ac:spMkLst>
        </pc:spChg>
        <pc:graphicFrameChg chg="del mod">
          <ac:chgData name="선 다연" userId="092eaaa9ab482858" providerId="LiveId" clId="{B18A4CE5-BCFD-4697-8F6C-C74C7B9D6915}" dt="2020-07-15T15:56:23.237" v="876" actId="478"/>
          <ac:graphicFrameMkLst>
            <pc:docMk/>
            <pc:sldMk cId="329724543" sldId="268"/>
            <ac:graphicFrameMk id="4" creationId="{BCADEE80-5026-428B-BA9A-D94A17A155C4}"/>
          </ac:graphicFrameMkLst>
        </pc:graphicFrameChg>
        <pc:graphicFrameChg chg="add del mod">
          <ac:chgData name="선 다연" userId="092eaaa9ab482858" providerId="LiveId" clId="{B18A4CE5-BCFD-4697-8F6C-C74C7B9D6915}" dt="2020-07-15T16:08:07.736" v="884" actId="478"/>
          <ac:graphicFrameMkLst>
            <pc:docMk/>
            <pc:sldMk cId="329724543" sldId="268"/>
            <ac:graphicFrameMk id="5" creationId="{7F394A36-C450-4D48-B373-F11A8BED9A24}"/>
          </ac:graphicFrameMkLst>
        </pc:graphicFrameChg>
        <pc:picChg chg="del">
          <ac:chgData name="선 다연" userId="092eaaa9ab482858" providerId="LiveId" clId="{B18A4CE5-BCFD-4697-8F6C-C74C7B9D6915}" dt="2020-07-15T15:56:25.134" v="877" actId="478"/>
          <ac:picMkLst>
            <pc:docMk/>
            <pc:sldMk cId="329724543" sldId="268"/>
            <ac:picMk id="6" creationId="{2B6B26A7-7C4F-4E23-B27D-A5DF1FC3F9F8}"/>
          </ac:picMkLst>
        </pc:picChg>
        <pc:picChg chg="add del mod ord">
          <ac:chgData name="선 다연" userId="092eaaa9ab482858" providerId="LiveId" clId="{B18A4CE5-BCFD-4697-8F6C-C74C7B9D6915}" dt="2021-01-15T07:09:58.308" v="1310" actId="478"/>
          <ac:picMkLst>
            <pc:docMk/>
            <pc:sldMk cId="329724543" sldId="268"/>
            <ac:picMk id="1026" creationId="{FC269DCE-0C5D-4007-BD61-AD721671173C}"/>
          </ac:picMkLst>
        </pc:picChg>
        <pc:picChg chg="add del mod">
          <ac:chgData name="선 다연" userId="092eaaa9ab482858" providerId="LiveId" clId="{B18A4CE5-BCFD-4697-8F6C-C74C7B9D6915}" dt="2021-01-15T07:21:50.782" v="1333" actId="478"/>
          <ac:picMkLst>
            <pc:docMk/>
            <pc:sldMk cId="329724543" sldId="268"/>
            <ac:picMk id="1028" creationId="{436BE0BD-8136-40D6-9EC2-806068246C7D}"/>
          </ac:picMkLst>
        </pc:picChg>
        <pc:picChg chg="add del mod">
          <ac:chgData name="선 다연" userId="092eaaa9ab482858" providerId="LiveId" clId="{B18A4CE5-BCFD-4697-8F6C-C74C7B9D6915}" dt="2021-01-15T07:21:36.684" v="1330"/>
          <ac:picMkLst>
            <pc:docMk/>
            <pc:sldMk cId="329724543" sldId="268"/>
            <ac:picMk id="1030" creationId="{3992DDB8-2AD7-4DCA-8394-A4F89EAA4526}"/>
          </ac:picMkLst>
        </pc:picChg>
      </pc:sldChg>
      <pc:sldChg chg="addSp delSp modSp add mod ord setBg">
        <pc:chgData name="선 다연" userId="092eaaa9ab482858" providerId="LiveId" clId="{B18A4CE5-BCFD-4697-8F6C-C74C7B9D6915}" dt="2021-01-15T09:59:11.940" v="2920"/>
        <pc:sldMkLst>
          <pc:docMk/>
          <pc:sldMk cId="2457569362" sldId="268"/>
        </pc:sldMkLst>
        <pc:spChg chg="add del mod">
          <ac:chgData name="선 다연" userId="092eaaa9ab482858" providerId="LiveId" clId="{B18A4CE5-BCFD-4697-8F6C-C74C7B9D6915}" dt="2021-01-15T07:25:41.641" v="1360" actId="478"/>
          <ac:spMkLst>
            <pc:docMk/>
            <pc:sldMk cId="2457569362" sldId="268"/>
            <ac:spMk id="2" creationId="{88CF1D1C-9039-454E-B760-081C5BA343C6}"/>
          </ac:spMkLst>
        </pc:spChg>
        <pc:spChg chg="add del mod">
          <ac:chgData name="선 다연" userId="092eaaa9ab482858" providerId="LiveId" clId="{B18A4CE5-BCFD-4697-8F6C-C74C7B9D6915}" dt="2021-01-15T07:59:01.392" v="2061" actId="478"/>
          <ac:spMkLst>
            <pc:docMk/>
            <pc:sldMk cId="2457569362" sldId="268"/>
            <ac:spMk id="8" creationId="{DFAFD128-E174-4C4C-B84E-F659FFCBFB92}"/>
          </ac:spMkLst>
        </pc:spChg>
        <pc:spChg chg="del mod">
          <ac:chgData name="선 다연" userId="092eaaa9ab482858" providerId="LiveId" clId="{B18A4CE5-BCFD-4697-8F6C-C74C7B9D6915}" dt="2021-01-15T08:05:05.850" v="2136" actId="478"/>
          <ac:spMkLst>
            <pc:docMk/>
            <pc:sldMk cId="2457569362" sldId="268"/>
            <ac:spMk id="9" creationId="{C2EC38CD-0C3B-46EC-904B-13D3548E2FEB}"/>
          </ac:spMkLst>
        </pc:spChg>
        <pc:spChg chg="del">
          <ac:chgData name="선 다연" userId="092eaaa9ab482858" providerId="LiveId" clId="{B18A4CE5-BCFD-4697-8F6C-C74C7B9D6915}" dt="2021-01-15T07:24:13.903" v="1343" actId="478"/>
          <ac:spMkLst>
            <pc:docMk/>
            <pc:sldMk cId="2457569362" sldId="268"/>
            <ac:spMk id="11" creationId="{EBB48264-E829-420D-A974-665C443A5585}"/>
          </ac:spMkLst>
        </pc:spChg>
        <pc:spChg chg="add del mod">
          <ac:chgData name="선 다연" userId="092eaaa9ab482858" providerId="LiveId" clId="{B18A4CE5-BCFD-4697-8F6C-C74C7B9D6915}" dt="2021-01-15T07:44:23.850" v="1871" actId="478"/>
          <ac:spMkLst>
            <pc:docMk/>
            <pc:sldMk cId="2457569362" sldId="268"/>
            <ac:spMk id="16" creationId="{9B1EC389-4A13-4DB6-B9F7-072A7D65031D}"/>
          </ac:spMkLst>
        </pc:spChg>
        <pc:spChg chg="add del mod">
          <ac:chgData name="선 다연" userId="092eaaa9ab482858" providerId="LiveId" clId="{B18A4CE5-BCFD-4697-8F6C-C74C7B9D6915}" dt="2021-01-15T08:00:23.255" v="2075" actId="478"/>
          <ac:spMkLst>
            <pc:docMk/>
            <pc:sldMk cId="2457569362" sldId="268"/>
            <ac:spMk id="19" creationId="{A1053E1B-BD89-4D1E-83EB-4E28C52CB143}"/>
          </ac:spMkLst>
        </pc:spChg>
        <pc:spChg chg="add mod ord">
          <ac:chgData name="선 다연" userId="092eaaa9ab482858" providerId="LiveId" clId="{B18A4CE5-BCFD-4697-8F6C-C74C7B9D6915}" dt="2021-01-15T08:18:25.242" v="2279"/>
          <ac:spMkLst>
            <pc:docMk/>
            <pc:sldMk cId="2457569362" sldId="268"/>
            <ac:spMk id="29" creationId="{53A803B7-1361-49D3-BDD3-DAFC4C156853}"/>
          </ac:spMkLst>
        </pc:spChg>
        <pc:spChg chg="add mod ord">
          <ac:chgData name="선 다연" userId="092eaaa9ab482858" providerId="LiveId" clId="{B18A4CE5-BCFD-4697-8F6C-C74C7B9D6915}" dt="2021-01-15T08:18:50.550" v="2295" actId="14100"/>
          <ac:spMkLst>
            <pc:docMk/>
            <pc:sldMk cId="2457569362" sldId="268"/>
            <ac:spMk id="30" creationId="{54987668-714F-4234-90E2-75F697192B00}"/>
          </ac:spMkLst>
        </pc:spChg>
        <pc:spChg chg="add mod ord">
          <ac:chgData name="선 다연" userId="092eaaa9ab482858" providerId="LiveId" clId="{B18A4CE5-BCFD-4697-8F6C-C74C7B9D6915}" dt="2021-01-15T08:18:53.596" v="2296" actId="14100"/>
          <ac:spMkLst>
            <pc:docMk/>
            <pc:sldMk cId="2457569362" sldId="268"/>
            <ac:spMk id="31" creationId="{0D85D69C-BA12-4F58-85E7-B27A0891CC22}"/>
          </ac:spMkLst>
        </pc:spChg>
        <pc:spChg chg="add mod ord">
          <ac:chgData name="선 다연" userId="092eaaa9ab482858" providerId="LiveId" clId="{B18A4CE5-BCFD-4697-8F6C-C74C7B9D6915}" dt="2021-01-15T08:19:00.002" v="2299" actId="14100"/>
          <ac:spMkLst>
            <pc:docMk/>
            <pc:sldMk cId="2457569362" sldId="268"/>
            <ac:spMk id="32" creationId="{C5744ED0-1B21-4A82-8CE3-0A667B0974F2}"/>
          </ac:spMkLst>
        </pc:spChg>
        <pc:spChg chg="add mod ord">
          <ac:chgData name="선 다연" userId="092eaaa9ab482858" providerId="LiveId" clId="{B18A4CE5-BCFD-4697-8F6C-C74C7B9D6915}" dt="2021-01-15T08:19:03.643" v="2300" actId="14100"/>
          <ac:spMkLst>
            <pc:docMk/>
            <pc:sldMk cId="2457569362" sldId="268"/>
            <ac:spMk id="33" creationId="{BC422300-40EF-462E-863E-5576BB98AE46}"/>
          </ac:spMkLst>
        </pc:spChg>
        <pc:spChg chg="add del mod ord">
          <ac:chgData name="선 다연" userId="092eaaa9ab482858" providerId="LiveId" clId="{B18A4CE5-BCFD-4697-8F6C-C74C7B9D6915}" dt="2021-01-15T08:04:39.595" v="2131" actId="478"/>
          <ac:spMkLst>
            <pc:docMk/>
            <pc:sldMk cId="2457569362" sldId="268"/>
            <ac:spMk id="34" creationId="{EEDBAE44-DAF2-4DF2-8882-09D233C98F23}"/>
          </ac:spMkLst>
        </pc:spChg>
        <pc:spChg chg="add del mod ord">
          <ac:chgData name="선 다연" userId="092eaaa9ab482858" providerId="LiveId" clId="{B18A4CE5-BCFD-4697-8F6C-C74C7B9D6915}" dt="2021-01-15T08:03:05.629" v="2104" actId="478"/>
          <ac:spMkLst>
            <pc:docMk/>
            <pc:sldMk cId="2457569362" sldId="268"/>
            <ac:spMk id="35" creationId="{5CFD83FF-01C9-4720-BB4F-F9B69519B8FF}"/>
          </ac:spMkLst>
        </pc:spChg>
        <pc:spChg chg="add del mod">
          <ac:chgData name="선 다연" userId="092eaaa9ab482858" providerId="LiveId" clId="{B18A4CE5-BCFD-4697-8F6C-C74C7B9D6915}" dt="2021-01-15T08:02:29.329" v="2097" actId="478"/>
          <ac:spMkLst>
            <pc:docMk/>
            <pc:sldMk cId="2457569362" sldId="268"/>
            <ac:spMk id="36" creationId="{72BACCAB-E2ED-41E2-A171-22981CFF328C}"/>
          </ac:spMkLst>
        </pc:spChg>
        <pc:spChg chg="add del mod">
          <ac:chgData name="선 다연" userId="092eaaa9ab482858" providerId="LiveId" clId="{B18A4CE5-BCFD-4697-8F6C-C74C7B9D6915}" dt="2021-01-15T08:02:43.890" v="2100" actId="478"/>
          <ac:spMkLst>
            <pc:docMk/>
            <pc:sldMk cId="2457569362" sldId="268"/>
            <ac:spMk id="37" creationId="{D43676E6-2DA6-4BB2-9236-489FE797806A}"/>
          </ac:spMkLst>
        </pc:spChg>
        <pc:spChg chg="add mod">
          <ac:chgData name="선 다연" userId="092eaaa9ab482858" providerId="LiveId" clId="{B18A4CE5-BCFD-4697-8F6C-C74C7B9D6915}" dt="2021-01-15T09:07:37.300" v="2542" actId="207"/>
          <ac:spMkLst>
            <pc:docMk/>
            <pc:sldMk cId="2457569362" sldId="268"/>
            <ac:spMk id="38" creationId="{A229A16D-99D2-4311-AA59-433360965A6A}"/>
          </ac:spMkLst>
        </pc:spChg>
        <pc:spChg chg="add del mod">
          <ac:chgData name="선 다연" userId="092eaaa9ab482858" providerId="LiveId" clId="{B18A4CE5-BCFD-4697-8F6C-C74C7B9D6915}" dt="2021-01-15T08:17:00.047" v="2213" actId="478"/>
          <ac:spMkLst>
            <pc:docMk/>
            <pc:sldMk cId="2457569362" sldId="268"/>
            <ac:spMk id="42" creationId="{03F68A9E-55D4-4F42-9C7B-38D9AE0DC409}"/>
          </ac:spMkLst>
        </pc:spChg>
        <pc:spChg chg="add del mod">
          <ac:chgData name="선 다연" userId="092eaaa9ab482858" providerId="LiveId" clId="{B18A4CE5-BCFD-4697-8F6C-C74C7B9D6915}" dt="2021-01-15T09:59:11.940" v="2920"/>
          <ac:spMkLst>
            <pc:docMk/>
            <pc:sldMk cId="2457569362" sldId="268"/>
            <ac:spMk id="50" creationId="{EA97D737-B5EC-4C37-896D-9195D1CB9035}"/>
          </ac:spMkLst>
        </pc:spChg>
        <pc:grpChg chg="add mod ord">
          <ac:chgData name="선 다연" userId="092eaaa9ab482858" providerId="LiveId" clId="{B18A4CE5-BCFD-4697-8F6C-C74C7B9D6915}" dt="2021-01-15T08:18:25.242" v="2279"/>
          <ac:grpSpMkLst>
            <pc:docMk/>
            <pc:sldMk cId="2457569362" sldId="268"/>
            <ac:grpSpMk id="39" creationId="{032BC050-89DC-4D28-88D2-7EE0963489D9}"/>
          </ac:grpSpMkLst>
        </pc:grpChg>
        <pc:picChg chg="del">
          <ac:chgData name="선 다연" userId="092eaaa9ab482858" providerId="LiveId" clId="{B18A4CE5-BCFD-4697-8F6C-C74C7B9D6915}" dt="2021-01-15T07:24:19.751" v="1345" actId="478"/>
          <ac:picMkLst>
            <pc:docMk/>
            <pc:sldMk cId="2457569362" sldId="268"/>
            <ac:picMk id="7" creationId="{0D5C2C61-B6F8-4FCE-86C2-C7FEFE3872A7}"/>
          </ac:picMkLst>
        </pc:picChg>
        <pc:picChg chg="del mod">
          <ac:chgData name="선 다연" userId="092eaaa9ab482858" providerId="LiveId" clId="{B18A4CE5-BCFD-4697-8F6C-C74C7B9D6915}" dt="2021-01-15T07:54:37.145" v="2022" actId="478"/>
          <ac:picMkLst>
            <pc:docMk/>
            <pc:sldMk cId="2457569362" sldId="268"/>
            <ac:picMk id="13" creationId="{8463C40D-25D7-4A86-BB5C-E03263D1D597}"/>
          </ac:picMkLst>
        </pc:picChg>
        <pc:picChg chg="add del mod">
          <ac:chgData name="선 다연" userId="092eaaa9ab482858" providerId="LiveId" clId="{B18A4CE5-BCFD-4697-8F6C-C74C7B9D6915}" dt="2021-01-15T07:58:51.165" v="2055"/>
          <ac:picMkLst>
            <pc:docMk/>
            <pc:sldMk cId="2457569362" sldId="268"/>
            <ac:picMk id="2050" creationId="{836A4462-DD8E-4988-8EF9-524C0B5F1606}"/>
          </ac:picMkLst>
        </pc:picChg>
        <pc:picChg chg="add mod">
          <ac:chgData name="선 다연" userId="092eaaa9ab482858" providerId="LiveId" clId="{B18A4CE5-BCFD-4697-8F6C-C74C7B9D6915}" dt="2021-01-15T08:20:17.352" v="2303" actId="1076"/>
          <ac:picMkLst>
            <pc:docMk/>
            <pc:sldMk cId="2457569362" sldId="268"/>
            <ac:picMk id="2052" creationId="{D36EEE39-87A1-4A5C-B718-E79EA26D1678}"/>
          </ac:picMkLst>
        </pc:picChg>
        <pc:cxnChg chg="add del mod">
          <ac:chgData name="선 다연" userId="092eaaa9ab482858" providerId="LiveId" clId="{B18A4CE5-BCFD-4697-8F6C-C74C7B9D6915}" dt="2021-01-15T07:40:04.451" v="1843" actId="478"/>
          <ac:cxnSpMkLst>
            <pc:docMk/>
            <pc:sldMk cId="2457569362" sldId="268"/>
            <ac:cxnSpMk id="4" creationId="{2610E528-6A84-412F-847C-256FB5619477}"/>
          </ac:cxnSpMkLst>
        </pc:cxnChg>
        <pc:cxnChg chg="add del mod">
          <ac:chgData name="선 다연" userId="092eaaa9ab482858" providerId="LiveId" clId="{B18A4CE5-BCFD-4697-8F6C-C74C7B9D6915}" dt="2021-01-15T07:41:41.229" v="1860" actId="478"/>
          <ac:cxnSpMkLst>
            <pc:docMk/>
            <pc:sldMk cId="2457569362" sldId="268"/>
            <ac:cxnSpMk id="6" creationId="{848BA455-E1AE-4E64-84C0-DB035C2E899F}"/>
          </ac:cxnSpMkLst>
        </pc:cxnChg>
        <pc:cxnChg chg="add del mod">
          <ac:chgData name="선 다연" userId="092eaaa9ab482858" providerId="LiveId" clId="{B18A4CE5-BCFD-4697-8F6C-C74C7B9D6915}" dt="2021-01-15T07:40:04.956" v="1844" actId="478"/>
          <ac:cxnSpMkLst>
            <pc:docMk/>
            <pc:sldMk cId="2457569362" sldId="268"/>
            <ac:cxnSpMk id="10" creationId="{1ACE2D8D-2283-4B42-BD0F-6208B1D41091}"/>
          </ac:cxnSpMkLst>
        </pc:cxnChg>
        <pc:cxnChg chg="add del mod">
          <ac:chgData name="선 다연" userId="092eaaa9ab482858" providerId="LiveId" clId="{B18A4CE5-BCFD-4697-8F6C-C74C7B9D6915}" dt="2021-01-15T07:40:06.036" v="1845" actId="478"/>
          <ac:cxnSpMkLst>
            <pc:docMk/>
            <pc:sldMk cId="2457569362" sldId="268"/>
            <ac:cxnSpMk id="12" creationId="{86080DC3-A69C-479A-AB72-0E5AF942B220}"/>
          </ac:cxnSpMkLst>
        </pc:cxnChg>
        <pc:cxnChg chg="add del mod">
          <ac:chgData name="선 다연" userId="092eaaa9ab482858" providerId="LiveId" clId="{B18A4CE5-BCFD-4697-8F6C-C74C7B9D6915}" dt="2021-01-15T07:40:06.540" v="1846" actId="478"/>
          <ac:cxnSpMkLst>
            <pc:docMk/>
            <pc:sldMk cId="2457569362" sldId="268"/>
            <ac:cxnSpMk id="14" creationId="{6ABA18B2-7BC8-4825-92FF-6E02C31974BE}"/>
          </ac:cxnSpMkLst>
        </pc:cxnChg>
        <pc:cxnChg chg="add del mod">
          <ac:chgData name="선 다연" userId="092eaaa9ab482858" providerId="LiveId" clId="{B18A4CE5-BCFD-4697-8F6C-C74C7B9D6915}" dt="2021-01-15T07:40:07.371" v="1847" actId="478"/>
          <ac:cxnSpMkLst>
            <pc:docMk/>
            <pc:sldMk cId="2457569362" sldId="268"/>
            <ac:cxnSpMk id="15" creationId="{97401446-E411-4FC4-B67D-3721BF026948}"/>
          </ac:cxnSpMkLst>
        </pc:cxnChg>
        <pc:cxnChg chg="add del mod">
          <ac:chgData name="선 다연" userId="092eaaa9ab482858" providerId="LiveId" clId="{B18A4CE5-BCFD-4697-8F6C-C74C7B9D6915}" dt="2021-01-15T07:44:25.368" v="1872" actId="478"/>
          <ac:cxnSpMkLst>
            <pc:docMk/>
            <pc:sldMk cId="2457569362" sldId="268"/>
            <ac:cxnSpMk id="18" creationId="{8E2E8886-C127-4FA8-B9B7-6289055AF0B5}"/>
          </ac:cxnSpMkLst>
        </pc:cxnChg>
        <pc:cxnChg chg="add mod ord">
          <ac:chgData name="선 다연" userId="092eaaa9ab482858" providerId="LiveId" clId="{B18A4CE5-BCFD-4697-8F6C-C74C7B9D6915}" dt="2021-01-15T08:18:25.242" v="2279"/>
          <ac:cxnSpMkLst>
            <pc:docMk/>
            <pc:sldMk cId="2457569362" sldId="268"/>
            <ac:cxnSpMk id="21" creationId="{20D3F643-A6F5-423C-B662-77C19DCA91E6}"/>
          </ac:cxnSpMkLst>
        </pc:cxnChg>
        <pc:cxnChg chg="add mod ord">
          <ac:chgData name="선 다연" userId="092eaaa9ab482858" providerId="LiveId" clId="{B18A4CE5-BCFD-4697-8F6C-C74C7B9D6915}" dt="2021-01-15T08:18:25.242" v="2279"/>
          <ac:cxnSpMkLst>
            <pc:docMk/>
            <pc:sldMk cId="2457569362" sldId="268"/>
            <ac:cxnSpMk id="24" creationId="{920B0EC5-AB04-4B44-974C-92F933CDF6ED}"/>
          </ac:cxnSpMkLst>
        </pc:cxnChg>
        <pc:cxnChg chg="add mod ord">
          <ac:chgData name="선 다연" userId="092eaaa9ab482858" providerId="LiveId" clId="{B18A4CE5-BCFD-4697-8F6C-C74C7B9D6915}" dt="2021-01-15T08:18:25.242" v="2279"/>
          <ac:cxnSpMkLst>
            <pc:docMk/>
            <pc:sldMk cId="2457569362" sldId="268"/>
            <ac:cxnSpMk id="25" creationId="{F7215745-890D-4FC1-B14D-D966B141ADC1}"/>
          </ac:cxnSpMkLst>
        </pc:cxnChg>
        <pc:cxnChg chg="add mod ord">
          <ac:chgData name="선 다연" userId="092eaaa9ab482858" providerId="LiveId" clId="{B18A4CE5-BCFD-4697-8F6C-C74C7B9D6915}" dt="2021-01-15T08:18:25.242" v="2279"/>
          <ac:cxnSpMkLst>
            <pc:docMk/>
            <pc:sldMk cId="2457569362" sldId="268"/>
            <ac:cxnSpMk id="26" creationId="{AFC7AA25-56EF-4476-9B71-AFDA9C811FAB}"/>
          </ac:cxnSpMkLst>
        </pc:cxnChg>
        <pc:cxnChg chg="add mod ord">
          <ac:chgData name="선 다연" userId="092eaaa9ab482858" providerId="LiveId" clId="{B18A4CE5-BCFD-4697-8F6C-C74C7B9D6915}" dt="2021-01-15T08:18:25.242" v="2279"/>
          <ac:cxnSpMkLst>
            <pc:docMk/>
            <pc:sldMk cId="2457569362" sldId="268"/>
            <ac:cxnSpMk id="27" creationId="{0425A166-759F-4E93-A37A-F9CE88D0C51B}"/>
          </ac:cxnSpMkLst>
        </pc:cxnChg>
        <pc:cxnChg chg="add del mod">
          <ac:chgData name="선 다연" userId="092eaaa9ab482858" providerId="LiveId" clId="{B18A4CE5-BCFD-4697-8F6C-C74C7B9D6915}" dt="2021-01-15T07:49:31.175" v="1943" actId="478"/>
          <ac:cxnSpMkLst>
            <pc:docMk/>
            <pc:sldMk cId="2457569362" sldId="268"/>
            <ac:cxnSpMk id="28" creationId="{E15C6438-424A-473C-8B5E-CC1F614A5BF1}"/>
          </ac:cxnSpMkLst>
        </pc:cxnChg>
      </pc:sldChg>
      <pc:sldChg chg="addSp delSp modSp add del mod">
        <pc:chgData name="선 다연" userId="092eaaa9ab482858" providerId="LiveId" clId="{B18A4CE5-BCFD-4697-8F6C-C74C7B9D6915}" dt="2021-01-15T08:34:19.715" v="2509" actId="47"/>
        <pc:sldMkLst>
          <pc:docMk/>
          <pc:sldMk cId="805724347" sldId="269"/>
        </pc:sldMkLst>
        <pc:spChg chg="add mod ord">
          <ac:chgData name="선 다연" userId="092eaaa9ab482858" providerId="LiveId" clId="{B18A4CE5-BCFD-4697-8F6C-C74C7B9D6915}" dt="2021-01-15T08:24:29.986" v="2345" actId="207"/>
          <ac:spMkLst>
            <pc:docMk/>
            <pc:sldMk cId="805724347" sldId="269"/>
            <ac:spMk id="2" creationId="{68722D8B-C298-4E69-86F8-F9B622E4AFF7}"/>
          </ac:spMkLst>
        </pc:spChg>
        <pc:spChg chg="add del">
          <ac:chgData name="선 다연" userId="092eaaa9ab482858" providerId="LiveId" clId="{B18A4CE5-BCFD-4697-8F6C-C74C7B9D6915}" dt="2021-01-15T08:21:46.128" v="2316" actId="478"/>
          <ac:spMkLst>
            <pc:docMk/>
            <pc:sldMk cId="805724347" sldId="269"/>
            <ac:spMk id="3" creationId="{D11B23AE-46D2-4965-9EE3-D315B3C0BD7D}"/>
          </ac:spMkLst>
        </pc:spChg>
        <pc:spChg chg="add mod">
          <ac:chgData name="선 다연" userId="092eaaa9ab482858" providerId="LiveId" clId="{B18A4CE5-BCFD-4697-8F6C-C74C7B9D6915}" dt="2021-01-15T08:23:43.493" v="2341" actId="1076"/>
          <ac:spMkLst>
            <pc:docMk/>
            <pc:sldMk cId="805724347" sldId="269"/>
            <ac:spMk id="4" creationId="{3B3DE64E-D48A-4128-AA2B-6A3F78DF7EFC}"/>
          </ac:spMkLst>
        </pc:spChg>
        <pc:spChg chg="add mod">
          <ac:chgData name="선 다연" userId="092eaaa9ab482858" providerId="LiveId" clId="{B18A4CE5-BCFD-4697-8F6C-C74C7B9D6915}" dt="2021-01-15T08:23:30.316" v="2339" actId="1076"/>
          <ac:spMkLst>
            <pc:docMk/>
            <pc:sldMk cId="805724347" sldId="269"/>
            <ac:spMk id="18" creationId="{684E23EA-6E71-4A9C-AAD8-2CFD967F3E88}"/>
          </ac:spMkLst>
        </pc:spChg>
        <pc:spChg chg="add mod">
          <ac:chgData name="선 다연" userId="092eaaa9ab482858" providerId="LiveId" clId="{B18A4CE5-BCFD-4697-8F6C-C74C7B9D6915}" dt="2021-01-15T08:23:34.604" v="2340" actId="1076"/>
          <ac:spMkLst>
            <pc:docMk/>
            <pc:sldMk cId="805724347" sldId="269"/>
            <ac:spMk id="19" creationId="{D0644A46-0311-4A91-B332-0D5466B2F7E0}"/>
          </ac:spMkLst>
        </pc:spChg>
        <pc:spChg chg="add mod">
          <ac:chgData name="선 다연" userId="092eaaa9ab482858" providerId="LiveId" clId="{B18A4CE5-BCFD-4697-8F6C-C74C7B9D6915}" dt="2021-01-15T08:25:53.247" v="2371" actId="1035"/>
          <ac:spMkLst>
            <pc:docMk/>
            <pc:sldMk cId="805724347" sldId="269"/>
            <ac:spMk id="20" creationId="{D2E0E315-2F60-47AA-BA34-4372AA6EC3D9}"/>
          </ac:spMkLst>
        </pc:spChg>
        <pc:spChg chg="del">
          <ac:chgData name="선 다연" userId="092eaaa9ab482858" providerId="LiveId" clId="{B18A4CE5-BCFD-4697-8F6C-C74C7B9D6915}" dt="2021-01-15T08:21:06.829" v="2308" actId="478"/>
          <ac:spMkLst>
            <pc:docMk/>
            <pc:sldMk cId="805724347" sldId="269"/>
            <ac:spMk id="38" creationId="{A229A16D-99D2-4311-AA59-433360965A6A}"/>
          </ac:spMkLst>
        </pc:spChg>
        <pc:grpChg chg="ord">
          <ac:chgData name="선 다연" userId="092eaaa9ab482858" providerId="LiveId" clId="{B18A4CE5-BCFD-4697-8F6C-C74C7B9D6915}" dt="2021-01-15T08:25:05.982" v="2356" actId="166"/>
          <ac:grpSpMkLst>
            <pc:docMk/>
            <pc:sldMk cId="805724347" sldId="269"/>
            <ac:grpSpMk id="39" creationId="{032BC050-89DC-4D28-88D2-7EE0963489D9}"/>
          </ac:grpSpMkLst>
        </pc:grpChg>
      </pc:sldChg>
      <pc:sldChg chg="delSp add del mod">
        <pc:chgData name="선 다연" userId="092eaaa9ab482858" providerId="LiveId" clId="{B18A4CE5-BCFD-4697-8F6C-C74C7B9D6915}" dt="2021-01-15T08:20:38.807" v="2304" actId="47"/>
        <pc:sldMkLst>
          <pc:docMk/>
          <pc:sldMk cId="3251996132" sldId="269"/>
        </pc:sldMkLst>
        <pc:spChg chg="del">
          <ac:chgData name="선 다연" userId="092eaaa9ab482858" providerId="LiveId" clId="{B18A4CE5-BCFD-4697-8F6C-C74C7B9D6915}" dt="2021-01-15T08:04:30.969" v="2126" actId="478"/>
          <ac:spMkLst>
            <pc:docMk/>
            <pc:sldMk cId="3251996132" sldId="269"/>
            <ac:spMk id="38" creationId="{A229A16D-99D2-4311-AA59-433360965A6A}"/>
          </ac:spMkLst>
        </pc:spChg>
      </pc:sldChg>
    </pc:docChg>
  </pc:docChgLst>
  <pc:docChgLst>
    <pc:chgData name="선 다연" userId="092eaaa9ab482858" providerId="LiveId" clId="{668A8612-BBBE-42E8-BC63-3C444CCA5072}"/>
    <pc:docChg chg="delSld modSld">
      <pc:chgData name="선 다연" userId="092eaaa9ab482858" providerId="LiveId" clId="{668A8612-BBBE-42E8-BC63-3C444CCA5072}" dt="2021-01-15T10:20:06.317" v="82" actId="47"/>
      <pc:docMkLst>
        <pc:docMk/>
      </pc:docMkLst>
      <pc:sldChg chg="modSp">
        <pc:chgData name="선 다연" userId="092eaaa9ab482858" providerId="LiveId" clId="{668A8612-BBBE-42E8-BC63-3C444CCA5072}" dt="2021-01-15T10:18:06.707" v="81" actId="207"/>
        <pc:sldMkLst>
          <pc:docMk/>
          <pc:sldMk cId="1515598954" sldId="257"/>
        </pc:sldMkLst>
        <pc:spChg chg="mod">
          <ac:chgData name="선 다연" userId="092eaaa9ab482858" providerId="LiveId" clId="{668A8612-BBBE-42E8-BC63-3C444CCA5072}" dt="2021-01-15T10:18:06.707" v="81" actId="207"/>
          <ac:spMkLst>
            <pc:docMk/>
            <pc:sldMk cId="1515598954" sldId="257"/>
            <ac:spMk id="6" creationId="{243C4199-3F25-452B-8799-1480130A0E50}"/>
          </ac:spMkLst>
        </pc:spChg>
      </pc:sldChg>
      <pc:sldChg chg="addSp modSp del mod">
        <pc:chgData name="선 다연" userId="092eaaa9ab482858" providerId="LiveId" clId="{668A8612-BBBE-42E8-BC63-3C444CCA5072}" dt="2021-01-15T10:20:06.317" v="82" actId="47"/>
        <pc:sldMkLst>
          <pc:docMk/>
          <pc:sldMk cId="1271668750" sldId="258"/>
        </pc:sldMkLst>
        <pc:spChg chg="mod">
          <ac:chgData name="선 다연" userId="092eaaa9ab482858" providerId="LiveId" clId="{668A8612-BBBE-42E8-BC63-3C444CCA5072}" dt="2021-01-15T10:16:04.126" v="58" actId="20577"/>
          <ac:spMkLst>
            <pc:docMk/>
            <pc:sldMk cId="1271668750" sldId="258"/>
            <ac:spMk id="2" creationId="{6D61CF81-DF05-4741-9E95-8B9214710BC2}"/>
          </ac:spMkLst>
        </pc:spChg>
        <pc:spChg chg="add mod">
          <ac:chgData name="선 다연" userId="092eaaa9ab482858" providerId="LiveId" clId="{668A8612-BBBE-42E8-BC63-3C444CCA5072}" dt="2021-01-15T10:16:29.929" v="79" actId="1038"/>
          <ac:spMkLst>
            <pc:docMk/>
            <pc:sldMk cId="1271668750" sldId="258"/>
            <ac:spMk id="3" creationId="{656BA779-9A95-4A29-A1AB-CC374486D96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8AC35-CA1B-4B64-A82A-CDFDCF8B5F29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71D18-44FD-410F-B3C7-44E8C732AC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730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71D18-44FD-410F-B3C7-44E8C732AC8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62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71D18-44FD-410F-B3C7-44E8C732AC8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765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71D18-44FD-410F-B3C7-44E8C732AC8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15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71D18-44FD-410F-B3C7-44E8C732AC8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659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1C0DCC8E-7ACD-492E-9FD6-3E498DCAC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91F6417-6F94-4CA3-B11B-3E7AA21A8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7DB696BE-E70F-4BBC-9C58-DFB881B1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08B6-52BF-41E5-BE65-01E57450418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C37EA39-4836-490C-A074-8BE2C8FB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D16FB50-8471-46D9-B501-31E9A0E55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4B69-A6E3-4081-9485-3342BB796F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99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6FE8FA6-551F-4412-AE80-F1A12522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8A03B5F6-BB6E-45C9-B555-8C71344D3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4D5A7BB-096F-483A-8B6F-753483F2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08B6-52BF-41E5-BE65-01E57450418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F6D73A6-B866-43BC-B1A4-E7FF27A4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DA3E1042-4FC6-4441-A315-A5EE5922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4B69-A6E3-4081-9485-3342BB796F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1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D1D2EFD6-3F7A-4A3E-87DA-DE3AD508C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6B6016A5-B0B6-4949-925B-910C53916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25F2EC84-BAE3-4A69-B3D0-A57099A1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08B6-52BF-41E5-BE65-01E57450418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B6F7117-F126-47C8-84E9-0768223D7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6945333-16CD-46C6-A5F7-F8B5E545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4B69-A6E3-4081-9485-3342BB796F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568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9C8E33B-265E-4FCB-AEA2-39A877D9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6F15A6F8-7AD7-47AE-B586-0F19EC8BA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14C5956-B902-4F34-91C2-C94BEF7F6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08B6-52BF-41E5-BE65-01E57450418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19D8A01-DE6B-4434-A88C-19BCEBD3D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0789A358-365D-44F1-8184-C41706F8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4B69-A6E3-4081-9485-3342BB796F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243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5E79A4-74E1-41EE-B959-46813806A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5F791698-D459-454F-B5AB-92DE220DD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C4600F9-2B08-44F8-B0FC-B9ADABBC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08B6-52BF-41E5-BE65-01E57450418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4BAA433-EF1C-41EB-BB07-CF973463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27855B5B-C94F-45F3-ABED-32532736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4B69-A6E3-4081-9485-3342BB796F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306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46ACB46-336D-40E2-9EEC-91C4BA113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A7F7AD37-2B3E-4410-BA32-22671BAB9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FB0CEF26-C03C-450E-9125-03EE776A5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F96F1D91-19E8-4142-A0B2-DE411003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08B6-52BF-41E5-BE65-01E57450418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92837E41-5817-4ECC-B0E9-8B385414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199D07E-590F-4B37-BFF0-284779C7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4B69-A6E3-4081-9485-3342BB796F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12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9000A3E-B646-438B-9DF3-3110BD42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06AA5DEE-9F67-48EA-B45A-0B733A833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848A44F-4EE9-44AE-A786-89579808D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E6753821-36FB-4C90-A8FB-986F50AAF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2B0A8075-8B5C-42BA-8964-27632548B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5A709E48-68B5-45C7-83E0-4A29C363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08B6-52BF-41E5-BE65-01E57450418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301A9AEA-4E5F-4B10-BAC6-0AC36AF6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2E74D9D-16C2-46DA-9902-BA8930053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4B69-A6E3-4081-9485-3342BB796F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469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70B2B19-5916-4E59-8028-0C2B9291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2CB712D6-27DF-4E30-8955-2DFD5ADB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08B6-52BF-41E5-BE65-01E57450418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2A4265CB-04BB-4785-9A51-42C172E3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862016D2-7EAB-4BE3-8614-FC3AC62F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4B69-A6E3-4081-9485-3342BB796F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0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268C2380-94EF-4F39-985D-E6A0817C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08B6-52BF-41E5-BE65-01E57450418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5841B48E-5CF6-4572-BC35-35A0FBC8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0F7C0073-C61E-4BCE-8BB4-CB85721F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4B69-A6E3-4081-9485-3342BB796F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1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E2A613C-5082-427B-91EE-26EE564D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780573B7-B484-4B8E-AA68-33BCB2180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41C72C95-A4D3-4DF2-BABE-DD2EF5D79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F68CF596-A6A7-46CA-93C4-7D1BA1B5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08B6-52BF-41E5-BE65-01E57450418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50E1CECF-867B-47B5-A375-B68E6B4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CD6DEFDB-2F4B-48BB-A6C9-8AB27EF7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4B69-A6E3-4081-9485-3342BB796F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73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A4C25E8-4DEE-4009-98C2-5A4F7963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5955828B-E1B8-4258-8A05-D429CC16B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521024C1-B09E-4911-ACA4-629EA91CE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439C890A-57A5-41A3-AEED-88D5A907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508B6-52BF-41E5-BE65-01E57450418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2F5758C-E5BF-4456-AE1F-816E90D6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8D9A1F6A-29B9-4959-A2FE-B379CCD3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E4B69-A6E3-4081-9485-3342BB796F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91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F0049C6A-062C-4B9E-99C7-E83ABDA7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E3BF66B4-E3B3-4ACA-B52D-954DF3A57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C96E68B8-13E0-4573-91D6-C02CA84B4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08B6-52BF-41E5-BE65-01E57450418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F910936B-FBBD-4BB2-9120-E564F9B27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6DB9EC85-9CE4-409A-A373-B8E21D943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E4B69-A6E3-4081-9485-3342BB796F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306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fZFlzLNNA_o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타원 11">
            <a:extLst>
              <a:ext uri="{FF2B5EF4-FFF2-40B4-BE49-F238E27FC236}">
                <a16:creationId xmlns="" xmlns:a16="http://schemas.microsoft.com/office/drawing/2014/main" id="{C48C9C3B-D8F4-48FC-BD22-40C973FB04AF}"/>
              </a:ext>
            </a:extLst>
          </p:cNvPr>
          <p:cNvSpPr/>
          <p:nvPr/>
        </p:nvSpPr>
        <p:spPr>
          <a:xfrm rot="1449020" flipH="1">
            <a:off x="10657969" y="529155"/>
            <a:ext cx="847725" cy="952500"/>
          </a:xfrm>
          <a:custGeom>
            <a:avLst/>
            <a:gdLst>
              <a:gd name="connsiteX0" fmla="*/ 0 w 847725"/>
              <a:gd name="connsiteY0" fmla="*/ 476250 h 952500"/>
              <a:gd name="connsiteX1" fmla="*/ 423863 w 847725"/>
              <a:gd name="connsiteY1" fmla="*/ 0 h 952500"/>
              <a:gd name="connsiteX2" fmla="*/ 847726 w 847725"/>
              <a:gd name="connsiteY2" fmla="*/ 476250 h 952500"/>
              <a:gd name="connsiteX3" fmla="*/ 423863 w 847725"/>
              <a:gd name="connsiteY3" fmla="*/ 952500 h 952500"/>
              <a:gd name="connsiteX4" fmla="*/ 0 w 847725"/>
              <a:gd name="connsiteY4" fmla="*/ 4762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25" h="952500" fill="none" extrusionOk="0">
                <a:moveTo>
                  <a:pt x="0" y="476250"/>
                </a:moveTo>
                <a:cubicBezTo>
                  <a:pt x="41543" y="177185"/>
                  <a:pt x="178621" y="43024"/>
                  <a:pt x="423863" y="0"/>
                </a:cubicBezTo>
                <a:cubicBezTo>
                  <a:pt x="651300" y="1399"/>
                  <a:pt x="823701" y="206253"/>
                  <a:pt x="847726" y="476250"/>
                </a:cubicBezTo>
                <a:cubicBezTo>
                  <a:pt x="830170" y="782276"/>
                  <a:pt x="647540" y="960508"/>
                  <a:pt x="423863" y="952500"/>
                </a:cubicBezTo>
                <a:cubicBezTo>
                  <a:pt x="169204" y="959075"/>
                  <a:pt x="50386" y="733534"/>
                  <a:pt x="0" y="476250"/>
                </a:cubicBezTo>
                <a:close/>
              </a:path>
              <a:path w="847725" h="952500" stroke="0" extrusionOk="0">
                <a:moveTo>
                  <a:pt x="0" y="476250"/>
                </a:moveTo>
                <a:cubicBezTo>
                  <a:pt x="4355" y="171569"/>
                  <a:pt x="212749" y="8116"/>
                  <a:pt x="423863" y="0"/>
                </a:cubicBezTo>
                <a:cubicBezTo>
                  <a:pt x="621645" y="-16167"/>
                  <a:pt x="827555" y="201621"/>
                  <a:pt x="847726" y="476250"/>
                </a:cubicBezTo>
                <a:cubicBezTo>
                  <a:pt x="882040" y="707981"/>
                  <a:pt x="681667" y="966293"/>
                  <a:pt x="423863" y="952500"/>
                </a:cubicBezTo>
                <a:cubicBezTo>
                  <a:pt x="142027" y="938874"/>
                  <a:pt x="-5524" y="789687"/>
                  <a:pt x="0" y="4762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97080650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="" xmlns:a16="http://schemas.microsoft.com/office/drawing/2014/main" id="{9F4E756F-9EDF-40D6-BAA1-F8F6CB5B60B5}"/>
              </a:ext>
            </a:extLst>
          </p:cNvPr>
          <p:cNvSpPr/>
          <p:nvPr/>
        </p:nvSpPr>
        <p:spPr>
          <a:xfrm rot="20150980">
            <a:off x="485796" y="529155"/>
            <a:ext cx="847725" cy="952500"/>
          </a:xfrm>
          <a:custGeom>
            <a:avLst/>
            <a:gdLst>
              <a:gd name="connsiteX0" fmla="*/ 0 w 847725"/>
              <a:gd name="connsiteY0" fmla="*/ 476250 h 952500"/>
              <a:gd name="connsiteX1" fmla="*/ 423863 w 847725"/>
              <a:gd name="connsiteY1" fmla="*/ 0 h 952500"/>
              <a:gd name="connsiteX2" fmla="*/ 847726 w 847725"/>
              <a:gd name="connsiteY2" fmla="*/ 476250 h 952500"/>
              <a:gd name="connsiteX3" fmla="*/ 423863 w 847725"/>
              <a:gd name="connsiteY3" fmla="*/ 952500 h 952500"/>
              <a:gd name="connsiteX4" fmla="*/ 0 w 847725"/>
              <a:gd name="connsiteY4" fmla="*/ 47625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725" h="952500" fill="none" extrusionOk="0">
                <a:moveTo>
                  <a:pt x="0" y="476250"/>
                </a:moveTo>
                <a:cubicBezTo>
                  <a:pt x="41543" y="177185"/>
                  <a:pt x="178621" y="43024"/>
                  <a:pt x="423863" y="0"/>
                </a:cubicBezTo>
                <a:cubicBezTo>
                  <a:pt x="651300" y="1399"/>
                  <a:pt x="823701" y="206253"/>
                  <a:pt x="847726" y="476250"/>
                </a:cubicBezTo>
                <a:cubicBezTo>
                  <a:pt x="830170" y="782276"/>
                  <a:pt x="647540" y="960508"/>
                  <a:pt x="423863" y="952500"/>
                </a:cubicBezTo>
                <a:cubicBezTo>
                  <a:pt x="169204" y="959075"/>
                  <a:pt x="50386" y="733534"/>
                  <a:pt x="0" y="476250"/>
                </a:cubicBezTo>
                <a:close/>
              </a:path>
              <a:path w="847725" h="952500" stroke="0" extrusionOk="0">
                <a:moveTo>
                  <a:pt x="0" y="476250"/>
                </a:moveTo>
                <a:cubicBezTo>
                  <a:pt x="4355" y="171569"/>
                  <a:pt x="212749" y="8116"/>
                  <a:pt x="423863" y="0"/>
                </a:cubicBezTo>
                <a:cubicBezTo>
                  <a:pt x="621645" y="-16167"/>
                  <a:pt x="827555" y="201621"/>
                  <a:pt x="847726" y="476250"/>
                </a:cubicBezTo>
                <a:cubicBezTo>
                  <a:pt x="882040" y="707981"/>
                  <a:pt x="681667" y="966293"/>
                  <a:pt x="423863" y="952500"/>
                </a:cubicBezTo>
                <a:cubicBezTo>
                  <a:pt x="142027" y="938874"/>
                  <a:pt x="-5524" y="789687"/>
                  <a:pt x="0" y="4762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97080650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="" xmlns:a16="http://schemas.microsoft.com/office/drawing/2014/main" id="{8758B147-FDB8-4739-B6C5-E5640DA0CAB7}"/>
              </a:ext>
            </a:extLst>
          </p:cNvPr>
          <p:cNvSpPr/>
          <p:nvPr/>
        </p:nvSpPr>
        <p:spPr>
          <a:xfrm>
            <a:off x="1110168" y="1156921"/>
            <a:ext cx="9962562" cy="5058019"/>
          </a:xfrm>
          <a:custGeom>
            <a:avLst/>
            <a:gdLst>
              <a:gd name="connsiteX0" fmla="*/ 0 w 9962562"/>
              <a:gd name="connsiteY0" fmla="*/ 371562 h 5058019"/>
              <a:gd name="connsiteX1" fmla="*/ 371562 w 9962562"/>
              <a:gd name="connsiteY1" fmla="*/ 0 h 5058019"/>
              <a:gd name="connsiteX2" fmla="*/ 947777 w 9962562"/>
              <a:gd name="connsiteY2" fmla="*/ 0 h 5058019"/>
              <a:gd name="connsiteX3" fmla="*/ 1708381 w 9962562"/>
              <a:gd name="connsiteY3" fmla="*/ 0 h 5058019"/>
              <a:gd name="connsiteX4" fmla="*/ 2376790 w 9962562"/>
              <a:gd name="connsiteY4" fmla="*/ 0 h 5058019"/>
              <a:gd name="connsiteX5" fmla="*/ 3137393 w 9962562"/>
              <a:gd name="connsiteY5" fmla="*/ 0 h 5058019"/>
              <a:gd name="connsiteX6" fmla="*/ 3805803 w 9962562"/>
              <a:gd name="connsiteY6" fmla="*/ 0 h 5058019"/>
              <a:gd name="connsiteX7" fmla="*/ 4197629 w 9962562"/>
              <a:gd name="connsiteY7" fmla="*/ 0 h 5058019"/>
              <a:gd name="connsiteX8" fmla="*/ 4866038 w 9962562"/>
              <a:gd name="connsiteY8" fmla="*/ 0 h 5058019"/>
              <a:gd name="connsiteX9" fmla="*/ 5350059 w 9962562"/>
              <a:gd name="connsiteY9" fmla="*/ 0 h 5058019"/>
              <a:gd name="connsiteX10" fmla="*/ 5741885 w 9962562"/>
              <a:gd name="connsiteY10" fmla="*/ 0 h 5058019"/>
              <a:gd name="connsiteX11" fmla="*/ 6041516 w 9962562"/>
              <a:gd name="connsiteY11" fmla="*/ 0 h 5058019"/>
              <a:gd name="connsiteX12" fmla="*/ 6433342 w 9962562"/>
              <a:gd name="connsiteY12" fmla="*/ 0 h 5058019"/>
              <a:gd name="connsiteX13" fmla="*/ 6825169 w 9962562"/>
              <a:gd name="connsiteY13" fmla="*/ 0 h 5058019"/>
              <a:gd name="connsiteX14" fmla="*/ 7401383 w 9962562"/>
              <a:gd name="connsiteY14" fmla="*/ 0 h 5058019"/>
              <a:gd name="connsiteX15" fmla="*/ 7977598 w 9962562"/>
              <a:gd name="connsiteY15" fmla="*/ 0 h 5058019"/>
              <a:gd name="connsiteX16" fmla="*/ 8461619 w 9962562"/>
              <a:gd name="connsiteY16" fmla="*/ 0 h 5058019"/>
              <a:gd name="connsiteX17" fmla="*/ 9591000 w 9962562"/>
              <a:gd name="connsiteY17" fmla="*/ 0 h 5058019"/>
              <a:gd name="connsiteX18" fmla="*/ 9962562 w 9962562"/>
              <a:gd name="connsiteY18" fmla="*/ 371562 h 5058019"/>
              <a:gd name="connsiteX19" fmla="*/ 9962562 w 9962562"/>
              <a:gd name="connsiteY19" fmla="*/ 781477 h 5058019"/>
              <a:gd name="connsiteX20" fmla="*/ 9962562 w 9962562"/>
              <a:gd name="connsiteY20" fmla="*/ 1363988 h 5058019"/>
              <a:gd name="connsiteX21" fmla="*/ 9962562 w 9962562"/>
              <a:gd name="connsiteY21" fmla="*/ 1989648 h 5058019"/>
              <a:gd name="connsiteX22" fmla="*/ 9962562 w 9962562"/>
              <a:gd name="connsiteY22" fmla="*/ 2399563 h 5058019"/>
              <a:gd name="connsiteX23" fmla="*/ 9962562 w 9962562"/>
              <a:gd name="connsiteY23" fmla="*/ 3025222 h 5058019"/>
              <a:gd name="connsiteX24" fmla="*/ 9962562 w 9962562"/>
              <a:gd name="connsiteY24" fmla="*/ 3650882 h 5058019"/>
              <a:gd name="connsiteX25" fmla="*/ 9962562 w 9962562"/>
              <a:gd name="connsiteY25" fmla="*/ 4060797 h 5058019"/>
              <a:gd name="connsiteX26" fmla="*/ 9962562 w 9962562"/>
              <a:gd name="connsiteY26" fmla="*/ 4686457 h 5058019"/>
              <a:gd name="connsiteX27" fmla="*/ 9591000 w 9962562"/>
              <a:gd name="connsiteY27" fmla="*/ 5058019 h 5058019"/>
              <a:gd name="connsiteX28" fmla="*/ 9199174 w 9962562"/>
              <a:gd name="connsiteY28" fmla="*/ 5058019 h 5058019"/>
              <a:gd name="connsiteX29" fmla="*/ 8899542 w 9962562"/>
              <a:gd name="connsiteY29" fmla="*/ 5058019 h 5058019"/>
              <a:gd name="connsiteX30" fmla="*/ 8138939 w 9962562"/>
              <a:gd name="connsiteY30" fmla="*/ 5058019 h 5058019"/>
              <a:gd name="connsiteX31" fmla="*/ 7378335 w 9962562"/>
              <a:gd name="connsiteY31" fmla="*/ 5058019 h 5058019"/>
              <a:gd name="connsiteX32" fmla="*/ 7078703 w 9962562"/>
              <a:gd name="connsiteY32" fmla="*/ 5058019 h 5058019"/>
              <a:gd name="connsiteX33" fmla="*/ 6686877 w 9962562"/>
              <a:gd name="connsiteY33" fmla="*/ 5058019 h 5058019"/>
              <a:gd name="connsiteX34" fmla="*/ 6110662 w 9962562"/>
              <a:gd name="connsiteY34" fmla="*/ 5058019 h 5058019"/>
              <a:gd name="connsiteX35" fmla="*/ 5442253 w 9962562"/>
              <a:gd name="connsiteY35" fmla="*/ 5058019 h 5058019"/>
              <a:gd name="connsiteX36" fmla="*/ 4958232 w 9962562"/>
              <a:gd name="connsiteY36" fmla="*/ 5058019 h 5058019"/>
              <a:gd name="connsiteX37" fmla="*/ 4566406 w 9962562"/>
              <a:gd name="connsiteY37" fmla="*/ 5058019 h 5058019"/>
              <a:gd name="connsiteX38" fmla="*/ 4174580 w 9962562"/>
              <a:gd name="connsiteY38" fmla="*/ 5058019 h 5058019"/>
              <a:gd name="connsiteX39" fmla="*/ 3506171 w 9962562"/>
              <a:gd name="connsiteY39" fmla="*/ 5058019 h 5058019"/>
              <a:gd name="connsiteX40" fmla="*/ 3206539 w 9962562"/>
              <a:gd name="connsiteY40" fmla="*/ 5058019 h 5058019"/>
              <a:gd name="connsiteX41" fmla="*/ 2722519 w 9962562"/>
              <a:gd name="connsiteY41" fmla="*/ 5058019 h 5058019"/>
              <a:gd name="connsiteX42" fmla="*/ 2146304 w 9962562"/>
              <a:gd name="connsiteY42" fmla="*/ 5058019 h 5058019"/>
              <a:gd name="connsiteX43" fmla="*/ 1754478 w 9962562"/>
              <a:gd name="connsiteY43" fmla="*/ 5058019 h 5058019"/>
              <a:gd name="connsiteX44" fmla="*/ 993874 w 9962562"/>
              <a:gd name="connsiteY44" fmla="*/ 5058019 h 5058019"/>
              <a:gd name="connsiteX45" fmla="*/ 371562 w 9962562"/>
              <a:gd name="connsiteY45" fmla="*/ 5058019 h 5058019"/>
              <a:gd name="connsiteX46" fmla="*/ 0 w 9962562"/>
              <a:gd name="connsiteY46" fmla="*/ 4686457 h 5058019"/>
              <a:gd name="connsiteX47" fmla="*/ 0 w 9962562"/>
              <a:gd name="connsiteY47" fmla="*/ 4233393 h 5058019"/>
              <a:gd name="connsiteX48" fmla="*/ 0 w 9962562"/>
              <a:gd name="connsiteY48" fmla="*/ 3650882 h 5058019"/>
              <a:gd name="connsiteX49" fmla="*/ 0 w 9962562"/>
              <a:gd name="connsiteY49" fmla="*/ 3068371 h 5058019"/>
              <a:gd name="connsiteX50" fmla="*/ 0 w 9962562"/>
              <a:gd name="connsiteY50" fmla="*/ 2442712 h 5058019"/>
              <a:gd name="connsiteX51" fmla="*/ 0 w 9962562"/>
              <a:gd name="connsiteY51" fmla="*/ 1903350 h 5058019"/>
              <a:gd name="connsiteX52" fmla="*/ 0 w 9962562"/>
              <a:gd name="connsiteY52" fmla="*/ 1493435 h 5058019"/>
              <a:gd name="connsiteX53" fmla="*/ 0 w 9962562"/>
              <a:gd name="connsiteY53" fmla="*/ 867775 h 5058019"/>
              <a:gd name="connsiteX54" fmla="*/ 0 w 9962562"/>
              <a:gd name="connsiteY54" fmla="*/ 371562 h 50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962562" h="5058019" fill="none" extrusionOk="0">
                <a:moveTo>
                  <a:pt x="0" y="371562"/>
                </a:moveTo>
                <a:cubicBezTo>
                  <a:pt x="-31267" y="132850"/>
                  <a:pt x="193158" y="21583"/>
                  <a:pt x="371562" y="0"/>
                </a:cubicBezTo>
                <a:cubicBezTo>
                  <a:pt x="647645" y="-2513"/>
                  <a:pt x="801251" y="63394"/>
                  <a:pt x="947777" y="0"/>
                </a:cubicBezTo>
                <a:cubicBezTo>
                  <a:pt x="1094303" y="-63394"/>
                  <a:pt x="1360461" y="79191"/>
                  <a:pt x="1708381" y="0"/>
                </a:cubicBezTo>
                <a:cubicBezTo>
                  <a:pt x="2056301" y="-79191"/>
                  <a:pt x="2128869" y="50137"/>
                  <a:pt x="2376790" y="0"/>
                </a:cubicBezTo>
                <a:cubicBezTo>
                  <a:pt x="2624711" y="-50137"/>
                  <a:pt x="2877641" y="47094"/>
                  <a:pt x="3137393" y="0"/>
                </a:cubicBezTo>
                <a:cubicBezTo>
                  <a:pt x="3397145" y="-47094"/>
                  <a:pt x="3513724" y="47686"/>
                  <a:pt x="3805803" y="0"/>
                </a:cubicBezTo>
                <a:cubicBezTo>
                  <a:pt x="4097882" y="-47686"/>
                  <a:pt x="4109236" y="44208"/>
                  <a:pt x="4197629" y="0"/>
                </a:cubicBezTo>
                <a:cubicBezTo>
                  <a:pt x="4286022" y="-44208"/>
                  <a:pt x="4685605" y="27409"/>
                  <a:pt x="4866038" y="0"/>
                </a:cubicBezTo>
                <a:cubicBezTo>
                  <a:pt x="5046471" y="-27409"/>
                  <a:pt x="5109170" y="28619"/>
                  <a:pt x="5350059" y="0"/>
                </a:cubicBezTo>
                <a:cubicBezTo>
                  <a:pt x="5590948" y="-28619"/>
                  <a:pt x="5599201" y="22394"/>
                  <a:pt x="5741885" y="0"/>
                </a:cubicBezTo>
                <a:cubicBezTo>
                  <a:pt x="5884569" y="-22394"/>
                  <a:pt x="5959693" y="9521"/>
                  <a:pt x="6041516" y="0"/>
                </a:cubicBezTo>
                <a:cubicBezTo>
                  <a:pt x="6123339" y="-9521"/>
                  <a:pt x="6292419" y="19386"/>
                  <a:pt x="6433342" y="0"/>
                </a:cubicBezTo>
                <a:cubicBezTo>
                  <a:pt x="6574265" y="-19386"/>
                  <a:pt x="6695779" y="4991"/>
                  <a:pt x="6825169" y="0"/>
                </a:cubicBezTo>
                <a:cubicBezTo>
                  <a:pt x="6954559" y="-4991"/>
                  <a:pt x="7215074" y="36659"/>
                  <a:pt x="7401383" y="0"/>
                </a:cubicBezTo>
                <a:cubicBezTo>
                  <a:pt x="7587692" y="-36659"/>
                  <a:pt x="7818241" y="1872"/>
                  <a:pt x="7977598" y="0"/>
                </a:cubicBezTo>
                <a:cubicBezTo>
                  <a:pt x="8136956" y="-1872"/>
                  <a:pt x="8293493" y="36955"/>
                  <a:pt x="8461619" y="0"/>
                </a:cubicBezTo>
                <a:cubicBezTo>
                  <a:pt x="8629745" y="-36955"/>
                  <a:pt x="9185247" y="43632"/>
                  <a:pt x="9591000" y="0"/>
                </a:cubicBezTo>
                <a:cubicBezTo>
                  <a:pt x="9737612" y="6434"/>
                  <a:pt x="9971059" y="176709"/>
                  <a:pt x="9962562" y="371562"/>
                </a:cubicBezTo>
                <a:cubicBezTo>
                  <a:pt x="9999911" y="501117"/>
                  <a:pt x="9928030" y="627045"/>
                  <a:pt x="9962562" y="781477"/>
                </a:cubicBezTo>
                <a:cubicBezTo>
                  <a:pt x="9997094" y="935909"/>
                  <a:pt x="9893339" y="1205521"/>
                  <a:pt x="9962562" y="1363988"/>
                </a:cubicBezTo>
                <a:cubicBezTo>
                  <a:pt x="10031785" y="1522455"/>
                  <a:pt x="9938105" y="1837211"/>
                  <a:pt x="9962562" y="1989648"/>
                </a:cubicBezTo>
                <a:cubicBezTo>
                  <a:pt x="9987019" y="2142085"/>
                  <a:pt x="9916551" y="2271064"/>
                  <a:pt x="9962562" y="2399563"/>
                </a:cubicBezTo>
                <a:cubicBezTo>
                  <a:pt x="10008573" y="2528062"/>
                  <a:pt x="9953375" y="2732984"/>
                  <a:pt x="9962562" y="3025222"/>
                </a:cubicBezTo>
                <a:cubicBezTo>
                  <a:pt x="9971749" y="3317460"/>
                  <a:pt x="9899226" y="3438983"/>
                  <a:pt x="9962562" y="3650882"/>
                </a:cubicBezTo>
                <a:cubicBezTo>
                  <a:pt x="10025898" y="3862781"/>
                  <a:pt x="9946604" y="3868848"/>
                  <a:pt x="9962562" y="4060797"/>
                </a:cubicBezTo>
                <a:cubicBezTo>
                  <a:pt x="9978520" y="4252747"/>
                  <a:pt x="9909022" y="4504445"/>
                  <a:pt x="9962562" y="4686457"/>
                </a:cubicBezTo>
                <a:cubicBezTo>
                  <a:pt x="10001677" y="4890813"/>
                  <a:pt x="9823986" y="5029536"/>
                  <a:pt x="9591000" y="5058019"/>
                </a:cubicBezTo>
                <a:cubicBezTo>
                  <a:pt x="9417580" y="5095847"/>
                  <a:pt x="9319193" y="5022650"/>
                  <a:pt x="9199174" y="5058019"/>
                </a:cubicBezTo>
                <a:cubicBezTo>
                  <a:pt x="9079155" y="5093388"/>
                  <a:pt x="9015546" y="5024628"/>
                  <a:pt x="8899542" y="5058019"/>
                </a:cubicBezTo>
                <a:cubicBezTo>
                  <a:pt x="8783538" y="5091410"/>
                  <a:pt x="8453891" y="4971985"/>
                  <a:pt x="8138939" y="5058019"/>
                </a:cubicBezTo>
                <a:cubicBezTo>
                  <a:pt x="7823987" y="5144053"/>
                  <a:pt x="7678282" y="5049049"/>
                  <a:pt x="7378335" y="5058019"/>
                </a:cubicBezTo>
                <a:cubicBezTo>
                  <a:pt x="7078388" y="5066989"/>
                  <a:pt x="7216191" y="5029721"/>
                  <a:pt x="7078703" y="5058019"/>
                </a:cubicBezTo>
                <a:cubicBezTo>
                  <a:pt x="6941215" y="5086317"/>
                  <a:pt x="6795897" y="5049380"/>
                  <a:pt x="6686877" y="5058019"/>
                </a:cubicBezTo>
                <a:cubicBezTo>
                  <a:pt x="6577857" y="5066658"/>
                  <a:pt x="6245203" y="5016490"/>
                  <a:pt x="6110662" y="5058019"/>
                </a:cubicBezTo>
                <a:cubicBezTo>
                  <a:pt x="5976122" y="5099548"/>
                  <a:pt x="5763975" y="4987083"/>
                  <a:pt x="5442253" y="5058019"/>
                </a:cubicBezTo>
                <a:cubicBezTo>
                  <a:pt x="5120531" y="5128955"/>
                  <a:pt x="5153601" y="5055831"/>
                  <a:pt x="4958232" y="5058019"/>
                </a:cubicBezTo>
                <a:cubicBezTo>
                  <a:pt x="4762863" y="5060207"/>
                  <a:pt x="4678762" y="5040821"/>
                  <a:pt x="4566406" y="5058019"/>
                </a:cubicBezTo>
                <a:cubicBezTo>
                  <a:pt x="4454050" y="5075217"/>
                  <a:pt x="4316558" y="5049953"/>
                  <a:pt x="4174580" y="5058019"/>
                </a:cubicBezTo>
                <a:cubicBezTo>
                  <a:pt x="4032602" y="5066085"/>
                  <a:pt x="3642582" y="5020225"/>
                  <a:pt x="3506171" y="5058019"/>
                </a:cubicBezTo>
                <a:cubicBezTo>
                  <a:pt x="3369760" y="5095813"/>
                  <a:pt x="3314245" y="5022136"/>
                  <a:pt x="3206539" y="5058019"/>
                </a:cubicBezTo>
                <a:cubicBezTo>
                  <a:pt x="3098833" y="5093902"/>
                  <a:pt x="2911528" y="5004720"/>
                  <a:pt x="2722519" y="5058019"/>
                </a:cubicBezTo>
                <a:cubicBezTo>
                  <a:pt x="2533510" y="5111318"/>
                  <a:pt x="2395974" y="5021054"/>
                  <a:pt x="2146304" y="5058019"/>
                </a:cubicBezTo>
                <a:cubicBezTo>
                  <a:pt x="1896635" y="5094984"/>
                  <a:pt x="1884663" y="5024956"/>
                  <a:pt x="1754478" y="5058019"/>
                </a:cubicBezTo>
                <a:cubicBezTo>
                  <a:pt x="1624293" y="5091082"/>
                  <a:pt x="1243581" y="5050399"/>
                  <a:pt x="993874" y="5058019"/>
                </a:cubicBezTo>
                <a:cubicBezTo>
                  <a:pt x="744167" y="5065639"/>
                  <a:pt x="525249" y="4997025"/>
                  <a:pt x="371562" y="5058019"/>
                </a:cubicBezTo>
                <a:cubicBezTo>
                  <a:pt x="157452" y="5045022"/>
                  <a:pt x="-2792" y="4898478"/>
                  <a:pt x="0" y="4686457"/>
                </a:cubicBezTo>
                <a:cubicBezTo>
                  <a:pt x="-11697" y="4537333"/>
                  <a:pt x="12651" y="4417240"/>
                  <a:pt x="0" y="4233393"/>
                </a:cubicBezTo>
                <a:cubicBezTo>
                  <a:pt x="-12651" y="4049546"/>
                  <a:pt x="68900" y="3801615"/>
                  <a:pt x="0" y="3650882"/>
                </a:cubicBezTo>
                <a:cubicBezTo>
                  <a:pt x="-68900" y="3500149"/>
                  <a:pt x="65956" y="3289248"/>
                  <a:pt x="0" y="3068371"/>
                </a:cubicBezTo>
                <a:cubicBezTo>
                  <a:pt x="-65956" y="2847494"/>
                  <a:pt x="5373" y="2674162"/>
                  <a:pt x="0" y="2442712"/>
                </a:cubicBezTo>
                <a:cubicBezTo>
                  <a:pt x="-5373" y="2211262"/>
                  <a:pt x="34715" y="2097076"/>
                  <a:pt x="0" y="1903350"/>
                </a:cubicBezTo>
                <a:cubicBezTo>
                  <a:pt x="-34715" y="1709624"/>
                  <a:pt x="1343" y="1688722"/>
                  <a:pt x="0" y="1493435"/>
                </a:cubicBezTo>
                <a:cubicBezTo>
                  <a:pt x="-1343" y="1298149"/>
                  <a:pt x="25205" y="1077257"/>
                  <a:pt x="0" y="867775"/>
                </a:cubicBezTo>
                <a:cubicBezTo>
                  <a:pt x="-25205" y="658293"/>
                  <a:pt x="31097" y="478768"/>
                  <a:pt x="0" y="371562"/>
                </a:cubicBezTo>
                <a:close/>
              </a:path>
              <a:path w="9962562" h="5058019" stroke="0" extrusionOk="0">
                <a:moveTo>
                  <a:pt x="0" y="371562"/>
                </a:moveTo>
                <a:cubicBezTo>
                  <a:pt x="-25980" y="150329"/>
                  <a:pt x="109326" y="21403"/>
                  <a:pt x="371562" y="0"/>
                </a:cubicBezTo>
                <a:cubicBezTo>
                  <a:pt x="676790" y="-62331"/>
                  <a:pt x="916596" y="23938"/>
                  <a:pt x="1132166" y="0"/>
                </a:cubicBezTo>
                <a:cubicBezTo>
                  <a:pt x="1347736" y="-23938"/>
                  <a:pt x="1394937" y="27205"/>
                  <a:pt x="1616186" y="0"/>
                </a:cubicBezTo>
                <a:cubicBezTo>
                  <a:pt x="1837435" y="-27205"/>
                  <a:pt x="1922520" y="41589"/>
                  <a:pt x="2008012" y="0"/>
                </a:cubicBezTo>
                <a:cubicBezTo>
                  <a:pt x="2093504" y="-41589"/>
                  <a:pt x="2434026" y="285"/>
                  <a:pt x="2676422" y="0"/>
                </a:cubicBezTo>
                <a:cubicBezTo>
                  <a:pt x="2918818" y="-285"/>
                  <a:pt x="2955296" y="23472"/>
                  <a:pt x="3160442" y="0"/>
                </a:cubicBezTo>
                <a:cubicBezTo>
                  <a:pt x="3365588" y="-23472"/>
                  <a:pt x="3549762" y="62681"/>
                  <a:pt x="3921046" y="0"/>
                </a:cubicBezTo>
                <a:cubicBezTo>
                  <a:pt x="4292330" y="-62681"/>
                  <a:pt x="4132220" y="3205"/>
                  <a:pt x="4312872" y="0"/>
                </a:cubicBezTo>
                <a:cubicBezTo>
                  <a:pt x="4493524" y="-3205"/>
                  <a:pt x="4731091" y="20358"/>
                  <a:pt x="5073475" y="0"/>
                </a:cubicBezTo>
                <a:cubicBezTo>
                  <a:pt x="5415859" y="-20358"/>
                  <a:pt x="5239436" y="27452"/>
                  <a:pt x="5373107" y="0"/>
                </a:cubicBezTo>
                <a:cubicBezTo>
                  <a:pt x="5506778" y="-27452"/>
                  <a:pt x="5827548" y="23327"/>
                  <a:pt x="5949322" y="0"/>
                </a:cubicBezTo>
                <a:cubicBezTo>
                  <a:pt x="6071097" y="-23327"/>
                  <a:pt x="6376854" y="41080"/>
                  <a:pt x="6525537" y="0"/>
                </a:cubicBezTo>
                <a:cubicBezTo>
                  <a:pt x="6674221" y="-41080"/>
                  <a:pt x="6853964" y="28008"/>
                  <a:pt x="7009557" y="0"/>
                </a:cubicBezTo>
                <a:cubicBezTo>
                  <a:pt x="7165150" y="-28008"/>
                  <a:pt x="7552238" y="51428"/>
                  <a:pt x="7770161" y="0"/>
                </a:cubicBezTo>
                <a:cubicBezTo>
                  <a:pt x="7988084" y="-51428"/>
                  <a:pt x="8200852" y="21328"/>
                  <a:pt x="8530765" y="0"/>
                </a:cubicBezTo>
                <a:cubicBezTo>
                  <a:pt x="8860678" y="-21328"/>
                  <a:pt x="8801488" y="19994"/>
                  <a:pt x="8922591" y="0"/>
                </a:cubicBezTo>
                <a:cubicBezTo>
                  <a:pt x="9043694" y="-19994"/>
                  <a:pt x="9381074" y="21669"/>
                  <a:pt x="9591000" y="0"/>
                </a:cubicBezTo>
                <a:cubicBezTo>
                  <a:pt x="9786617" y="-19551"/>
                  <a:pt x="9965924" y="120877"/>
                  <a:pt x="9962562" y="371562"/>
                </a:cubicBezTo>
                <a:cubicBezTo>
                  <a:pt x="9973261" y="513522"/>
                  <a:pt x="9957678" y="744352"/>
                  <a:pt x="9962562" y="954073"/>
                </a:cubicBezTo>
                <a:cubicBezTo>
                  <a:pt x="9967446" y="1163794"/>
                  <a:pt x="9919330" y="1271959"/>
                  <a:pt x="9962562" y="1407137"/>
                </a:cubicBezTo>
                <a:cubicBezTo>
                  <a:pt x="10005794" y="1542315"/>
                  <a:pt x="9932127" y="1726706"/>
                  <a:pt x="9962562" y="2032797"/>
                </a:cubicBezTo>
                <a:cubicBezTo>
                  <a:pt x="9992997" y="2338888"/>
                  <a:pt x="9937160" y="2448818"/>
                  <a:pt x="9962562" y="2572158"/>
                </a:cubicBezTo>
                <a:cubicBezTo>
                  <a:pt x="9987964" y="2695498"/>
                  <a:pt x="9950665" y="2928514"/>
                  <a:pt x="9962562" y="3025222"/>
                </a:cubicBezTo>
                <a:cubicBezTo>
                  <a:pt x="9974459" y="3121930"/>
                  <a:pt x="9927552" y="3402181"/>
                  <a:pt x="9962562" y="3564584"/>
                </a:cubicBezTo>
                <a:cubicBezTo>
                  <a:pt x="9997572" y="3726987"/>
                  <a:pt x="9953138" y="3787515"/>
                  <a:pt x="9962562" y="3974499"/>
                </a:cubicBezTo>
                <a:cubicBezTo>
                  <a:pt x="9971986" y="4161484"/>
                  <a:pt x="9907174" y="4431989"/>
                  <a:pt x="9962562" y="4686457"/>
                </a:cubicBezTo>
                <a:cubicBezTo>
                  <a:pt x="9958345" y="4900130"/>
                  <a:pt x="9791074" y="5051208"/>
                  <a:pt x="9591000" y="5058019"/>
                </a:cubicBezTo>
                <a:cubicBezTo>
                  <a:pt x="9402620" y="5089442"/>
                  <a:pt x="9104995" y="5021479"/>
                  <a:pt x="8922591" y="5058019"/>
                </a:cubicBezTo>
                <a:cubicBezTo>
                  <a:pt x="8740187" y="5094559"/>
                  <a:pt x="8680142" y="5054487"/>
                  <a:pt x="8530765" y="5058019"/>
                </a:cubicBezTo>
                <a:cubicBezTo>
                  <a:pt x="8381388" y="5061551"/>
                  <a:pt x="7997513" y="4987614"/>
                  <a:pt x="7862355" y="5058019"/>
                </a:cubicBezTo>
                <a:cubicBezTo>
                  <a:pt x="7727197" y="5128424"/>
                  <a:pt x="7687637" y="5032435"/>
                  <a:pt x="7562724" y="5058019"/>
                </a:cubicBezTo>
                <a:cubicBezTo>
                  <a:pt x="7437811" y="5083603"/>
                  <a:pt x="7037379" y="5009906"/>
                  <a:pt x="6894314" y="5058019"/>
                </a:cubicBezTo>
                <a:cubicBezTo>
                  <a:pt x="6751249" y="5106132"/>
                  <a:pt x="6689401" y="5054300"/>
                  <a:pt x="6502488" y="5058019"/>
                </a:cubicBezTo>
                <a:cubicBezTo>
                  <a:pt x="6315575" y="5061738"/>
                  <a:pt x="6278070" y="5025076"/>
                  <a:pt x="6202857" y="5058019"/>
                </a:cubicBezTo>
                <a:cubicBezTo>
                  <a:pt x="6127644" y="5090962"/>
                  <a:pt x="5930919" y="5018054"/>
                  <a:pt x="5811030" y="5058019"/>
                </a:cubicBezTo>
                <a:cubicBezTo>
                  <a:pt x="5691141" y="5097984"/>
                  <a:pt x="5389376" y="5038829"/>
                  <a:pt x="5142621" y="5058019"/>
                </a:cubicBezTo>
                <a:cubicBezTo>
                  <a:pt x="4895866" y="5077209"/>
                  <a:pt x="4835921" y="5012376"/>
                  <a:pt x="4750795" y="5058019"/>
                </a:cubicBezTo>
                <a:cubicBezTo>
                  <a:pt x="4665669" y="5103662"/>
                  <a:pt x="4536119" y="5022606"/>
                  <a:pt x="4451163" y="5058019"/>
                </a:cubicBezTo>
                <a:cubicBezTo>
                  <a:pt x="4366207" y="5093432"/>
                  <a:pt x="4141471" y="5032527"/>
                  <a:pt x="4059337" y="5058019"/>
                </a:cubicBezTo>
                <a:cubicBezTo>
                  <a:pt x="3977203" y="5083511"/>
                  <a:pt x="3674783" y="5034028"/>
                  <a:pt x="3575317" y="5058019"/>
                </a:cubicBezTo>
                <a:cubicBezTo>
                  <a:pt x="3475851" y="5082010"/>
                  <a:pt x="3245027" y="4990080"/>
                  <a:pt x="2999102" y="5058019"/>
                </a:cubicBezTo>
                <a:cubicBezTo>
                  <a:pt x="2753177" y="5125958"/>
                  <a:pt x="2780967" y="5036596"/>
                  <a:pt x="2607276" y="5058019"/>
                </a:cubicBezTo>
                <a:cubicBezTo>
                  <a:pt x="2433585" y="5079442"/>
                  <a:pt x="2116147" y="4992631"/>
                  <a:pt x="1846672" y="5058019"/>
                </a:cubicBezTo>
                <a:cubicBezTo>
                  <a:pt x="1577197" y="5123407"/>
                  <a:pt x="1409489" y="5056507"/>
                  <a:pt x="1270457" y="5058019"/>
                </a:cubicBezTo>
                <a:cubicBezTo>
                  <a:pt x="1131425" y="5059531"/>
                  <a:pt x="738949" y="4985474"/>
                  <a:pt x="371562" y="5058019"/>
                </a:cubicBezTo>
                <a:cubicBezTo>
                  <a:pt x="136554" y="5023923"/>
                  <a:pt x="9563" y="4881318"/>
                  <a:pt x="0" y="4686457"/>
                </a:cubicBezTo>
                <a:cubicBezTo>
                  <a:pt x="-64716" y="4528065"/>
                  <a:pt x="68804" y="4215273"/>
                  <a:pt x="0" y="4060797"/>
                </a:cubicBezTo>
                <a:cubicBezTo>
                  <a:pt x="-68804" y="3906321"/>
                  <a:pt x="5508" y="3771630"/>
                  <a:pt x="0" y="3607733"/>
                </a:cubicBezTo>
                <a:cubicBezTo>
                  <a:pt x="-5508" y="3443836"/>
                  <a:pt x="57317" y="3266429"/>
                  <a:pt x="0" y="3068371"/>
                </a:cubicBezTo>
                <a:cubicBezTo>
                  <a:pt x="-57317" y="2870313"/>
                  <a:pt x="44464" y="2814598"/>
                  <a:pt x="0" y="2658456"/>
                </a:cubicBezTo>
                <a:cubicBezTo>
                  <a:pt x="-44464" y="2502314"/>
                  <a:pt x="22210" y="2174501"/>
                  <a:pt x="0" y="2032797"/>
                </a:cubicBezTo>
                <a:cubicBezTo>
                  <a:pt x="-22210" y="1891093"/>
                  <a:pt x="40943" y="1674383"/>
                  <a:pt x="0" y="1493435"/>
                </a:cubicBezTo>
                <a:cubicBezTo>
                  <a:pt x="-40943" y="1312487"/>
                  <a:pt x="71025" y="1065621"/>
                  <a:pt x="0" y="867775"/>
                </a:cubicBezTo>
                <a:cubicBezTo>
                  <a:pt x="-71025" y="669929"/>
                  <a:pt x="9777" y="512700"/>
                  <a:pt x="0" y="37156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oundRect">
                    <a:avLst>
                      <a:gd name="adj" fmla="val 734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 descr="그리기이(가) 표시된 사진&#10;&#10;자동 생성된 설명">
            <a:extLst>
              <a:ext uri="{FF2B5EF4-FFF2-40B4-BE49-F238E27FC236}">
                <a16:creationId xmlns="" xmlns:a16="http://schemas.microsoft.com/office/drawing/2014/main" id="{41FA95F1-E0A9-46DA-940B-CA53E47F7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24" y="3728059"/>
            <a:ext cx="3129941" cy="3129941"/>
          </a:xfrm>
          <a:prstGeom prst="rect">
            <a:avLst/>
          </a:prstGeom>
        </p:spPr>
      </p:pic>
      <p:pic>
        <p:nvPicPr>
          <p:cNvPr id="8" name="그림 7" descr="그리기이(가) 표시된 사진&#10;&#10;자동 생성된 설명">
            <a:extLst>
              <a:ext uri="{FF2B5EF4-FFF2-40B4-BE49-F238E27FC236}">
                <a16:creationId xmlns="" xmlns:a16="http://schemas.microsoft.com/office/drawing/2014/main" id="{54085C60-9174-4D7F-BC66-6B360C10E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90" y="3285819"/>
            <a:ext cx="3524250" cy="2857500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="" xmlns:a16="http://schemas.microsoft.com/office/drawing/2014/main" id="{890EC89B-164A-47E3-9E03-6FD7F333CFBB}"/>
              </a:ext>
            </a:extLst>
          </p:cNvPr>
          <p:cNvSpPr/>
          <p:nvPr/>
        </p:nvSpPr>
        <p:spPr>
          <a:xfrm>
            <a:off x="3039581" y="2033098"/>
            <a:ext cx="6112833" cy="1181100"/>
          </a:xfrm>
          <a:custGeom>
            <a:avLst/>
            <a:gdLst>
              <a:gd name="connsiteX0" fmla="*/ 0 w 6112833"/>
              <a:gd name="connsiteY0" fmla="*/ 196854 h 1181100"/>
              <a:gd name="connsiteX1" fmla="*/ 196854 w 6112833"/>
              <a:gd name="connsiteY1" fmla="*/ 0 h 1181100"/>
              <a:gd name="connsiteX2" fmla="*/ 946695 w 6112833"/>
              <a:gd name="connsiteY2" fmla="*/ 0 h 1181100"/>
              <a:gd name="connsiteX3" fmla="*/ 1639344 w 6112833"/>
              <a:gd name="connsiteY3" fmla="*/ 0 h 1181100"/>
              <a:gd name="connsiteX4" fmla="*/ 2389185 w 6112833"/>
              <a:gd name="connsiteY4" fmla="*/ 0 h 1181100"/>
              <a:gd name="connsiteX5" fmla="*/ 3139026 w 6112833"/>
              <a:gd name="connsiteY5" fmla="*/ 0 h 1181100"/>
              <a:gd name="connsiteX6" fmla="*/ 3888867 w 6112833"/>
              <a:gd name="connsiteY6" fmla="*/ 0 h 1181100"/>
              <a:gd name="connsiteX7" fmla="*/ 4581516 w 6112833"/>
              <a:gd name="connsiteY7" fmla="*/ 0 h 1181100"/>
              <a:gd name="connsiteX8" fmla="*/ 5102592 w 6112833"/>
              <a:gd name="connsiteY8" fmla="*/ 0 h 1181100"/>
              <a:gd name="connsiteX9" fmla="*/ 5915979 w 6112833"/>
              <a:gd name="connsiteY9" fmla="*/ 0 h 1181100"/>
              <a:gd name="connsiteX10" fmla="*/ 6112833 w 6112833"/>
              <a:gd name="connsiteY10" fmla="*/ 196854 h 1181100"/>
              <a:gd name="connsiteX11" fmla="*/ 6112833 w 6112833"/>
              <a:gd name="connsiteY11" fmla="*/ 574802 h 1181100"/>
              <a:gd name="connsiteX12" fmla="*/ 6112833 w 6112833"/>
              <a:gd name="connsiteY12" fmla="*/ 984246 h 1181100"/>
              <a:gd name="connsiteX13" fmla="*/ 5915979 w 6112833"/>
              <a:gd name="connsiteY13" fmla="*/ 1181100 h 1181100"/>
              <a:gd name="connsiteX14" fmla="*/ 5394903 w 6112833"/>
              <a:gd name="connsiteY14" fmla="*/ 1181100 h 1181100"/>
              <a:gd name="connsiteX15" fmla="*/ 4759445 w 6112833"/>
              <a:gd name="connsiteY15" fmla="*/ 1181100 h 1181100"/>
              <a:gd name="connsiteX16" fmla="*/ 4238369 w 6112833"/>
              <a:gd name="connsiteY16" fmla="*/ 1181100 h 1181100"/>
              <a:gd name="connsiteX17" fmla="*/ 3717293 w 6112833"/>
              <a:gd name="connsiteY17" fmla="*/ 1181100 h 1181100"/>
              <a:gd name="connsiteX18" fmla="*/ 3024644 w 6112833"/>
              <a:gd name="connsiteY18" fmla="*/ 1181100 h 1181100"/>
              <a:gd name="connsiteX19" fmla="*/ 2389185 w 6112833"/>
              <a:gd name="connsiteY19" fmla="*/ 1181100 h 1181100"/>
              <a:gd name="connsiteX20" fmla="*/ 1639344 w 6112833"/>
              <a:gd name="connsiteY20" fmla="*/ 1181100 h 1181100"/>
              <a:gd name="connsiteX21" fmla="*/ 889504 w 6112833"/>
              <a:gd name="connsiteY21" fmla="*/ 1181100 h 1181100"/>
              <a:gd name="connsiteX22" fmla="*/ 196854 w 6112833"/>
              <a:gd name="connsiteY22" fmla="*/ 1181100 h 1181100"/>
              <a:gd name="connsiteX23" fmla="*/ 0 w 6112833"/>
              <a:gd name="connsiteY23" fmla="*/ 984246 h 1181100"/>
              <a:gd name="connsiteX24" fmla="*/ 0 w 6112833"/>
              <a:gd name="connsiteY24" fmla="*/ 614172 h 1181100"/>
              <a:gd name="connsiteX25" fmla="*/ 0 w 6112833"/>
              <a:gd name="connsiteY25" fmla="*/ 196854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12833" h="1181100" fill="none" extrusionOk="0">
                <a:moveTo>
                  <a:pt x="0" y="196854"/>
                </a:moveTo>
                <a:cubicBezTo>
                  <a:pt x="6109" y="96312"/>
                  <a:pt x="85111" y="-11220"/>
                  <a:pt x="196854" y="0"/>
                </a:cubicBezTo>
                <a:cubicBezTo>
                  <a:pt x="370146" y="-18714"/>
                  <a:pt x="680433" y="33557"/>
                  <a:pt x="946695" y="0"/>
                </a:cubicBezTo>
                <a:cubicBezTo>
                  <a:pt x="1212957" y="-33557"/>
                  <a:pt x="1362645" y="27693"/>
                  <a:pt x="1639344" y="0"/>
                </a:cubicBezTo>
                <a:cubicBezTo>
                  <a:pt x="1916043" y="-27693"/>
                  <a:pt x="2157021" y="-31252"/>
                  <a:pt x="2389185" y="0"/>
                </a:cubicBezTo>
                <a:cubicBezTo>
                  <a:pt x="2621349" y="31252"/>
                  <a:pt x="2847426" y="6809"/>
                  <a:pt x="3139026" y="0"/>
                </a:cubicBezTo>
                <a:cubicBezTo>
                  <a:pt x="3430626" y="-6809"/>
                  <a:pt x="3583873" y="-13781"/>
                  <a:pt x="3888867" y="0"/>
                </a:cubicBezTo>
                <a:cubicBezTo>
                  <a:pt x="4193861" y="13781"/>
                  <a:pt x="4243240" y="17762"/>
                  <a:pt x="4581516" y="0"/>
                </a:cubicBezTo>
                <a:cubicBezTo>
                  <a:pt x="4919792" y="-17762"/>
                  <a:pt x="4919454" y="-1509"/>
                  <a:pt x="5102592" y="0"/>
                </a:cubicBezTo>
                <a:cubicBezTo>
                  <a:pt x="5285730" y="1509"/>
                  <a:pt x="5731983" y="23589"/>
                  <a:pt x="5915979" y="0"/>
                </a:cubicBezTo>
                <a:cubicBezTo>
                  <a:pt x="6028839" y="-20052"/>
                  <a:pt x="6105202" y="93825"/>
                  <a:pt x="6112833" y="196854"/>
                </a:cubicBezTo>
                <a:cubicBezTo>
                  <a:pt x="6119010" y="349784"/>
                  <a:pt x="6113598" y="392717"/>
                  <a:pt x="6112833" y="574802"/>
                </a:cubicBezTo>
                <a:cubicBezTo>
                  <a:pt x="6112068" y="756887"/>
                  <a:pt x="6124579" y="807579"/>
                  <a:pt x="6112833" y="984246"/>
                </a:cubicBezTo>
                <a:cubicBezTo>
                  <a:pt x="6107613" y="1098241"/>
                  <a:pt x="6034754" y="1156058"/>
                  <a:pt x="5915979" y="1181100"/>
                </a:cubicBezTo>
                <a:cubicBezTo>
                  <a:pt x="5770183" y="1161032"/>
                  <a:pt x="5550722" y="1156672"/>
                  <a:pt x="5394903" y="1181100"/>
                </a:cubicBezTo>
                <a:cubicBezTo>
                  <a:pt x="5239084" y="1205528"/>
                  <a:pt x="5045205" y="1205379"/>
                  <a:pt x="4759445" y="1181100"/>
                </a:cubicBezTo>
                <a:cubicBezTo>
                  <a:pt x="4473685" y="1156821"/>
                  <a:pt x="4397077" y="1160405"/>
                  <a:pt x="4238369" y="1181100"/>
                </a:cubicBezTo>
                <a:cubicBezTo>
                  <a:pt x="4079661" y="1201795"/>
                  <a:pt x="3857053" y="1171600"/>
                  <a:pt x="3717293" y="1181100"/>
                </a:cubicBezTo>
                <a:cubicBezTo>
                  <a:pt x="3577533" y="1190600"/>
                  <a:pt x="3264323" y="1206649"/>
                  <a:pt x="3024644" y="1181100"/>
                </a:cubicBezTo>
                <a:cubicBezTo>
                  <a:pt x="2784965" y="1155551"/>
                  <a:pt x="2537400" y="1179541"/>
                  <a:pt x="2389185" y="1181100"/>
                </a:cubicBezTo>
                <a:cubicBezTo>
                  <a:pt x="2240970" y="1182659"/>
                  <a:pt x="1999126" y="1198935"/>
                  <a:pt x="1639344" y="1181100"/>
                </a:cubicBezTo>
                <a:cubicBezTo>
                  <a:pt x="1279562" y="1163265"/>
                  <a:pt x="1079905" y="1167618"/>
                  <a:pt x="889504" y="1181100"/>
                </a:cubicBezTo>
                <a:cubicBezTo>
                  <a:pt x="699103" y="1194582"/>
                  <a:pt x="440509" y="1178005"/>
                  <a:pt x="196854" y="1181100"/>
                </a:cubicBezTo>
                <a:cubicBezTo>
                  <a:pt x="109634" y="1178713"/>
                  <a:pt x="14335" y="1098925"/>
                  <a:pt x="0" y="984246"/>
                </a:cubicBezTo>
                <a:cubicBezTo>
                  <a:pt x="-5338" y="875072"/>
                  <a:pt x="-7898" y="693979"/>
                  <a:pt x="0" y="614172"/>
                </a:cubicBezTo>
                <a:cubicBezTo>
                  <a:pt x="7898" y="534365"/>
                  <a:pt x="-10971" y="399677"/>
                  <a:pt x="0" y="196854"/>
                </a:cubicBezTo>
                <a:close/>
              </a:path>
              <a:path w="6112833" h="1181100" stroke="0" extrusionOk="0">
                <a:moveTo>
                  <a:pt x="0" y="196854"/>
                </a:moveTo>
                <a:cubicBezTo>
                  <a:pt x="19179" y="71939"/>
                  <a:pt x="85240" y="6056"/>
                  <a:pt x="196854" y="0"/>
                </a:cubicBezTo>
                <a:cubicBezTo>
                  <a:pt x="452795" y="26061"/>
                  <a:pt x="614526" y="1855"/>
                  <a:pt x="946695" y="0"/>
                </a:cubicBezTo>
                <a:cubicBezTo>
                  <a:pt x="1278864" y="-1855"/>
                  <a:pt x="1250390" y="16863"/>
                  <a:pt x="1410579" y="0"/>
                </a:cubicBezTo>
                <a:cubicBezTo>
                  <a:pt x="1570768" y="-16863"/>
                  <a:pt x="1811410" y="-24469"/>
                  <a:pt x="1988846" y="0"/>
                </a:cubicBezTo>
                <a:cubicBezTo>
                  <a:pt x="2166282" y="24469"/>
                  <a:pt x="2546732" y="-24747"/>
                  <a:pt x="2738687" y="0"/>
                </a:cubicBezTo>
                <a:cubicBezTo>
                  <a:pt x="2930642" y="24747"/>
                  <a:pt x="3117722" y="-22973"/>
                  <a:pt x="3431337" y="0"/>
                </a:cubicBezTo>
                <a:cubicBezTo>
                  <a:pt x="3744952" y="22973"/>
                  <a:pt x="3891514" y="-26403"/>
                  <a:pt x="4123986" y="0"/>
                </a:cubicBezTo>
                <a:cubicBezTo>
                  <a:pt x="4356458" y="26403"/>
                  <a:pt x="4459239" y="12615"/>
                  <a:pt x="4587871" y="0"/>
                </a:cubicBezTo>
                <a:cubicBezTo>
                  <a:pt x="4716503" y="-12615"/>
                  <a:pt x="5000015" y="-3924"/>
                  <a:pt x="5166138" y="0"/>
                </a:cubicBezTo>
                <a:cubicBezTo>
                  <a:pt x="5332261" y="3924"/>
                  <a:pt x="5597792" y="-5251"/>
                  <a:pt x="5915979" y="0"/>
                </a:cubicBezTo>
                <a:cubicBezTo>
                  <a:pt x="6050989" y="-3436"/>
                  <a:pt x="6123923" y="90812"/>
                  <a:pt x="6112833" y="196854"/>
                </a:cubicBezTo>
                <a:cubicBezTo>
                  <a:pt x="6107373" y="339368"/>
                  <a:pt x="6110310" y="468610"/>
                  <a:pt x="6112833" y="574802"/>
                </a:cubicBezTo>
                <a:cubicBezTo>
                  <a:pt x="6115356" y="680994"/>
                  <a:pt x="6129811" y="859778"/>
                  <a:pt x="6112833" y="984246"/>
                </a:cubicBezTo>
                <a:cubicBezTo>
                  <a:pt x="6120068" y="1093015"/>
                  <a:pt x="6023089" y="1172406"/>
                  <a:pt x="5915979" y="1181100"/>
                </a:cubicBezTo>
                <a:cubicBezTo>
                  <a:pt x="5760178" y="1149438"/>
                  <a:pt x="5522560" y="1144917"/>
                  <a:pt x="5166138" y="1181100"/>
                </a:cubicBezTo>
                <a:cubicBezTo>
                  <a:pt x="4809716" y="1217283"/>
                  <a:pt x="4591975" y="1168894"/>
                  <a:pt x="4416297" y="1181100"/>
                </a:cubicBezTo>
                <a:cubicBezTo>
                  <a:pt x="4240619" y="1193306"/>
                  <a:pt x="3963268" y="1159930"/>
                  <a:pt x="3838030" y="1181100"/>
                </a:cubicBezTo>
                <a:cubicBezTo>
                  <a:pt x="3712792" y="1202270"/>
                  <a:pt x="3480046" y="1181557"/>
                  <a:pt x="3374146" y="1181100"/>
                </a:cubicBezTo>
                <a:cubicBezTo>
                  <a:pt x="3268246" y="1180643"/>
                  <a:pt x="3046550" y="1170117"/>
                  <a:pt x="2738687" y="1181100"/>
                </a:cubicBezTo>
                <a:cubicBezTo>
                  <a:pt x="2430824" y="1192083"/>
                  <a:pt x="2247916" y="1180489"/>
                  <a:pt x="1988847" y="1181100"/>
                </a:cubicBezTo>
                <a:cubicBezTo>
                  <a:pt x="1729778" y="1181711"/>
                  <a:pt x="1462864" y="1160603"/>
                  <a:pt x="1296197" y="1181100"/>
                </a:cubicBezTo>
                <a:cubicBezTo>
                  <a:pt x="1129530" y="1201598"/>
                  <a:pt x="644056" y="1231475"/>
                  <a:pt x="196854" y="1181100"/>
                </a:cubicBezTo>
                <a:cubicBezTo>
                  <a:pt x="92278" y="1174843"/>
                  <a:pt x="-6811" y="1101064"/>
                  <a:pt x="0" y="984246"/>
                </a:cubicBezTo>
                <a:cubicBezTo>
                  <a:pt x="10011" y="849772"/>
                  <a:pt x="-6162" y="705794"/>
                  <a:pt x="0" y="574802"/>
                </a:cubicBezTo>
                <a:cubicBezTo>
                  <a:pt x="6162" y="443810"/>
                  <a:pt x="14526" y="380570"/>
                  <a:pt x="0" y="19685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8577021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일본 관광의 자원</a:t>
            </a:r>
            <a:endParaRPr lang="ko-KR" altLang="en-US" sz="40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F959354-F54E-4D96-9024-8E4C8A828D20}"/>
              </a:ext>
            </a:extLst>
          </p:cNvPr>
          <p:cNvSpPr txBox="1"/>
          <p:nvPr/>
        </p:nvSpPr>
        <p:spPr>
          <a:xfrm>
            <a:off x="5540721" y="4585051"/>
            <a:ext cx="3149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학번</a:t>
            </a:r>
            <a:r>
              <a:rPr lang="en-US" altLang="ko-KR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: 21802082</a:t>
            </a:r>
          </a:p>
          <a:p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학과</a:t>
            </a:r>
            <a:r>
              <a:rPr lang="en-US" altLang="ko-KR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: </a:t>
            </a:r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일본어 일본학과</a:t>
            </a:r>
            <a:endParaRPr lang="en-US" altLang="ko-KR" sz="20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이름</a:t>
            </a:r>
            <a:r>
              <a:rPr lang="en-US" altLang="ko-KR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: </a:t>
            </a:r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서보연</a:t>
            </a:r>
            <a:endParaRPr lang="en-US" altLang="ko-KR" sz="20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80EEBCB-45EF-46C8-AE4B-A26E30C4C7C8}"/>
              </a:ext>
            </a:extLst>
          </p:cNvPr>
          <p:cNvSpPr txBox="1"/>
          <p:nvPr/>
        </p:nvSpPr>
        <p:spPr>
          <a:xfrm>
            <a:off x="9750470" y="6596390"/>
            <a:ext cx="2441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쓰다 </a:t>
            </a:r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https://blog.naver.com/st_kite</a:t>
            </a:r>
            <a:endParaRPr lang="ko-KR" alt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55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F9EDC8C4-CE21-4ADA-9DEB-F58887D742FA}"/>
              </a:ext>
            </a:extLst>
          </p:cNvPr>
          <p:cNvSpPr/>
          <p:nvPr/>
        </p:nvSpPr>
        <p:spPr>
          <a:xfrm>
            <a:off x="914399" y="571500"/>
            <a:ext cx="10655167" cy="4972652"/>
          </a:xfrm>
          <a:custGeom>
            <a:avLst/>
            <a:gdLst>
              <a:gd name="connsiteX0" fmla="*/ 0 w 4838701"/>
              <a:gd name="connsiteY0" fmla="*/ 0 h 2638424"/>
              <a:gd name="connsiteX1" fmla="*/ 642856 w 4838701"/>
              <a:gd name="connsiteY1" fmla="*/ 0 h 2638424"/>
              <a:gd name="connsiteX2" fmla="*/ 1382486 w 4838701"/>
              <a:gd name="connsiteY2" fmla="*/ 0 h 2638424"/>
              <a:gd name="connsiteX3" fmla="*/ 2122116 w 4838701"/>
              <a:gd name="connsiteY3" fmla="*/ 0 h 2638424"/>
              <a:gd name="connsiteX4" fmla="*/ 2861746 w 4838701"/>
              <a:gd name="connsiteY4" fmla="*/ 0 h 2638424"/>
              <a:gd name="connsiteX5" fmla="*/ 3407828 w 4838701"/>
              <a:gd name="connsiteY5" fmla="*/ 0 h 2638424"/>
              <a:gd name="connsiteX6" fmla="*/ 4195845 w 4838701"/>
              <a:gd name="connsiteY6" fmla="*/ 0 h 2638424"/>
              <a:gd name="connsiteX7" fmla="*/ 4838701 w 4838701"/>
              <a:gd name="connsiteY7" fmla="*/ 0 h 2638424"/>
              <a:gd name="connsiteX8" fmla="*/ 4838701 w 4838701"/>
              <a:gd name="connsiteY8" fmla="*/ 633222 h 2638424"/>
              <a:gd name="connsiteX9" fmla="*/ 4838701 w 4838701"/>
              <a:gd name="connsiteY9" fmla="*/ 1345596 h 2638424"/>
              <a:gd name="connsiteX10" fmla="*/ 4838701 w 4838701"/>
              <a:gd name="connsiteY10" fmla="*/ 2005202 h 2638424"/>
              <a:gd name="connsiteX11" fmla="*/ 4838701 w 4838701"/>
              <a:gd name="connsiteY11" fmla="*/ 2638424 h 2638424"/>
              <a:gd name="connsiteX12" fmla="*/ 4244232 w 4838701"/>
              <a:gd name="connsiteY12" fmla="*/ 2638424 h 2638424"/>
              <a:gd name="connsiteX13" fmla="*/ 3698150 w 4838701"/>
              <a:gd name="connsiteY13" fmla="*/ 2638424 h 2638424"/>
              <a:gd name="connsiteX14" fmla="*/ 3152068 w 4838701"/>
              <a:gd name="connsiteY14" fmla="*/ 2638424 h 2638424"/>
              <a:gd name="connsiteX15" fmla="*/ 2605986 w 4838701"/>
              <a:gd name="connsiteY15" fmla="*/ 2638424 h 2638424"/>
              <a:gd name="connsiteX16" fmla="*/ 2059904 w 4838701"/>
              <a:gd name="connsiteY16" fmla="*/ 2638424 h 2638424"/>
              <a:gd name="connsiteX17" fmla="*/ 1417048 w 4838701"/>
              <a:gd name="connsiteY17" fmla="*/ 2638424 h 2638424"/>
              <a:gd name="connsiteX18" fmla="*/ 677418 w 4838701"/>
              <a:gd name="connsiteY18" fmla="*/ 2638424 h 2638424"/>
              <a:gd name="connsiteX19" fmla="*/ 0 w 4838701"/>
              <a:gd name="connsiteY19" fmla="*/ 2638424 h 2638424"/>
              <a:gd name="connsiteX20" fmla="*/ 0 w 4838701"/>
              <a:gd name="connsiteY20" fmla="*/ 1926050 h 2638424"/>
              <a:gd name="connsiteX21" fmla="*/ 0 w 4838701"/>
              <a:gd name="connsiteY21" fmla="*/ 1213675 h 2638424"/>
              <a:gd name="connsiteX22" fmla="*/ 0 w 4838701"/>
              <a:gd name="connsiteY22" fmla="*/ 606838 h 2638424"/>
              <a:gd name="connsiteX23" fmla="*/ 0 w 4838701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38701" h="2638424" fill="none" extrusionOk="0">
                <a:moveTo>
                  <a:pt x="0" y="0"/>
                </a:moveTo>
                <a:cubicBezTo>
                  <a:pt x="272553" y="-20225"/>
                  <a:pt x="475894" y="25121"/>
                  <a:pt x="642856" y="0"/>
                </a:cubicBezTo>
                <a:cubicBezTo>
                  <a:pt x="809818" y="-25121"/>
                  <a:pt x="1050279" y="-36406"/>
                  <a:pt x="1382486" y="0"/>
                </a:cubicBezTo>
                <a:cubicBezTo>
                  <a:pt x="1714693" y="36406"/>
                  <a:pt x="1873720" y="-779"/>
                  <a:pt x="2122116" y="0"/>
                </a:cubicBezTo>
                <a:cubicBezTo>
                  <a:pt x="2370512" y="779"/>
                  <a:pt x="2673821" y="36594"/>
                  <a:pt x="2861746" y="0"/>
                </a:cubicBezTo>
                <a:cubicBezTo>
                  <a:pt x="3049671" y="-36594"/>
                  <a:pt x="3246133" y="-21413"/>
                  <a:pt x="3407828" y="0"/>
                </a:cubicBezTo>
                <a:cubicBezTo>
                  <a:pt x="3569523" y="21413"/>
                  <a:pt x="3884638" y="-30283"/>
                  <a:pt x="4195845" y="0"/>
                </a:cubicBezTo>
                <a:cubicBezTo>
                  <a:pt x="4507052" y="30283"/>
                  <a:pt x="4564275" y="3976"/>
                  <a:pt x="4838701" y="0"/>
                </a:cubicBezTo>
                <a:cubicBezTo>
                  <a:pt x="4863443" y="159501"/>
                  <a:pt x="4863470" y="329861"/>
                  <a:pt x="4838701" y="633222"/>
                </a:cubicBezTo>
                <a:cubicBezTo>
                  <a:pt x="4813932" y="936583"/>
                  <a:pt x="4827452" y="1110899"/>
                  <a:pt x="4838701" y="1345596"/>
                </a:cubicBezTo>
                <a:cubicBezTo>
                  <a:pt x="4849950" y="1580293"/>
                  <a:pt x="4842008" y="1764513"/>
                  <a:pt x="4838701" y="2005202"/>
                </a:cubicBezTo>
                <a:cubicBezTo>
                  <a:pt x="4835394" y="2245891"/>
                  <a:pt x="4852663" y="2367921"/>
                  <a:pt x="4838701" y="2638424"/>
                </a:cubicBezTo>
                <a:cubicBezTo>
                  <a:pt x="4562815" y="2619421"/>
                  <a:pt x="4481265" y="2657785"/>
                  <a:pt x="4244232" y="2638424"/>
                </a:cubicBezTo>
                <a:cubicBezTo>
                  <a:pt x="4007199" y="2619063"/>
                  <a:pt x="3924566" y="2634380"/>
                  <a:pt x="3698150" y="2638424"/>
                </a:cubicBezTo>
                <a:cubicBezTo>
                  <a:pt x="3471734" y="2642468"/>
                  <a:pt x="3381199" y="2661270"/>
                  <a:pt x="3152068" y="2638424"/>
                </a:cubicBezTo>
                <a:cubicBezTo>
                  <a:pt x="2922937" y="2615578"/>
                  <a:pt x="2812133" y="2656825"/>
                  <a:pt x="2605986" y="2638424"/>
                </a:cubicBezTo>
                <a:cubicBezTo>
                  <a:pt x="2399839" y="2620023"/>
                  <a:pt x="2319040" y="2623619"/>
                  <a:pt x="2059904" y="2638424"/>
                </a:cubicBezTo>
                <a:cubicBezTo>
                  <a:pt x="1800768" y="2653229"/>
                  <a:pt x="1664143" y="2662983"/>
                  <a:pt x="1417048" y="2638424"/>
                </a:cubicBezTo>
                <a:cubicBezTo>
                  <a:pt x="1169953" y="2613865"/>
                  <a:pt x="934648" y="2611053"/>
                  <a:pt x="677418" y="2638424"/>
                </a:cubicBezTo>
                <a:cubicBezTo>
                  <a:pt x="420188" y="2665796"/>
                  <a:pt x="262899" y="2645129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838701" h="2638424" stroke="0" extrusionOk="0">
                <a:moveTo>
                  <a:pt x="0" y="0"/>
                </a:moveTo>
                <a:cubicBezTo>
                  <a:pt x="216050" y="34314"/>
                  <a:pt x="458387" y="-5629"/>
                  <a:pt x="788017" y="0"/>
                </a:cubicBezTo>
                <a:cubicBezTo>
                  <a:pt x="1117647" y="5629"/>
                  <a:pt x="1128113" y="10976"/>
                  <a:pt x="1334099" y="0"/>
                </a:cubicBezTo>
                <a:cubicBezTo>
                  <a:pt x="1540085" y="-10976"/>
                  <a:pt x="1815641" y="6015"/>
                  <a:pt x="1976955" y="0"/>
                </a:cubicBezTo>
                <a:cubicBezTo>
                  <a:pt x="2138269" y="-6015"/>
                  <a:pt x="2321211" y="-24383"/>
                  <a:pt x="2523037" y="0"/>
                </a:cubicBezTo>
                <a:cubicBezTo>
                  <a:pt x="2724863" y="24383"/>
                  <a:pt x="3044257" y="-11351"/>
                  <a:pt x="3311054" y="0"/>
                </a:cubicBezTo>
                <a:cubicBezTo>
                  <a:pt x="3577851" y="11351"/>
                  <a:pt x="3892738" y="-3522"/>
                  <a:pt x="4050684" y="0"/>
                </a:cubicBezTo>
                <a:cubicBezTo>
                  <a:pt x="4208630" y="3522"/>
                  <a:pt x="4629054" y="-25500"/>
                  <a:pt x="4838701" y="0"/>
                </a:cubicBezTo>
                <a:cubicBezTo>
                  <a:pt x="4853682" y="134146"/>
                  <a:pt x="4806817" y="384972"/>
                  <a:pt x="4838701" y="659606"/>
                </a:cubicBezTo>
                <a:cubicBezTo>
                  <a:pt x="4870585" y="934240"/>
                  <a:pt x="4863309" y="1033729"/>
                  <a:pt x="4838701" y="1345596"/>
                </a:cubicBezTo>
                <a:cubicBezTo>
                  <a:pt x="4814094" y="1657463"/>
                  <a:pt x="4805584" y="1818882"/>
                  <a:pt x="4838701" y="2031586"/>
                </a:cubicBezTo>
                <a:cubicBezTo>
                  <a:pt x="4871819" y="2244290"/>
                  <a:pt x="4826993" y="2342551"/>
                  <a:pt x="4838701" y="2638424"/>
                </a:cubicBezTo>
                <a:cubicBezTo>
                  <a:pt x="4641617" y="2623460"/>
                  <a:pt x="4454167" y="2623354"/>
                  <a:pt x="4292619" y="2638424"/>
                </a:cubicBezTo>
                <a:cubicBezTo>
                  <a:pt x="4131071" y="2653494"/>
                  <a:pt x="3949479" y="2648365"/>
                  <a:pt x="3698150" y="2638424"/>
                </a:cubicBezTo>
                <a:cubicBezTo>
                  <a:pt x="3446821" y="2628483"/>
                  <a:pt x="3362832" y="2618820"/>
                  <a:pt x="3103681" y="2638424"/>
                </a:cubicBezTo>
                <a:cubicBezTo>
                  <a:pt x="2844530" y="2658028"/>
                  <a:pt x="2745454" y="2613081"/>
                  <a:pt x="2412438" y="2638424"/>
                </a:cubicBezTo>
                <a:cubicBezTo>
                  <a:pt x="2079422" y="2663767"/>
                  <a:pt x="2028496" y="2664973"/>
                  <a:pt x="1769582" y="2638424"/>
                </a:cubicBezTo>
                <a:cubicBezTo>
                  <a:pt x="1510668" y="2611875"/>
                  <a:pt x="1289318" y="2613111"/>
                  <a:pt x="1078339" y="2638424"/>
                </a:cubicBezTo>
                <a:cubicBezTo>
                  <a:pt x="867360" y="2663737"/>
                  <a:pt x="260574" y="2691605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3B09E46-7188-4B5B-90D2-7813C9B0C311}"/>
              </a:ext>
            </a:extLst>
          </p:cNvPr>
          <p:cNvSpPr txBox="1"/>
          <p:nvPr/>
        </p:nvSpPr>
        <p:spPr>
          <a:xfrm>
            <a:off x="712270" y="5674925"/>
            <a:ext cx="978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일본의 전통 예능으로 노와 </a:t>
            </a:r>
            <a:r>
              <a:rPr lang="ko-KR" altLang="en-US" sz="2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교겐</a:t>
            </a:r>
            <a:r>
              <a:rPr lang="en-US" altLang="ko-KR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2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시키산반을</a:t>
            </a:r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 함께 이루는 말</a:t>
            </a:r>
            <a:endParaRPr lang="en-US" altLang="ko-KR" sz="2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세계 무형 유산으로 지정</a:t>
            </a:r>
            <a:endParaRPr lang="ko-KR" altLang="en-US" sz="24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E9B53AF0-625B-4B96-997E-E10FF34D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3" y="4600420"/>
            <a:ext cx="1052510" cy="1052510"/>
          </a:xfrm>
          <a:prstGeom prst="rect">
            <a:avLst/>
          </a:prstGeom>
        </p:spPr>
      </p:pic>
      <p:pic>
        <p:nvPicPr>
          <p:cNvPr id="40" name="그림 39" descr="음식, 그리기이(가) 표시된 사진&#10;&#10;자동 생성된 설명">
            <a:extLst>
              <a:ext uri="{FF2B5EF4-FFF2-40B4-BE49-F238E27FC236}">
                <a16:creationId xmlns="" xmlns:a16="http://schemas.microsoft.com/office/drawing/2014/main" id="{066493B7-CA25-46F0-82DB-9362943D2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73" y="5409116"/>
            <a:ext cx="1343027" cy="1343027"/>
          </a:xfrm>
          <a:prstGeom prst="rect">
            <a:avLst/>
          </a:prstGeom>
        </p:spPr>
      </p:pic>
      <p:sp>
        <p:nvSpPr>
          <p:cNvPr id="12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1033460" y="168603"/>
            <a:ext cx="4600575" cy="570999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노가쿠</a:t>
            </a:r>
            <a:endParaRPr lang="ko-KR" altLang="en-US" sz="3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836" y="982242"/>
            <a:ext cx="6502400" cy="431927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5" y="982241"/>
            <a:ext cx="6493756" cy="4318097"/>
          </a:xfrm>
          <a:prstGeom prst="rect">
            <a:avLst/>
          </a:prstGeom>
        </p:spPr>
      </p:pic>
      <p:sp>
        <p:nvSpPr>
          <p:cNvPr id="16" name="직사각형 30">
            <a:extLst>
              <a:ext uri="{FF2B5EF4-FFF2-40B4-BE49-F238E27FC236}">
                <a16:creationId xmlns="" xmlns:a16="http://schemas.microsoft.com/office/drawing/2014/main" id="{F8BBAD3D-4E2A-433A-B9A2-CB50D31F9114}"/>
              </a:ext>
            </a:extLst>
          </p:cNvPr>
          <p:cNvSpPr/>
          <p:nvPr/>
        </p:nvSpPr>
        <p:spPr>
          <a:xfrm>
            <a:off x="6430625" y="1946698"/>
            <a:ext cx="4329115" cy="2638424"/>
          </a:xfrm>
          <a:custGeom>
            <a:avLst/>
            <a:gdLst>
              <a:gd name="connsiteX0" fmla="*/ 0 w 4329115"/>
              <a:gd name="connsiteY0" fmla="*/ 0 h 2638424"/>
              <a:gd name="connsiteX1" fmla="*/ 575154 w 4329115"/>
              <a:gd name="connsiteY1" fmla="*/ 0 h 2638424"/>
              <a:gd name="connsiteX2" fmla="*/ 1236890 w 4329115"/>
              <a:gd name="connsiteY2" fmla="*/ 0 h 2638424"/>
              <a:gd name="connsiteX3" fmla="*/ 1898626 w 4329115"/>
              <a:gd name="connsiteY3" fmla="*/ 0 h 2638424"/>
              <a:gd name="connsiteX4" fmla="*/ 2560362 w 4329115"/>
              <a:gd name="connsiteY4" fmla="*/ 0 h 2638424"/>
              <a:gd name="connsiteX5" fmla="*/ 3048934 w 4329115"/>
              <a:gd name="connsiteY5" fmla="*/ 0 h 2638424"/>
              <a:gd name="connsiteX6" fmla="*/ 3753961 w 4329115"/>
              <a:gd name="connsiteY6" fmla="*/ 0 h 2638424"/>
              <a:gd name="connsiteX7" fmla="*/ 4329115 w 4329115"/>
              <a:gd name="connsiteY7" fmla="*/ 0 h 2638424"/>
              <a:gd name="connsiteX8" fmla="*/ 4329115 w 4329115"/>
              <a:gd name="connsiteY8" fmla="*/ 633222 h 2638424"/>
              <a:gd name="connsiteX9" fmla="*/ 4329115 w 4329115"/>
              <a:gd name="connsiteY9" fmla="*/ 1345596 h 2638424"/>
              <a:gd name="connsiteX10" fmla="*/ 4329115 w 4329115"/>
              <a:gd name="connsiteY10" fmla="*/ 2005202 h 2638424"/>
              <a:gd name="connsiteX11" fmla="*/ 4329115 w 4329115"/>
              <a:gd name="connsiteY11" fmla="*/ 2638424 h 2638424"/>
              <a:gd name="connsiteX12" fmla="*/ 3797252 w 4329115"/>
              <a:gd name="connsiteY12" fmla="*/ 2638424 h 2638424"/>
              <a:gd name="connsiteX13" fmla="*/ 3308681 w 4329115"/>
              <a:gd name="connsiteY13" fmla="*/ 2638424 h 2638424"/>
              <a:gd name="connsiteX14" fmla="*/ 2820109 w 4329115"/>
              <a:gd name="connsiteY14" fmla="*/ 2638424 h 2638424"/>
              <a:gd name="connsiteX15" fmla="*/ 2331538 w 4329115"/>
              <a:gd name="connsiteY15" fmla="*/ 2638424 h 2638424"/>
              <a:gd name="connsiteX16" fmla="*/ 1842966 w 4329115"/>
              <a:gd name="connsiteY16" fmla="*/ 2638424 h 2638424"/>
              <a:gd name="connsiteX17" fmla="*/ 1267812 w 4329115"/>
              <a:gd name="connsiteY17" fmla="*/ 2638424 h 2638424"/>
              <a:gd name="connsiteX18" fmla="*/ 606076 w 4329115"/>
              <a:gd name="connsiteY18" fmla="*/ 2638424 h 2638424"/>
              <a:gd name="connsiteX19" fmla="*/ 0 w 4329115"/>
              <a:gd name="connsiteY19" fmla="*/ 2638424 h 2638424"/>
              <a:gd name="connsiteX20" fmla="*/ 0 w 4329115"/>
              <a:gd name="connsiteY20" fmla="*/ 1926050 h 2638424"/>
              <a:gd name="connsiteX21" fmla="*/ 0 w 4329115"/>
              <a:gd name="connsiteY21" fmla="*/ 1213675 h 2638424"/>
              <a:gd name="connsiteX22" fmla="*/ 0 w 4329115"/>
              <a:gd name="connsiteY22" fmla="*/ 606838 h 2638424"/>
              <a:gd name="connsiteX23" fmla="*/ 0 w 4329115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9115" h="2638424" fill="none" extrusionOk="0">
                <a:moveTo>
                  <a:pt x="0" y="0"/>
                </a:moveTo>
                <a:cubicBezTo>
                  <a:pt x="211567" y="-10081"/>
                  <a:pt x="349801" y="-12072"/>
                  <a:pt x="575154" y="0"/>
                </a:cubicBezTo>
                <a:cubicBezTo>
                  <a:pt x="800507" y="12072"/>
                  <a:pt x="959552" y="-16981"/>
                  <a:pt x="1236890" y="0"/>
                </a:cubicBezTo>
                <a:cubicBezTo>
                  <a:pt x="1514228" y="16981"/>
                  <a:pt x="1702910" y="32279"/>
                  <a:pt x="1898626" y="0"/>
                </a:cubicBezTo>
                <a:cubicBezTo>
                  <a:pt x="2094342" y="-32279"/>
                  <a:pt x="2392145" y="-11317"/>
                  <a:pt x="2560362" y="0"/>
                </a:cubicBezTo>
                <a:cubicBezTo>
                  <a:pt x="2728579" y="11317"/>
                  <a:pt x="2912743" y="8945"/>
                  <a:pt x="3048934" y="0"/>
                </a:cubicBezTo>
                <a:cubicBezTo>
                  <a:pt x="3185125" y="-8945"/>
                  <a:pt x="3472843" y="-34269"/>
                  <a:pt x="3753961" y="0"/>
                </a:cubicBezTo>
                <a:cubicBezTo>
                  <a:pt x="4035079" y="34269"/>
                  <a:pt x="4112843" y="1201"/>
                  <a:pt x="4329115" y="0"/>
                </a:cubicBezTo>
                <a:cubicBezTo>
                  <a:pt x="4353857" y="159501"/>
                  <a:pt x="4353884" y="329861"/>
                  <a:pt x="4329115" y="633222"/>
                </a:cubicBezTo>
                <a:cubicBezTo>
                  <a:pt x="4304346" y="936583"/>
                  <a:pt x="4317866" y="1110899"/>
                  <a:pt x="4329115" y="1345596"/>
                </a:cubicBezTo>
                <a:cubicBezTo>
                  <a:pt x="4340364" y="1580293"/>
                  <a:pt x="4332422" y="1764513"/>
                  <a:pt x="4329115" y="2005202"/>
                </a:cubicBezTo>
                <a:cubicBezTo>
                  <a:pt x="4325808" y="2245891"/>
                  <a:pt x="4343077" y="2367921"/>
                  <a:pt x="4329115" y="2638424"/>
                </a:cubicBezTo>
                <a:cubicBezTo>
                  <a:pt x="4217486" y="2614273"/>
                  <a:pt x="4041698" y="2635047"/>
                  <a:pt x="3797252" y="2638424"/>
                </a:cubicBezTo>
                <a:cubicBezTo>
                  <a:pt x="3552806" y="2641801"/>
                  <a:pt x="3549996" y="2630556"/>
                  <a:pt x="3308681" y="2638424"/>
                </a:cubicBezTo>
                <a:cubicBezTo>
                  <a:pt x="3067366" y="2646292"/>
                  <a:pt x="2965866" y="2660542"/>
                  <a:pt x="2820109" y="2638424"/>
                </a:cubicBezTo>
                <a:cubicBezTo>
                  <a:pt x="2674352" y="2616306"/>
                  <a:pt x="2449899" y="2653297"/>
                  <a:pt x="2331538" y="2638424"/>
                </a:cubicBezTo>
                <a:cubicBezTo>
                  <a:pt x="2213177" y="2623551"/>
                  <a:pt x="2039110" y="2614021"/>
                  <a:pt x="1842966" y="2638424"/>
                </a:cubicBezTo>
                <a:cubicBezTo>
                  <a:pt x="1646822" y="2662827"/>
                  <a:pt x="1399342" y="2626801"/>
                  <a:pt x="1267812" y="2638424"/>
                </a:cubicBezTo>
                <a:cubicBezTo>
                  <a:pt x="1136282" y="2650047"/>
                  <a:pt x="814649" y="2622177"/>
                  <a:pt x="606076" y="2638424"/>
                </a:cubicBezTo>
                <a:cubicBezTo>
                  <a:pt x="397503" y="2654671"/>
                  <a:pt x="162811" y="2630651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329115" h="2638424" stroke="0" extrusionOk="0">
                <a:moveTo>
                  <a:pt x="0" y="0"/>
                </a:moveTo>
                <a:cubicBezTo>
                  <a:pt x="222259" y="17170"/>
                  <a:pt x="377128" y="5587"/>
                  <a:pt x="705027" y="0"/>
                </a:cubicBezTo>
                <a:cubicBezTo>
                  <a:pt x="1032926" y="-5587"/>
                  <a:pt x="1050996" y="24179"/>
                  <a:pt x="1193599" y="0"/>
                </a:cubicBezTo>
                <a:cubicBezTo>
                  <a:pt x="1336202" y="-24179"/>
                  <a:pt x="1596416" y="-10556"/>
                  <a:pt x="1768753" y="0"/>
                </a:cubicBezTo>
                <a:cubicBezTo>
                  <a:pt x="1941090" y="10556"/>
                  <a:pt x="2088671" y="18928"/>
                  <a:pt x="2257324" y="0"/>
                </a:cubicBezTo>
                <a:cubicBezTo>
                  <a:pt x="2425977" y="-18928"/>
                  <a:pt x="2734842" y="21832"/>
                  <a:pt x="2962352" y="0"/>
                </a:cubicBezTo>
                <a:cubicBezTo>
                  <a:pt x="3189862" y="-21832"/>
                  <a:pt x="3369765" y="10414"/>
                  <a:pt x="3624088" y="0"/>
                </a:cubicBezTo>
                <a:cubicBezTo>
                  <a:pt x="3878411" y="-10414"/>
                  <a:pt x="4054745" y="-14305"/>
                  <a:pt x="4329115" y="0"/>
                </a:cubicBezTo>
                <a:cubicBezTo>
                  <a:pt x="4344096" y="134146"/>
                  <a:pt x="4297231" y="384972"/>
                  <a:pt x="4329115" y="659606"/>
                </a:cubicBezTo>
                <a:cubicBezTo>
                  <a:pt x="4360999" y="934240"/>
                  <a:pt x="4353723" y="1033729"/>
                  <a:pt x="4329115" y="1345596"/>
                </a:cubicBezTo>
                <a:cubicBezTo>
                  <a:pt x="4304508" y="1657463"/>
                  <a:pt x="4295998" y="1818882"/>
                  <a:pt x="4329115" y="2031586"/>
                </a:cubicBezTo>
                <a:cubicBezTo>
                  <a:pt x="4362233" y="2244290"/>
                  <a:pt x="4317407" y="2342551"/>
                  <a:pt x="4329115" y="2638424"/>
                </a:cubicBezTo>
                <a:cubicBezTo>
                  <a:pt x="4192602" y="2627618"/>
                  <a:pt x="3950332" y="2648472"/>
                  <a:pt x="3840543" y="2638424"/>
                </a:cubicBezTo>
                <a:cubicBezTo>
                  <a:pt x="3730754" y="2628376"/>
                  <a:pt x="3500716" y="2626855"/>
                  <a:pt x="3308681" y="2638424"/>
                </a:cubicBezTo>
                <a:cubicBezTo>
                  <a:pt x="3116646" y="2649993"/>
                  <a:pt x="2940313" y="2643784"/>
                  <a:pt x="2776818" y="2638424"/>
                </a:cubicBezTo>
                <a:cubicBezTo>
                  <a:pt x="2613323" y="2633064"/>
                  <a:pt x="2359395" y="2630665"/>
                  <a:pt x="2158373" y="2638424"/>
                </a:cubicBezTo>
                <a:cubicBezTo>
                  <a:pt x="1957352" y="2646183"/>
                  <a:pt x="1743281" y="2666619"/>
                  <a:pt x="1583219" y="2638424"/>
                </a:cubicBezTo>
                <a:cubicBezTo>
                  <a:pt x="1423157" y="2610229"/>
                  <a:pt x="1172696" y="2660322"/>
                  <a:pt x="964774" y="2638424"/>
                </a:cubicBezTo>
                <a:cubicBezTo>
                  <a:pt x="756852" y="2616526"/>
                  <a:pt x="214776" y="2640452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4125383-D99E-4966-8DB9-D579035244D4}"/>
              </a:ext>
            </a:extLst>
          </p:cNvPr>
          <p:cNvSpPr txBox="1"/>
          <p:nvPr/>
        </p:nvSpPr>
        <p:spPr>
          <a:xfrm>
            <a:off x="6558788" y="2829143"/>
            <a:ext cx="4072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  <a:hlinkClick r:id="rId6"/>
              </a:rPr>
              <a:t>https://youtu.be/fZFlzLNNA_o</a:t>
            </a:r>
            <a:endParaRPr lang="ko-KR" altLang="en-US" sz="32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85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="" xmlns:a16="http://schemas.microsoft.com/office/drawing/2014/main" id="{DFAFD128-E174-4C4C-B84E-F659FFCBFB92}"/>
              </a:ext>
            </a:extLst>
          </p:cNvPr>
          <p:cNvSpPr/>
          <p:nvPr/>
        </p:nvSpPr>
        <p:spPr>
          <a:xfrm>
            <a:off x="288758" y="766762"/>
            <a:ext cx="11627317" cy="5711040"/>
          </a:xfrm>
          <a:custGeom>
            <a:avLst/>
            <a:gdLst>
              <a:gd name="connsiteX0" fmla="*/ 0 w 10448925"/>
              <a:gd name="connsiteY0" fmla="*/ 522757 h 5324475"/>
              <a:gd name="connsiteX1" fmla="*/ 522757 w 10448925"/>
              <a:gd name="connsiteY1" fmla="*/ 0 h 5324475"/>
              <a:gd name="connsiteX2" fmla="*/ 1288463 w 10448925"/>
              <a:gd name="connsiteY2" fmla="*/ 0 h 5324475"/>
              <a:gd name="connsiteX3" fmla="*/ 2148204 w 10448925"/>
              <a:gd name="connsiteY3" fmla="*/ 0 h 5324475"/>
              <a:gd name="connsiteX4" fmla="*/ 3007944 w 10448925"/>
              <a:gd name="connsiteY4" fmla="*/ 0 h 5324475"/>
              <a:gd name="connsiteX5" fmla="*/ 3491548 w 10448925"/>
              <a:gd name="connsiteY5" fmla="*/ 0 h 5324475"/>
              <a:gd name="connsiteX6" fmla="*/ 4163220 w 10448925"/>
              <a:gd name="connsiteY6" fmla="*/ 0 h 5324475"/>
              <a:gd name="connsiteX7" fmla="*/ 5022961 w 10448925"/>
              <a:gd name="connsiteY7" fmla="*/ 0 h 5324475"/>
              <a:gd name="connsiteX8" fmla="*/ 5412531 w 10448925"/>
              <a:gd name="connsiteY8" fmla="*/ 0 h 5324475"/>
              <a:gd name="connsiteX9" fmla="*/ 6084203 w 10448925"/>
              <a:gd name="connsiteY9" fmla="*/ 0 h 5324475"/>
              <a:gd name="connsiteX10" fmla="*/ 6567807 w 10448925"/>
              <a:gd name="connsiteY10" fmla="*/ 0 h 5324475"/>
              <a:gd name="connsiteX11" fmla="*/ 7427547 w 10448925"/>
              <a:gd name="connsiteY11" fmla="*/ 0 h 5324475"/>
              <a:gd name="connsiteX12" fmla="*/ 7817117 w 10448925"/>
              <a:gd name="connsiteY12" fmla="*/ 0 h 5324475"/>
              <a:gd name="connsiteX13" fmla="*/ 8582824 w 10448925"/>
              <a:gd name="connsiteY13" fmla="*/ 0 h 5324475"/>
              <a:gd name="connsiteX14" fmla="*/ 9066428 w 10448925"/>
              <a:gd name="connsiteY14" fmla="*/ 0 h 5324475"/>
              <a:gd name="connsiteX15" fmla="*/ 9926168 w 10448925"/>
              <a:gd name="connsiteY15" fmla="*/ 0 h 5324475"/>
              <a:gd name="connsiteX16" fmla="*/ 10448925 w 10448925"/>
              <a:gd name="connsiteY16" fmla="*/ 522757 h 5324475"/>
              <a:gd name="connsiteX17" fmla="*/ 10448925 w 10448925"/>
              <a:gd name="connsiteY17" fmla="*/ 1176827 h 5324475"/>
              <a:gd name="connsiteX18" fmla="*/ 10448925 w 10448925"/>
              <a:gd name="connsiteY18" fmla="*/ 1873686 h 5324475"/>
              <a:gd name="connsiteX19" fmla="*/ 10448925 w 10448925"/>
              <a:gd name="connsiteY19" fmla="*/ 2484966 h 5324475"/>
              <a:gd name="connsiteX20" fmla="*/ 10448925 w 10448925"/>
              <a:gd name="connsiteY20" fmla="*/ 3010667 h 5324475"/>
              <a:gd name="connsiteX21" fmla="*/ 10448925 w 10448925"/>
              <a:gd name="connsiteY21" fmla="*/ 3664737 h 5324475"/>
              <a:gd name="connsiteX22" fmla="*/ 10448925 w 10448925"/>
              <a:gd name="connsiteY22" fmla="*/ 4801718 h 5324475"/>
              <a:gd name="connsiteX23" fmla="*/ 9926168 w 10448925"/>
              <a:gd name="connsiteY23" fmla="*/ 5324475 h 5324475"/>
              <a:gd name="connsiteX24" fmla="*/ 9536598 w 10448925"/>
              <a:gd name="connsiteY24" fmla="*/ 5324475 h 5324475"/>
              <a:gd name="connsiteX25" fmla="*/ 8864926 w 10448925"/>
              <a:gd name="connsiteY25" fmla="*/ 5324475 h 5324475"/>
              <a:gd name="connsiteX26" fmla="*/ 8099220 w 10448925"/>
              <a:gd name="connsiteY26" fmla="*/ 5324475 h 5324475"/>
              <a:gd name="connsiteX27" fmla="*/ 7333513 w 10448925"/>
              <a:gd name="connsiteY27" fmla="*/ 5324475 h 5324475"/>
              <a:gd name="connsiteX28" fmla="*/ 6849909 w 10448925"/>
              <a:gd name="connsiteY28" fmla="*/ 5324475 h 5324475"/>
              <a:gd name="connsiteX29" fmla="*/ 6272271 w 10448925"/>
              <a:gd name="connsiteY29" fmla="*/ 5324475 h 5324475"/>
              <a:gd name="connsiteX30" fmla="*/ 5882701 w 10448925"/>
              <a:gd name="connsiteY30" fmla="*/ 5324475 h 5324475"/>
              <a:gd name="connsiteX31" fmla="*/ 5305063 w 10448925"/>
              <a:gd name="connsiteY31" fmla="*/ 5324475 h 5324475"/>
              <a:gd name="connsiteX32" fmla="*/ 4633391 w 10448925"/>
              <a:gd name="connsiteY32" fmla="*/ 5324475 h 5324475"/>
              <a:gd name="connsiteX33" fmla="*/ 4243821 w 10448925"/>
              <a:gd name="connsiteY33" fmla="*/ 5324475 h 5324475"/>
              <a:gd name="connsiteX34" fmla="*/ 3760217 w 10448925"/>
              <a:gd name="connsiteY34" fmla="*/ 5324475 h 5324475"/>
              <a:gd name="connsiteX35" fmla="*/ 3088545 w 10448925"/>
              <a:gd name="connsiteY35" fmla="*/ 5324475 h 5324475"/>
              <a:gd name="connsiteX36" fmla="*/ 2416873 w 10448925"/>
              <a:gd name="connsiteY36" fmla="*/ 5324475 h 5324475"/>
              <a:gd name="connsiteX37" fmla="*/ 1933269 w 10448925"/>
              <a:gd name="connsiteY37" fmla="*/ 5324475 h 5324475"/>
              <a:gd name="connsiteX38" fmla="*/ 1167562 w 10448925"/>
              <a:gd name="connsiteY38" fmla="*/ 5324475 h 5324475"/>
              <a:gd name="connsiteX39" fmla="*/ 522757 w 10448925"/>
              <a:gd name="connsiteY39" fmla="*/ 5324475 h 5324475"/>
              <a:gd name="connsiteX40" fmla="*/ 0 w 10448925"/>
              <a:gd name="connsiteY40" fmla="*/ 4801718 h 5324475"/>
              <a:gd name="connsiteX41" fmla="*/ 0 w 10448925"/>
              <a:gd name="connsiteY41" fmla="*/ 4104859 h 5324475"/>
              <a:gd name="connsiteX42" fmla="*/ 0 w 10448925"/>
              <a:gd name="connsiteY42" fmla="*/ 3493578 h 5324475"/>
              <a:gd name="connsiteX43" fmla="*/ 0 w 10448925"/>
              <a:gd name="connsiteY43" fmla="*/ 2882298 h 5324475"/>
              <a:gd name="connsiteX44" fmla="*/ 0 w 10448925"/>
              <a:gd name="connsiteY44" fmla="*/ 2356597 h 5324475"/>
              <a:gd name="connsiteX45" fmla="*/ 0 w 10448925"/>
              <a:gd name="connsiteY45" fmla="*/ 1659738 h 5324475"/>
              <a:gd name="connsiteX46" fmla="*/ 0 w 10448925"/>
              <a:gd name="connsiteY46" fmla="*/ 522757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48925" h="5324475" fill="none" extrusionOk="0">
                <a:moveTo>
                  <a:pt x="0" y="522757"/>
                </a:moveTo>
                <a:cubicBezTo>
                  <a:pt x="-29792" y="266276"/>
                  <a:pt x="206137" y="56750"/>
                  <a:pt x="522757" y="0"/>
                </a:cubicBezTo>
                <a:cubicBezTo>
                  <a:pt x="880422" y="1162"/>
                  <a:pt x="1038719" y="-18595"/>
                  <a:pt x="1288463" y="0"/>
                </a:cubicBezTo>
                <a:cubicBezTo>
                  <a:pt x="1538207" y="18595"/>
                  <a:pt x="1727077" y="32630"/>
                  <a:pt x="2148204" y="0"/>
                </a:cubicBezTo>
                <a:cubicBezTo>
                  <a:pt x="2569331" y="-32630"/>
                  <a:pt x="2825641" y="-23317"/>
                  <a:pt x="3007944" y="0"/>
                </a:cubicBezTo>
                <a:cubicBezTo>
                  <a:pt x="3190247" y="23317"/>
                  <a:pt x="3332081" y="-16633"/>
                  <a:pt x="3491548" y="0"/>
                </a:cubicBezTo>
                <a:cubicBezTo>
                  <a:pt x="3651015" y="16633"/>
                  <a:pt x="3891848" y="15740"/>
                  <a:pt x="4163220" y="0"/>
                </a:cubicBezTo>
                <a:cubicBezTo>
                  <a:pt x="4434592" y="-15740"/>
                  <a:pt x="4632348" y="-33257"/>
                  <a:pt x="5022961" y="0"/>
                </a:cubicBezTo>
                <a:cubicBezTo>
                  <a:pt x="5413574" y="33257"/>
                  <a:pt x="5275962" y="-1495"/>
                  <a:pt x="5412531" y="0"/>
                </a:cubicBezTo>
                <a:cubicBezTo>
                  <a:pt x="5549100" y="1495"/>
                  <a:pt x="5882036" y="23044"/>
                  <a:pt x="6084203" y="0"/>
                </a:cubicBezTo>
                <a:cubicBezTo>
                  <a:pt x="6286370" y="-23044"/>
                  <a:pt x="6383259" y="9293"/>
                  <a:pt x="6567807" y="0"/>
                </a:cubicBezTo>
                <a:cubicBezTo>
                  <a:pt x="6752355" y="-9293"/>
                  <a:pt x="7171126" y="-38154"/>
                  <a:pt x="7427547" y="0"/>
                </a:cubicBezTo>
                <a:cubicBezTo>
                  <a:pt x="7683968" y="38154"/>
                  <a:pt x="7622887" y="-18930"/>
                  <a:pt x="7817117" y="0"/>
                </a:cubicBezTo>
                <a:cubicBezTo>
                  <a:pt x="8011347" y="18930"/>
                  <a:pt x="8422715" y="-7263"/>
                  <a:pt x="8582824" y="0"/>
                </a:cubicBezTo>
                <a:cubicBezTo>
                  <a:pt x="8742933" y="7263"/>
                  <a:pt x="8924676" y="20948"/>
                  <a:pt x="9066428" y="0"/>
                </a:cubicBezTo>
                <a:cubicBezTo>
                  <a:pt x="9208180" y="-20948"/>
                  <a:pt x="9515865" y="25506"/>
                  <a:pt x="9926168" y="0"/>
                </a:cubicBezTo>
                <a:cubicBezTo>
                  <a:pt x="10235480" y="2547"/>
                  <a:pt x="10444751" y="241244"/>
                  <a:pt x="10448925" y="522757"/>
                </a:cubicBezTo>
                <a:cubicBezTo>
                  <a:pt x="10470018" y="776023"/>
                  <a:pt x="10442446" y="999352"/>
                  <a:pt x="10448925" y="1176827"/>
                </a:cubicBezTo>
                <a:cubicBezTo>
                  <a:pt x="10455405" y="1354302"/>
                  <a:pt x="10444464" y="1653901"/>
                  <a:pt x="10448925" y="1873686"/>
                </a:cubicBezTo>
                <a:cubicBezTo>
                  <a:pt x="10453386" y="2093471"/>
                  <a:pt x="10456666" y="2251537"/>
                  <a:pt x="10448925" y="2484966"/>
                </a:cubicBezTo>
                <a:cubicBezTo>
                  <a:pt x="10441184" y="2718395"/>
                  <a:pt x="10462641" y="2801307"/>
                  <a:pt x="10448925" y="3010667"/>
                </a:cubicBezTo>
                <a:cubicBezTo>
                  <a:pt x="10435209" y="3220027"/>
                  <a:pt x="10478950" y="3342360"/>
                  <a:pt x="10448925" y="3664737"/>
                </a:cubicBezTo>
                <a:cubicBezTo>
                  <a:pt x="10418901" y="3987114"/>
                  <a:pt x="10492466" y="4502198"/>
                  <a:pt x="10448925" y="4801718"/>
                </a:cubicBezTo>
                <a:cubicBezTo>
                  <a:pt x="10489502" y="5106678"/>
                  <a:pt x="10214777" y="5331696"/>
                  <a:pt x="9926168" y="5324475"/>
                </a:cubicBezTo>
                <a:cubicBezTo>
                  <a:pt x="9763618" y="5338928"/>
                  <a:pt x="9639414" y="5322814"/>
                  <a:pt x="9536598" y="5324475"/>
                </a:cubicBezTo>
                <a:cubicBezTo>
                  <a:pt x="9433782" y="5326137"/>
                  <a:pt x="9078216" y="5295883"/>
                  <a:pt x="8864926" y="5324475"/>
                </a:cubicBezTo>
                <a:cubicBezTo>
                  <a:pt x="8651636" y="5353067"/>
                  <a:pt x="8365333" y="5343243"/>
                  <a:pt x="8099220" y="5324475"/>
                </a:cubicBezTo>
                <a:cubicBezTo>
                  <a:pt x="7833107" y="5305707"/>
                  <a:pt x="7668218" y="5322832"/>
                  <a:pt x="7333513" y="5324475"/>
                </a:cubicBezTo>
                <a:cubicBezTo>
                  <a:pt x="6998808" y="5326118"/>
                  <a:pt x="7038968" y="5309954"/>
                  <a:pt x="6849909" y="5324475"/>
                </a:cubicBezTo>
                <a:cubicBezTo>
                  <a:pt x="6660850" y="5338996"/>
                  <a:pt x="6550428" y="5295902"/>
                  <a:pt x="6272271" y="5324475"/>
                </a:cubicBezTo>
                <a:cubicBezTo>
                  <a:pt x="5994114" y="5353048"/>
                  <a:pt x="5981339" y="5337385"/>
                  <a:pt x="5882701" y="5324475"/>
                </a:cubicBezTo>
                <a:cubicBezTo>
                  <a:pt x="5784063" y="5311566"/>
                  <a:pt x="5505552" y="5326243"/>
                  <a:pt x="5305063" y="5324475"/>
                </a:cubicBezTo>
                <a:cubicBezTo>
                  <a:pt x="5104574" y="5322707"/>
                  <a:pt x="4839713" y="5326118"/>
                  <a:pt x="4633391" y="5324475"/>
                </a:cubicBezTo>
                <a:cubicBezTo>
                  <a:pt x="4427069" y="5322832"/>
                  <a:pt x="4431101" y="5314037"/>
                  <a:pt x="4243821" y="5324475"/>
                </a:cubicBezTo>
                <a:cubicBezTo>
                  <a:pt x="4056541" y="5334914"/>
                  <a:pt x="3971084" y="5313262"/>
                  <a:pt x="3760217" y="5324475"/>
                </a:cubicBezTo>
                <a:cubicBezTo>
                  <a:pt x="3549350" y="5335688"/>
                  <a:pt x="3416579" y="5340299"/>
                  <a:pt x="3088545" y="5324475"/>
                </a:cubicBezTo>
                <a:cubicBezTo>
                  <a:pt x="2760511" y="5308651"/>
                  <a:pt x="2582717" y="5338511"/>
                  <a:pt x="2416873" y="5324475"/>
                </a:cubicBezTo>
                <a:cubicBezTo>
                  <a:pt x="2251029" y="5310439"/>
                  <a:pt x="2051944" y="5344470"/>
                  <a:pt x="1933269" y="5324475"/>
                </a:cubicBezTo>
                <a:cubicBezTo>
                  <a:pt x="1814594" y="5304480"/>
                  <a:pt x="1411095" y="5326451"/>
                  <a:pt x="1167562" y="5324475"/>
                </a:cubicBezTo>
                <a:cubicBezTo>
                  <a:pt x="924029" y="5322499"/>
                  <a:pt x="770177" y="5343960"/>
                  <a:pt x="522757" y="5324475"/>
                </a:cubicBezTo>
                <a:cubicBezTo>
                  <a:pt x="248461" y="5330839"/>
                  <a:pt x="-31153" y="5067473"/>
                  <a:pt x="0" y="4801718"/>
                </a:cubicBezTo>
                <a:cubicBezTo>
                  <a:pt x="25150" y="4527854"/>
                  <a:pt x="34154" y="4269703"/>
                  <a:pt x="0" y="4104859"/>
                </a:cubicBezTo>
                <a:cubicBezTo>
                  <a:pt x="-34154" y="3940015"/>
                  <a:pt x="-19456" y="3746050"/>
                  <a:pt x="0" y="3493578"/>
                </a:cubicBezTo>
                <a:cubicBezTo>
                  <a:pt x="19456" y="3241106"/>
                  <a:pt x="-24712" y="3115259"/>
                  <a:pt x="0" y="2882298"/>
                </a:cubicBezTo>
                <a:cubicBezTo>
                  <a:pt x="24712" y="2649337"/>
                  <a:pt x="-22242" y="2612941"/>
                  <a:pt x="0" y="2356597"/>
                </a:cubicBezTo>
                <a:cubicBezTo>
                  <a:pt x="22242" y="2100253"/>
                  <a:pt x="19091" y="1891968"/>
                  <a:pt x="0" y="1659738"/>
                </a:cubicBezTo>
                <a:cubicBezTo>
                  <a:pt x="-19091" y="1427508"/>
                  <a:pt x="-24966" y="1029396"/>
                  <a:pt x="0" y="522757"/>
                </a:cubicBezTo>
                <a:close/>
              </a:path>
              <a:path w="10448925" h="5324475" stroke="0" extrusionOk="0">
                <a:moveTo>
                  <a:pt x="0" y="522757"/>
                </a:moveTo>
                <a:cubicBezTo>
                  <a:pt x="4798" y="224244"/>
                  <a:pt x="218734" y="-20210"/>
                  <a:pt x="522757" y="0"/>
                </a:cubicBezTo>
                <a:cubicBezTo>
                  <a:pt x="871427" y="9723"/>
                  <a:pt x="1023345" y="-13549"/>
                  <a:pt x="1288463" y="0"/>
                </a:cubicBezTo>
                <a:cubicBezTo>
                  <a:pt x="1553581" y="13549"/>
                  <a:pt x="1633799" y="6326"/>
                  <a:pt x="1772067" y="0"/>
                </a:cubicBezTo>
                <a:cubicBezTo>
                  <a:pt x="1910335" y="-6326"/>
                  <a:pt x="2092743" y="4008"/>
                  <a:pt x="2255671" y="0"/>
                </a:cubicBezTo>
                <a:cubicBezTo>
                  <a:pt x="2418599" y="-4008"/>
                  <a:pt x="2621652" y="-33446"/>
                  <a:pt x="2927344" y="0"/>
                </a:cubicBezTo>
                <a:cubicBezTo>
                  <a:pt x="3233036" y="33446"/>
                  <a:pt x="3457987" y="1891"/>
                  <a:pt x="3599016" y="0"/>
                </a:cubicBezTo>
                <a:cubicBezTo>
                  <a:pt x="3740045" y="-1891"/>
                  <a:pt x="3836713" y="6266"/>
                  <a:pt x="3988586" y="0"/>
                </a:cubicBezTo>
                <a:cubicBezTo>
                  <a:pt x="4140459" y="-6266"/>
                  <a:pt x="4476943" y="-17088"/>
                  <a:pt x="4754292" y="0"/>
                </a:cubicBezTo>
                <a:cubicBezTo>
                  <a:pt x="5031641" y="17088"/>
                  <a:pt x="4967787" y="-7951"/>
                  <a:pt x="5143862" y="0"/>
                </a:cubicBezTo>
                <a:cubicBezTo>
                  <a:pt x="5319937" y="7951"/>
                  <a:pt x="5450224" y="19613"/>
                  <a:pt x="5721500" y="0"/>
                </a:cubicBezTo>
                <a:cubicBezTo>
                  <a:pt x="5992776" y="-19613"/>
                  <a:pt x="6231788" y="-14657"/>
                  <a:pt x="6581240" y="0"/>
                </a:cubicBezTo>
                <a:cubicBezTo>
                  <a:pt x="6930692" y="14657"/>
                  <a:pt x="6846460" y="-3946"/>
                  <a:pt x="7064844" y="0"/>
                </a:cubicBezTo>
                <a:cubicBezTo>
                  <a:pt x="7283228" y="3946"/>
                  <a:pt x="7328576" y="15345"/>
                  <a:pt x="7454414" y="0"/>
                </a:cubicBezTo>
                <a:cubicBezTo>
                  <a:pt x="7580252" y="-15345"/>
                  <a:pt x="7809337" y="6406"/>
                  <a:pt x="7938018" y="0"/>
                </a:cubicBezTo>
                <a:cubicBezTo>
                  <a:pt x="8066699" y="-6406"/>
                  <a:pt x="8323468" y="-5345"/>
                  <a:pt x="8515656" y="0"/>
                </a:cubicBezTo>
                <a:cubicBezTo>
                  <a:pt x="8707844" y="5345"/>
                  <a:pt x="8908835" y="-37486"/>
                  <a:pt x="9281363" y="0"/>
                </a:cubicBezTo>
                <a:cubicBezTo>
                  <a:pt x="9653891" y="37486"/>
                  <a:pt x="9653861" y="-3897"/>
                  <a:pt x="9926168" y="0"/>
                </a:cubicBezTo>
                <a:cubicBezTo>
                  <a:pt x="10211764" y="7235"/>
                  <a:pt x="10412788" y="214888"/>
                  <a:pt x="10448925" y="522757"/>
                </a:cubicBezTo>
                <a:cubicBezTo>
                  <a:pt x="10436153" y="674691"/>
                  <a:pt x="10450209" y="848184"/>
                  <a:pt x="10448925" y="1134037"/>
                </a:cubicBezTo>
                <a:cubicBezTo>
                  <a:pt x="10447641" y="1419890"/>
                  <a:pt x="10450813" y="1624840"/>
                  <a:pt x="10448925" y="1830897"/>
                </a:cubicBezTo>
                <a:cubicBezTo>
                  <a:pt x="10447037" y="2036954"/>
                  <a:pt x="10447388" y="2104504"/>
                  <a:pt x="10448925" y="2313808"/>
                </a:cubicBezTo>
                <a:cubicBezTo>
                  <a:pt x="10450462" y="2523112"/>
                  <a:pt x="10419976" y="2764742"/>
                  <a:pt x="10448925" y="3010667"/>
                </a:cubicBezTo>
                <a:cubicBezTo>
                  <a:pt x="10477874" y="3256592"/>
                  <a:pt x="10442684" y="3296783"/>
                  <a:pt x="10448925" y="3536368"/>
                </a:cubicBezTo>
                <a:cubicBezTo>
                  <a:pt x="10455166" y="3775953"/>
                  <a:pt x="10417473" y="3944408"/>
                  <a:pt x="10448925" y="4233227"/>
                </a:cubicBezTo>
                <a:cubicBezTo>
                  <a:pt x="10480377" y="4522046"/>
                  <a:pt x="10433402" y="4535101"/>
                  <a:pt x="10448925" y="4801718"/>
                </a:cubicBezTo>
                <a:cubicBezTo>
                  <a:pt x="10495001" y="5045584"/>
                  <a:pt x="10163891" y="5353504"/>
                  <a:pt x="9926168" y="5324475"/>
                </a:cubicBezTo>
                <a:cubicBezTo>
                  <a:pt x="9502377" y="5332322"/>
                  <a:pt x="9376469" y="5298888"/>
                  <a:pt x="9066428" y="5324475"/>
                </a:cubicBezTo>
                <a:cubicBezTo>
                  <a:pt x="8756387" y="5350062"/>
                  <a:pt x="8742782" y="5344411"/>
                  <a:pt x="8582824" y="5324475"/>
                </a:cubicBezTo>
                <a:cubicBezTo>
                  <a:pt x="8422866" y="5304539"/>
                  <a:pt x="8198561" y="5353394"/>
                  <a:pt x="7911151" y="5324475"/>
                </a:cubicBezTo>
                <a:cubicBezTo>
                  <a:pt x="7623741" y="5295556"/>
                  <a:pt x="7497602" y="5307964"/>
                  <a:pt x="7333513" y="5324475"/>
                </a:cubicBezTo>
                <a:cubicBezTo>
                  <a:pt x="7169424" y="5340986"/>
                  <a:pt x="6993291" y="5335432"/>
                  <a:pt x="6661841" y="5324475"/>
                </a:cubicBezTo>
                <a:cubicBezTo>
                  <a:pt x="6330391" y="5313518"/>
                  <a:pt x="6178378" y="5327970"/>
                  <a:pt x="5990169" y="5324475"/>
                </a:cubicBezTo>
                <a:cubicBezTo>
                  <a:pt x="5801960" y="5320980"/>
                  <a:pt x="5595860" y="5303968"/>
                  <a:pt x="5318497" y="5324475"/>
                </a:cubicBezTo>
                <a:cubicBezTo>
                  <a:pt x="5041134" y="5344982"/>
                  <a:pt x="4792771" y="5313427"/>
                  <a:pt x="4646824" y="5324475"/>
                </a:cubicBezTo>
                <a:cubicBezTo>
                  <a:pt x="4500877" y="5335523"/>
                  <a:pt x="4078176" y="5283551"/>
                  <a:pt x="3787084" y="5324475"/>
                </a:cubicBezTo>
                <a:cubicBezTo>
                  <a:pt x="3495992" y="5365399"/>
                  <a:pt x="3538428" y="5331675"/>
                  <a:pt x="3303480" y="5324475"/>
                </a:cubicBezTo>
                <a:cubicBezTo>
                  <a:pt x="3068532" y="5317275"/>
                  <a:pt x="2822427" y="5356932"/>
                  <a:pt x="2631808" y="5324475"/>
                </a:cubicBezTo>
                <a:cubicBezTo>
                  <a:pt x="2441189" y="5292018"/>
                  <a:pt x="2199324" y="5308315"/>
                  <a:pt x="2054170" y="5324475"/>
                </a:cubicBezTo>
                <a:cubicBezTo>
                  <a:pt x="1909016" y="5340635"/>
                  <a:pt x="1681074" y="5331722"/>
                  <a:pt x="1570566" y="5324475"/>
                </a:cubicBezTo>
                <a:cubicBezTo>
                  <a:pt x="1460058" y="5317228"/>
                  <a:pt x="1325216" y="5329109"/>
                  <a:pt x="1180996" y="5324475"/>
                </a:cubicBezTo>
                <a:cubicBezTo>
                  <a:pt x="1036776" y="5319842"/>
                  <a:pt x="700363" y="5346760"/>
                  <a:pt x="522757" y="5324475"/>
                </a:cubicBezTo>
                <a:cubicBezTo>
                  <a:pt x="215278" y="5315906"/>
                  <a:pt x="7658" y="5088359"/>
                  <a:pt x="0" y="4801718"/>
                </a:cubicBezTo>
                <a:cubicBezTo>
                  <a:pt x="-6598" y="4543572"/>
                  <a:pt x="17847" y="4473646"/>
                  <a:pt x="0" y="4190438"/>
                </a:cubicBezTo>
                <a:cubicBezTo>
                  <a:pt x="-17847" y="3907230"/>
                  <a:pt x="-11323" y="3775523"/>
                  <a:pt x="0" y="3579158"/>
                </a:cubicBezTo>
                <a:cubicBezTo>
                  <a:pt x="11323" y="3382793"/>
                  <a:pt x="13399" y="3215436"/>
                  <a:pt x="0" y="3010667"/>
                </a:cubicBezTo>
                <a:cubicBezTo>
                  <a:pt x="-13399" y="2805898"/>
                  <a:pt x="15743" y="2602953"/>
                  <a:pt x="0" y="2399387"/>
                </a:cubicBezTo>
                <a:cubicBezTo>
                  <a:pt x="-15743" y="2195821"/>
                  <a:pt x="598" y="1960516"/>
                  <a:pt x="0" y="1830897"/>
                </a:cubicBezTo>
                <a:cubicBezTo>
                  <a:pt x="-598" y="1701278"/>
                  <a:pt x="-4558" y="1451404"/>
                  <a:pt x="0" y="1176827"/>
                </a:cubicBezTo>
                <a:cubicBezTo>
                  <a:pt x="4558" y="902250"/>
                  <a:pt x="20093" y="796956"/>
                  <a:pt x="0" y="522757"/>
                </a:cubicBezTo>
                <a:close/>
              </a:path>
            </a:pathLst>
          </a:custGeom>
          <a:solidFill>
            <a:srgbClr val="FFFFFF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00335882">
                  <a:prstGeom prst="roundRect">
                    <a:avLst>
                      <a:gd name="adj" fmla="val 98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0D5C2C61-B6F8-4FCE-86C2-C7FEFE387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210050"/>
            <a:ext cx="3524250" cy="28575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2040556" y="295275"/>
            <a:ext cx="7950467" cy="942974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후시미</a:t>
            </a:r>
            <a:r>
              <a:rPr lang="ko-KR" altLang="en-US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이나리 신사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6" y="1341019"/>
            <a:ext cx="9439342" cy="503401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6" y="1329538"/>
            <a:ext cx="4626711" cy="504549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245" y="1475622"/>
            <a:ext cx="6628283" cy="3808648"/>
          </a:xfrm>
          <a:prstGeom prst="rect">
            <a:avLst/>
          </a:prstGeom>
        </p:spPr>
      </p:pic>
      <p:sp>
        <p:nvSpPr>
          <p:cNvPr id="10" name="직사각형 30">
            <a:extLst>
              <a:ext uri="{FF2B5EF4-FFF2-40B4-BE49-F238E27FC236}">
                <a16:creationId xmlns="" xmlns:a16="http://schemas.microsoft.com/office/drawing/2014/main" id="{F8BBAD3D-4E2A-433A-B9A2-CB50D31F9114}"/>
              </a:ext>
            </a:extLst>
          </p:cNvPr>
          <p:cNvSpPr/>
          <p:nvPr/>
        </p:nvSpPr>
        <p:spPr>
          <a:xfrm>
            <a:off x="5897274" y="2929541"/>
            <a:ext cx="4329115" cy="2638424"/>
          </a:xfrm>
          <a:custGeom>
            <a:avLst/>
            <a:gdLst>
              <a:gd name="connsiteX0" fmla="*/ 0 w 4329115"/>
              <a:gd name="connsiteY0" fmla="*/ 0 h 2638424"/>
              <a:gd name="connsiteX1" fmla="*/ 575154 w 4329115"/>
              <a:gd name="connsiteY1" fmla="*/ 0 h 2638424"/>
              <a:gd name="connsiteX2" fmla="*/ 1236890 w 4329115"/>
              <a:gd name="connsiteY2" fmla="*/ 0 h 2638424"/>
              <a:gd name="connsiteX3" fmla="*/ 1898626 w 4329115"/>
              <a:gd name="connsiteY3" fmla="*/ 0 h 2638424"/>
              <a:gd name="connsiteX4" fmla="*/ 2560362 w 4329115"/>
              <a:gd name="connsiteY4" fmla="*/ 0 h 2638424"/>
              <a:gd name="connsiteX5" fmla="*/ 3048934 w 4329115"/>
              <a:gd name="connsiteY5" fmla="*/ 0 h 2638424"/>
              <a:gd name="connsiteX6" fmla="*/ 3753961 w 4329115"/>
              <a:gd name="connsiteY6" fmla="*/ 0 h 2638424"/>
              <a:gd name="connsiteX7" fmla="*/ 4329115 w 4329115"/>
              <a:gd name="connsiteY7" fmla="*/ 0 h 2638424"/>
              <a:gd name="connsiteX8" fmla="*/ 4329115 w 4329115"/>
              <a:gd name="connsiteY8" fmla="*/ 633222 h 2638424"/>
              <a:gd name="connsiteX9" fmla="*/ 4329115 w 4329115"/>
              <a:gd name="connsiteY9" fmla="*/ 1345596 h 2638424"/>
              <a:gd name="connsiteX10" fmla="*/ 4329115 w 4329115"/>
              <a:gd name="connsiteY10" fmla="*/ 2005202 h 2638424"/>
              <a:gd name="connsiteX11" fmla="*/ 4329115 w 4329115"/>
              <a:gd name="connsiteY11" fmla="*/ 2638424 h 2638424"/>
              <a:gd name="connsiteX12" fmla="*/ 3797252 w 4329115"/>
              <a:gd name="connsiteY12" fmla="*/ 2638424 h 2638424"/>
              <a:gd name="connsiteX13" fmla="*/ 3308681 w 4329115"/>
              <a:gd name="connsiteY13" fmla="*/ 2638424 h 2638424"/>
              <a:gd name="connsiteX14" fmla="*/ 2820109 w 4329115"/>
              <a:gd name="connsiteY14" fmla="*/ 2638424 h 2638424"/>
              <a:gd name="connsiteX15" fmla="*/ 2331538 w 4329115"/>
              <a:gd name="connsiteY15" fmla="*/ 2638424 h 2638424"/>
              <a:gd name="connsiteX16" fmla="*/ 1842966 w 4329115"/>
              <a:gd name="connsiteY16" fmla="*/ 2638424 h 2638424"/>
              <a:gd name="connsiteX17" fmla="*/ 1267812 w 4329115"/>
              <a:gd name="connsiteY17" fmla="*/ 2638424 h 2638424"/>
              <a:gd name="connsiteX18" fmla="*/ 606076 w 4329115"/>
              <a:gd name="connsiteY18" fmla="*/ 2638424 h 2638424"/>
              <a:gd name="connsiteX19" fmla="*/ 0 w 4329115"/>
              <a:gd name="connsiteY19" fmla="*/ 2638424 h 2638424"/>
              <a:gd name="connsiteX20" fmla="*/ 0 w 4329115"/>
              <a:gd name="connsiteY20" fmla="*/ 1926050 h 2638424"/>
              <a:gd name="connsiteX21" fmla="*/ 0 w 4329115"/>
              <a:gd name="connsiteY21" fmla="*/ 1213675 h 2638424"/>
              <a:gd name="connsiteX22" fmla="*/ 0 w 4329115"/>
              <a:gd name="connsiteY22" fmla="*/ 606838 h 2638424"/>
              <a:gd name="connsiteX23" fmla="*/ 0 w 4329115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9115" h="2638424" fill="none" extrusionOk="0">
                <a:moveTo>
                  <a:pt x="0" y="0"/>
                </a:moveTo>
                <a:cubicBezTo>
                  <a:pt x="211567" y="-10081"/>
                  <a:pt x="349801" y="-12072"/>
                  <a:pt x="575154" y="0"/>
                </a:cubicBezTo>
                <a:cubicBezTo>
                  <a:pt x="800507" y="12072"/>
                  <a:pt x="959552" y="-16981"/>
                  <a:pt x="1236890" y="0"/>
                </a:cubicBezTo>
                <a:cubicBezTo>
                  <a:pt x="1514228" y="16981"/>
                  <a:pt x="1702910" y="32279"/>
                  <a:pt x="1898626" y="0"/>
                </a:cubicBezTo>
                <a:cubicBezTo>
                  <a:pt x="2094342" y="-32279"/>
                  <a:pt x="2392145" y="-11317"/>
                  <a:pt x="2560362" y="0"/>
                </a:cubicBezTo>
                <a:cubicBezTo>
                  <a:pt x="2728579" y="11317"/>
                  <a:pt x="2912743" y="8945"/>
                  <a:pt x="3048934" y="0"/>
                </a:cubicBezTo>
                <a:cubicBezTo>
                  <a:pt x="3185125" y="-8945"/>
                  <a:pt x="3472843" y="-34269"/>
                  <a:pt x="3753961" y="0"/>
                </a:cubicBezTo>
                <a:cubicBezTo>
                  <a:pt x="4035079" y="34269"/>
                  <a:pt x="4112843" y="1201"/>
                  <a:pt x="4329115" y="0"/>
                </a:cubicBezTo>
                <a:cubicBezTo>
                  <a:pt x="4353857" y="159501"/>
                  <a:pt x="4353884" y="329861"/>
                  <a:pt x="4329115" y="633222"/>
                </a:cubicBezTo>
                <a:cubicBezTo>
                  <a:pt x="4304346" y="936583"/>
                  <a:pt x="4317866" y="1110899"/>
                  <a:pt x="4329115" y="1345596"/>
                </a:cubicBezTo>
                <a:cubicBezTo>
                  <a:pt x="4340364" y="1580293"/>
                  <a:pt x="4332422" y="1764513"/>
                  <a:pt x="4329115" y="2005202"/>
                </a:cubicBezTo>
                <a:cubicBezTo>
                  <a:pt x="4325808" y="2245891"/>
                  <a:pt x="4343077" y="2367921"/>
                  <a:pt x="4329115" y="2638424"/>
                </a:cubicBezTo>
                <a:cubicBezTo>
                  <a:pt x="4217486" y="2614273"/>
                  <a:pt x="4041698" y="2635047"/>
                  <a:pt x="3797252" y="2638424"/>
                </a:cubicBezTo>
                <a:cubicBezTo>
                  <a:pt x="3552806" y="2641801"/>
                  <a:pt x="3549996" y="2630556"/>
                  <a:pt x="3308681" y="2638424"/>
                </a:cubicBezTo>
                <a:cubicBezTo>
                  <a:pt x="3067366" y="2646292"/>
                  <a:pt x="2965866" y="2660542"/>
                  <a:pt x="2820109" y="2638424"/>
                </a:cubicBezTo>
                <a:cubicBezTo>
                  <a:pt x="2674352" y="2616306"/>
                  <a:pt x="2449899" y="2653297"/>
                  <a:pt x="2331538" y="2638424"/>
                </a:cubicBezTo>
                <a:cubicBezTo>
                  <a:pt x="2213177" y="2623551"/>
                  <a:pt x="2039110" y="2614021"/>
                  <a:pt x="1842966" y="2638424"/>
                </a:cubicBezTo>
                <a:cubicBezTo>
                  <a:pt x="1646822" y="2662827"/>
                  <a:pt x="1399342" y="2626801"/>
                  <a:pt x="1267812" y="2638424"/>
                </a:cubicBezTo>
                <a:cubicBezTo>
                  <a:pt x="1136282" y="2650047"/>
                  <a:pt x="814649" y="2622177"/>
                  <a:pt x="606076" y="2638424"/>
                </a:cubicBezTo>
                <a:cubicBezTo>
                  <a:pt x="397503" y="2654671"/>
                  <a:pt x="162811" y="2630651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329115" h="2638424" stroke="0" extrusionOk="0">
                <a:moveTo>
                  <a:pt x="0" y="0"/>
                </a:moveTo>
                <a:cubicBezTo>
                  <a:pt x="222259" y="17170"/>
                  <a:pt x="377128" y="5587"/>
                  <a:pt x="705027" y="0"/>
                </a:cubicBezTo>
                <a:cubicBezTo>
                  <a:pt x="1032926" y="-5587"/>
                  <a:pt x="1050996" y="24179"/>
                  <a:pt x="1193599" y="0"/>
                </a:cubicBezTo>
                <a:cubicBezTo>
                  <a:pt x="1336202" y="-24179"/>
                  <a:pt x="1596416" y="-10556"/>
                  <a:pt x="1768753" y="0"/>
                </a:cubicBezTo>
                <a:cubicBezTo>
                  <a:pt x="1941090" y="10556"/>
                  <a:pt x="2088671" y="18928"/>
                  <a:pt x="2257324" y="0"/>
                </a:cubicBezTo>
                <a:cubicBezTo>
                  <a:pt x="2425977" y="-18928"/>
                  <a:pt x="2734842" y="21832"/>
                  <a:pt x="2962352" y="0"/>
                </a:cubicBezTo>
                <a:cubicBezTo>
                  <a:pt x="3189862" y="-21832"/>
                  <a:pt x="3369765" y="10414"/>
                  <a:pt x="3624088" y="0"/>
                </a:cubicBezTo>
                <a:cubicBezTo>
                  <a:pt x="3878411" y="-10414"/>
                  <a:pt x="4054745" y="-14305"/>
                  <a:pt x="4329115" y="0"/>
                </a:cubicBezTo>
                <a:cubicBezTo>
                  <a:pt x="4344096" y="134146"/>
                  <a:pt x="4297231" y="384972"/>
                  <a:pt x="4329115" y="659606"/>
                </a:cubicBezTo>
                <a:cubicBezTo>
                  <a:pt x="4360999" y="934240"/>
                  <a:pt x="4353723" y="1033729"/>
                  <a:pt x="4329115" y="1345596"/>
                </a:cubicBezTo>
                <a:cubicBezTo>
                  <a:pt x="4304508" y="1657463"/>
                  <a:pt x="4295998" y="1818882"/>
                  <a:pt x="4329115" y="2031586"/>
                </a:cubicBezTo>
                <a:cubicBezTo>
                  <a:pt x="4362233" y="2244290"/>
                  <a:pt x="4317407" y="2342551"/>
                  <a:pt x="4329115" y="2638424"/>
                </a:cubicBezTo>
                <a:cubicBezTo>
                  <a:pt x="4192602" y="2627618"/>
                  <a:pt x="3950332" y="2648472"/>
                  <a:pt x="3840543" y="2638424"/>
                </a:cubicBezTo>
                <a:cubicBezTo>
                  <a:pt x="3730754" y="2628376"/>
                  <a:pt x="3500716" y="2626855"/>
                  <a:pt x="3308681" y="2638424"/>
                </a:cubicBezTo>
                <a:cubicBezTo>
                  <a:pt x="3116646" y="2649993"/>
                  <a:pt x="2940313" y="2643784"/>
                  <a:pt x="2776818" y="2638424"/>
                </a:cubicBezTo>
                <a:cubicBezTo>
                  <a:pt x="2613323" y="2633064"/>
                  <a:pt x="2359395" y="2630665"/>
                  <a:pt x="2158373" y="2638424"/>
                </a:cubicBezTo>
                <a:cubicBezTo>
                  <a:pt x="1957352" y="2646183"/>
                  <a:pt x="1743281" y="2666619"/>
                  <a:pt x="1583219" y="2638424"/>
                </a:cubicBezTo>
                <a:cubicBezTo>
                  <a:pt x="1423157" y="2610229"/>
                  <a:pt x="1172696" y="2660322"/>
                  <a:pt x="964774" y="2638424"/>
                </a:cubicBezTo>
                <a:cubicBezTo>
                  <a:pt x="756852" y="2616526"/>
                  <a:pt x="214776" y="2640452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125383-D99E-4966-8DB9-D579035244D4}"/>
              </a:ext>
            </a:extLst>
          </p:cNvPr>
          <p:cNvSpPr txBox="1"/>
          <p:nvPr/>
        </p:nvSpPr>
        <p:spPr>
          <a:xfrm>
            <a:off x="5826325" y="3267510"/>
            <a:ext cx="44000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1300</a:t>
            </a:r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년이 넘는 역사를 자랑하며</a:t>
            </a:r>
            <a:r>
              <a:rPr lang="en-US" altLang="ko-KR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이나리 신사의 총본산</a:t>
            </a:r>
            <a:endParaRPr lang="en-US" altLang="ko-KR" sz="2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en-US" altLang="ko-KR" sz="28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교토의</a:t>
            </a:r>
            <a:r>
              <a:rPr lang="ko-KR" altLang="en-US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유명 관광 명소</a:t>
            </a:r>
            <a:endParaRPr lang="ko-KR" altLang="en-US" sz="28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205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="" xmlns:a16="http://schemas.microsoft.com/office/drawing/2014/main" id="{DFAFD128-E174-4C4C-B84E-F659FFCBFB92}"/>
              </a:ext>
            </a:extLst>
          </p:cNvPr>
          <p:cNvSpPr/>
          <p:nvPr/>
        </p:nvSpPr>
        <p:spPr>
          <a:xfrm>
            <a:off x="490888" y="766762"/>
            <a:ext cx="11396311" cy="5961297"/>
          </a:xfrm>
          <a:custGeom>
            <a:avLst/>
            <a:gdLst>
              <a:gd name="connsiteX0" fmla="*/ 0 w 10448925"/>
              <a:gd name="connsiteY0" fmla="*/ 522757 h 5324475"/>
              <a:gd name="connsiteX1" fmla="*/ 522757 w 10448925"/>
              <a:gd name="connsiteY1" fmla="*/ 0 h 5324475"/>
              <a:gd name="connsiteX2" fmla="*/ 1288463 w 10448925"/>
              <a:gd name="connsiteY2" fmla="*/ 0 h 5324475"/>
              <a:gd name="connsiteX3" fmla="*/ 2148204 w 10448925"/>
              <a:gd name="connsiteY3" fmla="*/ 0 h 5324475"/>
              <a:gd name="connsiteX4" fmla="*/ 3007944 w 10448925"/>
              <a:gd name="connsiteY4" fmla="*/ 0 h 5324475"/>
              <a:gd name="connsiteX5" fmla="*/ 3491548 w 10448925"/>
              <a:gd name="connsiteY5" fmla="*/ 0 h 5324475"/>
              <a:gd name="connsiteX6" fmla="*/ 4163220 w 10448925"/>
              <a:gd name="connsiteY6" fmla="*/ 0 h 5324475"/>
              <a:gd name="connsiteX7" fmla="*/ 5022961 w 10448925"/>
              <a:gd name="connsiteY7" fmla="*/ 0 h 5324475"/>
              <a:gd name="connsiteX8" fmla="*/ 5412531 w 10448925"/>
              <a:gd name="connsiteY8" fmla="*/ 0 h 5324475"/>
              <a:gd name="connsiteX9" fmla="*/ 6084203 w 10448925"/>
              <a:gd name="connsiteY9" fmla="*/ 0 h 5324475"/>
              <a:gd name="connsiteX10" fmla="*/ 6567807 w 10448925"/>
              <a:gd name="connsiteY10" fmla="*/ 0 h 5324475"/>
              <a:gd name="connsiteX11" fmla="*/ 7427547 w 10448925"/>
              <a:gd name="connsiteY11" fmla="*/ 0 h 5324475"/>
              <a:gd name="connsiteX12" fmla="*/ 7817117 w 10448925"/>
              <a:gd name="connsiteY12" fmla="*/ 0 h 5324475"/>
              <a:gd name="connsiteX13" fmla="*/ 8582824 w 10448925"/>
              <a:gd name="connsiteY13" fmla="*/ 0 h 5324475"/>
              <a:gd name="connsiteX14" fmla="*/ 9066428 w 10448925"/>
              <a:gd name="connsiteY14" fmla="*/ 0 h 5324475"/>
              <a:gd name="connsiteX15" fmla="*/ 9926168 w 10448925"/>
              <a:gd name="connsiteY15" fmla="*/ 0 h 5324475"/>
              <a:gd name="connsiteX16" fmla="*/ 10448925 w 10448925"/>
              <a:gd name="connsiteY16" fmla="*/ 522757 h 5324475"/>
              <a:gd name="connsiteX17" fmla="*/ 10448925 w 10448925"/>
              <a:gd name="connsiteY17" fmla="*/ 1176827 h 5324475"/>
              <a:gd name="connsiteX18" fmla="*/ 10448925 w 10448925"/>
              <a:gd name="connsiteY18" fmla="*/ 1873686 h 5324475"/>
              <a:gd name="connsiteX19" fmla="*/ 10448925 w 10448925"/>
              <a:gd name="connsiteY19" fmla="*/ 2484966 h 5324475"/>
              <a:gd name="connsiteX20" fmla="*/ 10448925 w 10448925"/>
              <a:gd name="connsiteY20" fmla="*/ 3010667 h 5324475"/>
              <a:gd name="connsiteX21" fmla="*/ 10448925 w 10448925"/>
              <a:gd name="connsiteY21" fmla="*/ 3664737 h 5324475"/>
              <a:gd name="connsiteX22" fmla="*/ 10448925 w 10448925"/>
              <a:gd name="connsiteY22" fmla="*/ 4801718 h 5324475"/>
              <a:gd name="connsiteX23" fmla="*/ 9926168 w 10448925"/>
              <a:gd name="connsiteY23" fmla="*/ 5324475 h 5324475"/>
              <a:gd name="connsiteX24" fmla="*/ 9536598 w 10448925"/>
              <a:gd name="connsiteY24" fmla="*/ 5324475 h 5324475"/>
              <a:gd name="connsiteX25" fmla="*/ 8864926 w 10448925"/>
              <a:gd name="connsiteY25" fmla="*/ 5324475 h 5324475"/>
              <a:gd name="connsiteX26" fmla="*/ 8099220 w 10448925"/>
              <a:gd name="connsiteY26" fmla="*/ 5324475 h 5324475"/>
              <a:gd name="connsiteX27" fmla="*/ 7333513 w 10448925"/>
              <a:gd name="connsiteY27" fmla="*/ 5324475 h 5324475"/>
              <a:gd name="connsiteX28" fmla="*/ 6849909 w 10448925"/>
              <a:gd name="connsiteY28" fmla="*/ 5324475 h 5324475"/>
              <a:gd name="connsiteX29" fmla="*/ 6272271 w 10448925"/>
              <a:gd name="connsiteY29" fmla="*/ 5324475 h 5324475"/>
              <a:gd name="connsiteX30" fmla="*/ 5882701 w 10448925"/>
              <a:gd name="connsiteY30" fmla="*/ 5324475 h 5324475"/>
              <a:gd name="connsiteX31" fmla="*/ 5305063 w 10448925"/>
              <a:gd name="connsiteY31" fmla="*/ 5324475 h 5324475"/>
              <a:gd name="connsiteX32" fmla="*/ 4633391 w 10448925"/>
              <a:gd name="connsiteY32" fmla="*/ 5324475 h 5324475"/>
              <a:gd name="connsiteX33" fmla="*/ 4243821 w 10448925"/>
              <a:gd name="connsiteY33" fmla="*/ 5324475 h 5324475"/>
              <a:gd name="connsiteX34" fmla="*/ 3760217 w 10448925"/>
              <a:gd name="connsiteY34" fmla="*/ 5324475 h 5324475"/>
              <a:gd name="connsiteX35" fmla="*/ 3088545 w 10448925"/>
              <a:gd name="connsiteY35" fmla="*/ 5324475 h 5324475"/>
              <a:gd name="connsiteX36" fmla="*/ 2416873 w 10448925"/>
              <a:gd name="connsiteY36" fmla="*/ 5324475 h 5324475"/>
              <a:gd name="connsiteX37" fmla="*/ 1933269 w 10448925"/>
              <a:gd name="connsiteY37" fmla="*/ 5324475 h 5324475"/>
              <a:gd name="connsiteX38" fmla="*/ 1167562 w 10448925"/>
              <a:gd name="connsiteY38" fmla="*/ 5324475 h 5324475"/>
              <a:gd name="connsiteX39" fmla="*/ 522757 w 10448925"/>
              <a:gd name="connsiteY39" fmla="*/ 5324475 h 5324475"/>
              <a:gd name="connsiteX40" fmla="*/ 0 w 10448925"/>
              <a:gd name="connsiteY40" fmla="*/ 4801718 h 5324475"/>
              <a:gd name="connsiteX41" fmla="*/ 0 w 10448925"/>
              <a:gd name="connsiteY41" fmla="*/ 4104859 h 5324475"/>
              <a:gd name="connsiteX42" fmla="*/ 0 w 10448925"/>
              <a:gd name="connsiteY42" fmla="*/ 3493578 h 5324475"/>
              <a:gd name="connsiteX43" fmla="*/ 0 w 10448925"/>
              <a:gd name="connsiteY43" fmla="*/ 2882298 h 5324475"/>
              <a:gd name="connsiteX44" fmla="*/ 0 w 10448925"/>
              <a:gd name="connsiteY44" fmla="*/ 2356597 h 5324475"/>
              <a:gd name="connsiteX45" fmla="*/ 0 w 10448925"/>
              <a:gd name="connsiteY45" fmla="*/ 1659738 h 5324475"/>
              <a:gd name="connsiteX46" fmla="*/ 0 w 10448925"/>
              <a:gd name="connsiteY46" fmla="*/ 522757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48925" h="5324475" fill="none" extrusionOk="0">
                <a:moveTo>
                  <a:pt x="0" y="522757"/>
                </a:moveTo>
                <a:cubicBezTo>
                  <a:pt x="-29792" y="266276"/>
                  <a:pt x="206137" y="56750"/>
                  <a:pt x="522757" y="0"/>
                </a:cubicBezTo>
                <a:cubicBezTo>
                  <a:pt x="880422" y="1162"/>
                  <a:pt x="1038719" y="-18595"/>
                  <a:pt x="1288463" y="0"/>
                </a:cubicBezTo>
                <a:cubicBezTo>
                  <a:pt x="1538207" y="18595"/>
                  <a:pt x="1727077" y="32630"/>
                  <a:pt x="2148204" y="0"/>
                </a:cubicBezTo>
                <a:cubicBezTo>
                  <a:pt x="2569331" y="-32630"/>
                  <a:pt x="2825641" y="-23317"/>
                  <a:pt x="3007944" y="0"/>
                </a:cubicBezTo>
                <a:cubicBezTo>
                  <a:pt x="3190247" y="23317"/>
                  <a:pt x="3332081" y="-16633"/>
                  <a:pt x="3491548" y="0"/>
                </a:cubicBezTo>
                <a:cubicBezTo>
                  <a:pt x="3651015" y="16633"/>
                  <a:pt x="3891848" y="15740"/>
                  <a:pt x="4163220" y="0"/>
                </a:cubicBezTo>
                <a:cubicBezTo>
                  <a:pt x="4434592" y="-15740"/>
                  <a:pt x="4632348" y="-33257"/>
                  <a:pt x="5022961" y="0"/>
                </a:cubicBezTo>
                <a:cubicBezTo>
                  <a:pt x="5413574" y="33257"/>
                  <a:pt x="5275962" y="-1495"/>
                  <a:pt x="5412531" y="0"/>
                </a:cubicBezTo>
                <a:cubicBezTo>
                  <a:pt x="5549100" y="1495"/>
                  <a:pt x="5882036" y="23044"/>
                  <a:pt x="6084203" y="0"/>
                </a:cubicBezTo>
                <a:cubicBezTo>
                  <a:pt x="6286370" y="-23044"/>
                  <a:pt x="6383259" y="9293"/>
                  <a:pt x="6567807" y="0"/>
                </a:cubicBezTo>
                <a:cubicBezTo>
                  <a:pt x="6752355" y="-9293"/>
                  <a:pt x="7171126" y="-38154"/>
                  <a:pt x="7427547" y="0"/>
                </a:cubicBezTo>
                <a:cubicBezTo>
                  <a:pt x="7683968" y="38154"/>
                  <a:pt x="7622887" y="-18930"/>
                  <a:pt x="7817117" y="0"/>
                </a:cubicBezTo>
                <a:cubicBezTo>
                  <a:pt x="8011347" y="18930"/>
                  <a:pt x="8422715" y="-7263"/>
                  <a:pt x="8582824" y="0"/>
                </a:cubicBezTo>
                <a:cubicBezTo>
                  <a:pt x="8742933" y="7263"/>
                  <a:pt x="8924676" y="20948"/>
                  <a:pt x="9066428" y="0"/>
                </a:cubicBezTo>
                <a:cubicBezTo>
                  <a:pt x="9208180" y="-20948"/>
                  <a:pt x="9515865" y="25506"/>
                  <a:pt x="9926168" y="0"/>
                </a:cubicBezTo>
                <a:cubicBezTo>
                  <a:pt x="10235480" y="2547"/>
                  <a:pt x="10444751" y="241244"/>
                  <a:pt x="10448925" y="522757"/>
                </a:cubicBezTo>
                <a:cubicBezTo>
                  <a:pt x="10470018" y="776023"/>
                  <a:pt x="10442446" y="999352"/>
                  <a:pt x="10448925" y="1176827"/>
                </a:cubicBezTo>
                <a:cubicBezTo>
                  <a:pt x="10455405" y="1354302"/>
                  <a:pt x="10444464" y="1653901"/>
                  <a:pt x="10448925" y="1873686"/>
                </a:cubicBezTo>
                <a:cubicBezTo>
                  <a:pt x="10453386" y="2093471"/>
                  <a:pt x="10456666" y="2251537"/>
                  <a:pt x="10448925" y="2484966"/>
                </a:cubicBezTo>
                <a:cubicBezTo>
                  <a:pt x="10441184" y="2718395"/>
                  <a:pt x="10462641" y="2801307"/>
                  <a:pt x="10448925" y="3010667"/>
                </a:cubicBezTo>
                <a:cubicBezTo>
                  <a:pt x="10435209" y="3220027"/>
                  <a:pt x="10478950" y="3342360"/>
                  <a:pt x="10448925" y="3664737"/>
                </a:cubicBezTo>
                <a:cubicBezTo>
                  <a:pt x="10418901" y="3987114"/>
                  <a:pt x="10492466" y="4502198"/>
                  <a:pt x="10448925" y="4801718"/>
                </a:cubicBezTo>
                <a:cubicBezTo>
                  <a:pt x="10489502" y="5106678"/>
                  <a:pt x="10214777" y="5331696"/>
                  <a:pt x="9926168" y="5324475"/>
                </a:cubicBezTo>
                <a:cubicBezTo>
                  <a:pt x="9763618" y="5338928"/>
                  <a:pt x="9639414" y="5322814"/>
                  <a:pt x="9536598" y="5324475"/>
                </a:cubicBezTo>
                <a:cubicBezTo>
                  <a:pt x="9433782" y="5326137"/>
                  <a:pt x="9078216" y="5295883"/>
                  <a:pt x="8864926" y="5324475"/>
                </a:cubicBezTo>
                <a:cubicBezTo>
                  <a:pt x="8651636" y="5353067"/>
                  <a:pt x="8365333" y="5343243"/>
                  <a:pt x="8099220" y="5324475"/>
                </a:cubicBezTo>
                <a:cubicBezTo>
                  <a:pt x="7833107" y="5305707"/>
                  <a:pt x="7668218" y="5322832"/>
                  <a:pt x="7333513" y="5324475"/>
                </a:cubicBezTo>
                <a:cubicBezTo>
                  <a:pt x="6998808" y="5326118"/>
                  <a:pt x="7038968" y="5309954"/>
                  <a:pt x="6849909" y="5324475"/>
                </a:cubicBezTo>
                <a:cubicBezTo>
                  <a:pt x="6660850" y="5338996"/>
                  <a:pt x="6550428" y="5295902"/>
                  <a:pt x="6272271" y="5324475"/>
                </a:cubicBezTo>
                <a:cubicBezTo>
                  <a:pt x="5994114" y="5353048"/>
                  <a:pt x="5981339" y="5337385"/>
                  <a:pt x="5882701" y="5324475"/>
                </a:cubicBezTo>
                <a:cubicBezTo>
                  <a:pt x="5784063" y="5311566"/>
                  <a:pt x="5505552" y="5326243"/>
                  <a:pt x="5305063" y="5324475"/>
                </a:cubicBezTo>
                <a:cubicBezTo>
                  <a:pt x="5104574" y="5322707"/>
                  <a:pt x="4839713" y="5326118"/>
                  <a:pt x="4633391" y="5324475"/>
                </a:cubicBezTo>
                <a:cubicBezTo>
                  <a:pt x="4427069" y="5322832"/>
                  <a:pt x="4431101" y="5314037"/>
                  <a:pt x="4243821" y="5324475"/>
                </a:cubicBezTo>
                <a:cubicBezTo>
                  <a:pt x="4056541" y="5334914"/>
                  <a:pt x="3971084" y="5313262"/>
                  <a:pt x="3760217" y="5324475"/>
                </a:cubicBezTo>
                <a:cubicBezTo>
                  <a:pt x="3549350" y="5335688"/>
                  <a:pt x="3416579" y="5340299"/>
                  <a:pt x="3088545" y="5324475"/>
                </a:cubicBezTo>
                <a:cubicBezTo>
                  <a:pt x="2760511" y="5308651"/>
                  <a:pt x="2582717" y="5338511"/>
                  <a:pt x="2416873" y="5324475"/>
                </a:cubicBezTo>
                <a:cubicBezTo>
                  <a:pt x="2251029" y="5310439"/>
                  <a:pt x="2051944" y="5344470"/>
                  <a:pt x="1933269" y="5324475"/>
                </a:cubicBezTo>
                <a:cubicBezTo>
                  <a:pt x="1814594" y="5304480"/>
                  <a:pt x="1411095" y="5326451"/>
                  <a:pt x="1167562" y="5324475"/>
                </a:cubicBezTo>
                <a:cubicBezTo>
                  <a:pt x="924029" y="5322499"/>
                  <a:pt x="770177" y="5343960"/>
                  <a:pt x="522757" y="5324475"/>
                </a:cubicBezTo>
                <a:cubicBezTo>
                  <a:pt x="248461" y="5330839"/>
                  <a:pt x="-31153" y="5067473"/>
                  <a:pt x="0" y="4801718"/>
                </a:cubicBezTo>
                <a:cubicBezTo>
                  <a:pt x="25150" y="4527854"/>
                  <a:pt x="34154" y="4269703"/>
                  <a:pt x="0" y="4104859"/>
                </a:cubicBezTo>
                <a:cubicBezTo>
                  <a:pt x="-34154" y="3940015"/>
                  <a:pt x="-19456" y="3746050"/>
                  <a:pt x="0" y="3493578"/>
                </a:cubicBezTo>
                <a:cubicBezTo>
                  <a:pt x="19456" y="3241106"/>
                  <a:pt x="-24712" y="3115259"/>
                  <a:pt x="0" y="2882298"/>
                </a:cubicBezTo>
                <a:cubicBezTo>
                  <a:pt x="24712" y="2649337"/>
                  <a:pt x="-22242" y="2612941"/>
                  <a:pt x="0" y="2356597"/>
                </a:cubicBezTo>
                <a:cubicBezTo>
                  <a:pt x="22242" y="2100253"/>
                  <a:pt x="19091" y="1891968"/>
                  <a:pt x="0" y="1659738"/>
                </a:cubicBezTo>
                <a:cubicBezTo>
                  <a:pt x="-19091" y="1427508"/>
                  <a:pt x="-24966" y="1029396"/>
                  <a:pt x="0" y="522757"/>
                </a:cubicBezTo>
                <a:close/>
              </a:path>
              <a:path w="10448925" h="5324475" stroke="0" extrusionOk="0">
                <a:moveTo>
                  <a:pt x="0" y="522757"/>
                </a:moveTo>
                <a:cubicBezTo>
                  <a:pt x="4798" y="224244"/>
                  <a:pt x="218734" y="-20210"/>
                  <a:pt x="522757" y="0"/>
                </a:cubicBezTo>
                <a:cubicBezTo>
                  <a:pt x="871427" y="9723"/>
                  <a:pt x="1023345" y="-13549"/>
                  <a:pt x="1288463" y="0"/>
                </a:cubicBezTo>
                <a:cubicBezTo>
                  <a:pt x="1553581" y="13549"/>
                  <a:pt x="1633799" y="6326"/>
                  <a:pt x="1772067" y="0"/>
                </a:cubicBezTo>
                <a:cubicBezTo>
                  <a:pt x="1910335" y="-6326"/>
                  <a:pt x="2092743" y="4008"/>
                  <a:pt x="2255671" y="0"/>
                </a:cubicBezTo>
                <a:cubicBezTo>
                  <a:pt x="2418599" y="-4008"/>
                  <a:pt x="2621652" y="-33446"/>
                  <a:pt x="2927344" y="0"/>
                </a:cubicBezTo>
                <a:cubicBezTo>
                  <a:pt x="3233036" y="33446"/>
                  <a:pt x="3457987" y="1891"/>
                  <a:pt x="3599016" y="0"/>
                </a:cubicBezTo>
                <a:cubicBezTo>
                  <a:pt x="3740045" y="-1891"/>
                  <a:pt x="3836713" y="6266"/>
                  <a:pt x="3988586" y="0"/>
                </a:cubicBezTo>
                <a:cubicBezTo>
                  <a:pt x="4140459" y="-6266"/>
                  <a:pt x="4476943" y="-17088"/>
                  <a:pt x="4754292" y="0"/>
                </a:cubicBezTo>
                <a:cubicBezTo>
                  <a:pt x="5031641" y="17088"/>
                  <a:pt x="4967787" y="-7951"/>
                  <a:pt x="5143862" y="0"/>
                </a:cubicBezTo>
                <a:cubicBezTo>
                  <a:pt x="5319937" y="7951"/>
                  <a:pt x="5450224" y="19613"/>
                  <a:pt x="5721500" y="0"/>
                </a:cubicBezTo>
                <a:cubicBezTo>
                  <a:pt x="5992776" y="-19613"/>
                  <a:pt x="6231788" y="-14657"/>
                  <a:pt x="6581240" y="0"/>
                </a:cubicBezTo>
                <a:cubicBezTo>
                  <a:pt x="6930692" y="14657"/>
                  <a:pt x="6846460" y="-3946"/>
                  <a:pt x="7064844" y="0"/>
                </a:cubicBezTo>
                <a:cubicBezTo>
                  <a:pt x="7283228" y="3946"/>
                  <a:pt x="7328576" y="15345"/>
                  <a:pt x="7454414" y="0"/>
                </a:cubicBezTo>
                <a:cubicBezTo>
                  <a:pt x="7580252" y="-15345"/>
                  <a:pt x="7809337" y="6406"/>
                  <a:pt x="7938018" y="0"/>
                </a:cubicBezTo>
                <a:cubicBezTo>
                  <a:pt x="8066699" y="-6406"/>
                  <a:pt x="8323468" y="-5345"/>
                  <a:pt x="8515656" y="0"/>
                </a:cubicBezTo>
                <a:cubicBezTo>
                  <a:pt x="8707844" y="5345"/>
                  <a:pt x="8908835" y="-37486"/>
                  <a:pt x="9281363" y="0"/>
                </a:cubicBezTo>
                <a:cubicBezTo>
                  <a:pt x="9653891" y="37486"/>
                  <a:pt x="9653861" y="-3897"/>
                  <a:pt x="9926168" y="0"/>
                </a:cubicBezTo>
                <a:cubicBezTo>
                  <a:pt x="10211764" y="7235"/>
                  <a:pt x="10412788" y="214888"/>
                  <a:pt x="10448925" y="522757"/>
                </a:cubicBezTo>
                <a:cubicBezTo>
                  <a:pt x="10436153" y="674691"/>
                  <a:pt x="10450209" y="848184"/>
                  <a:pt x="10448925" y="1134037"/>
                </a:cubicBezTo>
                <a:cubicBezTo>
                  <a:pt x="10447641" y="1419890"/>
                  <a:pt x="10450813" y="1624840"/>
                  <a:pt x="10448925" y="1830897"/>
                </a:cubicBezTo>
                <a:cubicBezTo>
                  <a:pt x="10447037" y="2036954"/>
                  <a:pt x="10447388" y="2104504"/>
                  <a:pt x="10448925" y="2313808"/>
                </a:cubicBezTo>
                <a:cubicBezTo>
                  <a:pt x="10450462" y="2523112"/>
                  <a:pt x="10419976" y="2764742"/>
                  <a:pt x="10448925" y="3010667"/>
                </a:cubicBezTo>
                <a:cubicBezTo>
                  <a:pt x="10477874" y="3256592"/>
                  <a:pt x="10442684" y="3296783"/>
                  <a:pt x="10448925" y="3536368"/>
                </a:cubicBezTo>
                <a:cubicBezTo>
                  <a:pt x="10455166" y="3775953"/>
                  <a:pt x="10417473" y="3944408"/>
                  <a:pt x="10448925" y="4233227"/>
                </a:cubicBezTo>
                <a:cubicBezTo>
                  <a:pt x="10480377" y="4522046"/>
                  <a:pt x="10433402" y="4535101"/>
                  <a:pt x="10448925" y="4801718"/>
                </a:cubicBezTo>
                <a:cubicBezTo>
                  <a:pt x="10495001" y="5045584"/>
                  <a:pt x="10163891" y="5353504"/>
                  <a:pt x="9926168" y="5324475"/>
                </a:cubicBezTo>
                <a:cubicBezTo>
                  <a:pt x="9502377" y="5332322"/>
                  <a:pt x="9376469" y="5298888"/>
                  <a:pt x="9066428" y="5324475"/>
                </a:cubicBezTo>
                <a:cubicBezTo>
                  <a:pt x="8756387" y="5350062"/>
                  <a:pt x="8742782" y="5344411"/>
                  <a:pt x="8582824" y="5324475"/>
                </a:cubicBezTo>
                <a:cubicBezTo>
                  <a:pt x="8422866" y="5304539"/>
                  <a:pt x="8198561" y="5353394"/>
                  <a:pt x="7911151" y="5324475"/>
                </a:cubicBezTo>
                <a:cubicBezTo>
                  <a:pt x="7623741" y="5295556"/>
                  <a:pt x="7497602" y="5307964"/>
                  <a:pt x="7333513" y="5324475"/>
                </a:cubicBezTo>
                <a:cubicBezTo>
                  <a:pt x="7169424" y="5340986"/>
                  <a:pt x="6993291" y="5335432"/>
                  <a:pt x="6661841" y="5324475"/>
                </a:cubicBezTo>
                <a:cubicBezTo>
                  <a:pt x="6330391" y="5313518"/>
                  <a:pt x="6178378" y="5327970"/>
                  <a:pt x="5990169" y="5324475"/>
                </a:cubicBezTo>
                <a:cubicBezTo>
                  <a:pt x="5801960" y="5320980"/>
                  <a:pt x="5595860" y="5303968"/>
                  <a:pt x="5318497" y="5324475"/>
                </a:cubicBezTo>
                <a:cubicBezTo>
                  <a:pt x="5041134" y="5344982"/>
                  <a:pt x="4792771" y="5313427"/>
                  <a:pt x="4646824" y="5324475"/>
                </a:cubicBezTo>
                <a:cubicBezTo>
                  <a:pt x="4500877" y="5335523"/>
                  <a:pt x="4078176" y="5283551"/>
                  <a:pt x="3787084" y="5324475"/>
                </a:cubicBezTo>
                <a:cubicBezTo>
                  <a:pt x="3495992" y="5365399"/>
                  <a:pt x="3538428" y="5331675"/>
                  <a:pt x="3303480" y="5324475"/>
                </a:cubicBezTo>
                <a:cubicBezTo>
                  <a:pt x="3068532" y="5317275"/>
                  <a:pt x="2822427" y="5356932"/>
                  <a:pt x="2631808" y="5324475"/>
                </a:cubicBezTo>
                <a:cubicBezTo>
                  <a:pt x="2441189" y="5292018"/>
                  <a:pt x="2199324" y="5308315"/>
                  <a:pt x="2054170" y="5324475"/>
                </a:cubicBezTo>
                <a:cubicBezTo>
                  <a:pt x="1909016" y="5340635"/>
                  <a:pt x="1681074" y="5331722"/>
                  <a:pt x="1570566" y="5324475"/>
                </a:cubicBezTo>
                <a:cubicBezTo>
                  <a:pt x="1460058" y="5317228"/>
                  <a:pt x="1325216" y="5329109"/>
                  <a:pt x="1180996" y="5324475"/>
                </a:cubicBezTo>
                <a:cubicBezTo>
                  <a:pt x="1036776" y="5319842"/>
                  <a:pt x="700363" y="5346760"/>
                  <a:pt x="522757" y="5324475"/>
                </a:cubicBezTo>
                <a:cubicBezTo>
                  <a:pt x="215278" y="5315906"/>
                  <a:pt x="7658" y="5088359"/>
                  <a:pt x="0" y="4801718"/>
                </a:cubicBezTo>
                <a:cubicBezTo>
                  <a:pt x="-6598" y="4543572"/>
                  <a:pt x="17847" y="4473646"/>
                  <a:pt x="0" y="4190438"/>
                </a:cubicBezTo>
                <a:cubicBezTo>
                  <a:pt x="-17847" y="3907230"/>
                  <a:pt x="-11323" y="3775523"/>
                  <a:pt x="0" y="3579158"/>
                </a:cubicBezTo>
                <a:cubicBezTo>
                  <a:pt x="11323" y="3382793"/>
                  <a:pt x="13399" y="3215436"/>
                  <a:pt x="0" y="3010667"/>
                </a:cubicBezTo>
                <a:cubicBezTo>
                  <a:pt x="-13399" y="2805898"/>
                  <a:pt x="15743" y="2602953"/>
                  <a:pt x="0" y="2399387"/>
                </a:cubicBezTo>
                <a:cubicBezTo>
                  <a:pt x="-15743" y="2195821"/>
                  <a:pt x="598" y="1960516"/>
                  <a:pt x="0" y="1830897"/>
                </a:cubicBezTo>
                <a:cubicBezTo>
                  <a:pt x="-598" y="1701278"/>
                  <a:pt x="-4558" y="1451404"/>
                  <a:pt x="0" y="1176827"/>
                </a:cubicBezTo>
                <a:cubicBezTo>
                  <a:pt x="4558" y="902250"/>
                  <a:pt x="20093" y="796956"/>
                  <a:pt x="0" y="522757"/>
                </a:cubicBezTo>
                <a:close/>
              </a:path>
            </a:pathLst>
          </a:custGeom>
          <a:solidFill>
            <a:srgbClr val="FFFFFF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00335882">
                  <a:prstGeom prst="roundRect">
                    <a:avLst>
                      <a:gd name="adj" fmla="val 98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2040556" y="295275"/>
            <a:ext cx="7950467" cy="942974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도쿄 </a:t>
            </a:r>
            <a:r>
              <a:rPr lang="ko-KR" altLang="en-US" sz="36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스카이트리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27" y="1401346"/>
            <a:ext cx="5205464" cy="516361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43" y="1478348"/>
            <a:ext cx="5553778" cy="295452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43" y="3461959"/>
            <a:ext cx="5447899" cy="3103003"/>
          </a:xfrm>
          <a:prstGeom prst="rect">
            <a:avLst/>
          </a:prstGeom>
        </p:spPr>
      </p:pic>
      <p:sp>
        <p:nvSpPr>
          <p:cNvPr id="10" name="직사각형 30">
            <a:extLst>
              <a:ext uri="{FF2B5EF4-FFF2-40B4-BE49-F238E27FC236}">
                <a16:creationId xmlns="" xmlns:a16="http://schemas.microsoft.com/office/drawing/2014/main" id="{F8BBAD3D-4E2A-433A-B9A2-CB50D31F9114}"/>
              </a:ext>
            </a:extLst>
          </p:cNvPr>
          <p:cNvSpPr/>
          <p:nvPr/>
        </p:nvSpPr>
        <p:spPr>
          <a:xfrm>
            <a:off x="6767510" y="3731954"/>
            <a:ext cx="4329115" cy="2638424"/>
          </a:xfrm>
          <a:custGeom>
            <a:avLst/>
            <a:gdLst>
              <a:gd name="connsiteX0" fmla="*/ 0 w 4329115"/>
              <a:gd name="connsiteY0" fmla="*/ 0 h 2638424"/>
              <a:gd name="connsiteX1" fmla="*/ 575154 w 4329115"/>
              <a:gd name="connsiteY1" fmla="*/ 0 h 2638424"/>
              <a:gd name="connsiteX2" fmla="*/ 1236890 w 4329115"/>
              <a:gd name="connsiteY2" fmla="*/ 0 h 2638424"/>
              <a:gd name="connsiteX3" fmla="*/ 1898626 w 4329115"/>
              <a:gd name="connsiteY3" fmla="*/ 0 h 2638424"/>
              <a:gd name="connsiteX4" fmla="*/ 2560362 w 4329115"/>
              <a:gd name="connsiteY4" fmla="*/ 0 h 2638424"/>
              <a:gd name="connsiteX5" fmla="*/ 3048934 w 4329115"/>
              <a:gd name="connsiteY5" fmla="*/ 0 h 2638424"/>
              <a:gd name="connsiteX6" fmla="*/ 3753961 w 4329115"/>
              <a:gd name="connsiteY6" fmla="*/ 0 h 2638424"/>
              <a:gd name="connsiteX7" fmla="*/ 4329115 w 4329115"/>
              <a:gd name="connsiteY7" fmla="*/ 0 h 2638424"/>
              <a:gd name="connsiteX8" fmla="*/ 4329115 w 4329115"/>
              <a:gd name="connsiteY8" fmla="*/ 633222 h 2638424"/>
              <a:gd name="connsiteX9" fmla="*/ 4329115 w 4329115"/>
              <a:gd name="connsiteY9" fmla="*/ 1345596 h 2638424"/>
              <a:gd name="connsiteX10" fmla="*/ 4329115 w 4329115"/>
              <a:gd name="connsiteY10" fmla="*/ 2005202 h 2638424"/>
              <a:gd name="connsiteX11" fmla="*/ 4329115 w 4329115"/>
              <a:gd name="connsiteY11" fmla="*/ 2638424 h 2638424"/>
              <a:gd name="connsiteX12" fmla="*/ 3797252 w 4329115"/>
              <a:gd name="connsiteY12" fmla="*/ 2638424 h 2638424"/>
              <a:gd name="connsiteX13" fmla="*/ 3308681 w 4329115"/>
              <a:gd name="connsiteY13" fmla="*/ 2638424 h 2638424"/>
              <a:gd name="connsiteX14" fmla="*/ 2820109 w 4329115"/>
              <a:gd name="connsiteY14" fmla="*/ 2638424 h 2638424"/>
              <a:gd name="connsiteX15" fmla="*/ 2331538 w 4329115"/>
              <a:gd name="connsiteY15" fmla="*/ 2638424 h 2638424"/>
              <a:gd name="connsiteX16" fmla="*/ 1842966 w 4329115"/>
              <a:gd name="connsiteY16" fmla="*/ 2638424 h 2638424"/>
              <a:gd name="connsiteX17" fmla="*/ 1267812 w 4329115"/>
              <a:gd name="connsiteY17" fmla="*/ 2638424 h 2638424"/>
              <a:gd name="connsiteX18" fmla="*/ 606076 w 4329115"/>
              <a:gd name="connsiteY18" fmla="*/ 2638424 h 2638424"/>
              <a:gd name="connsiteX19" fmla="*/ 0 w 4329115"/>
              <a:gd name="connsiteY19" fmla="*/ 2638424 h 2638424"/>
              <a:gd name="connsiteX20" fmla="*/ 0 w 4329115"/>
              <a:gd name="connsiteY20" fmla="*/ 1926050 h 2638424"/>
              <a:gd name="connsiteX21" fmla="*/ 0 w 4329115"/>
              <a:gd name="connsiteY21" fmla="*/ 1213675 h 2638424"/>
              <a:gd name="connsiteX22" fmla="*/ 0 w 4329115"/>
              <a:gd name="connsiteY22" fmla="*/ 606838 h 2638424"/>
              <a:gd name="connsiteX23" fmla="*/ 0 w 4329115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9115" h="2638424" fill="none" extrusionOk="0">
                <a:moveTo>
                  <a:pt x="0" y="0"/>
                </a:moveTo>
                <a:cubicBezTo>
                  <a:pt x="211567" y="-10081"/>
                  <a:pt x="349801" y="-12072"/>
                  <a:pt x="575154" y="0"/>
                </a:cubicBezTo>
                <a:cubicBezTo>
                  <a:pt x="800507" y="12072"/>
                  <a:pt x="959552" y="-16981"/>
                  <a:pt x="1236890" y="0"/>
                </a:cubicBezTo>
                <a:cubicBezTo>
                  <a:pt x="1514228" y="16981"/>
                  <a:pt x="1702910" y="32279"/>
                  <a:pt x="1898626" y="0"/>
                </a:cubicBezTo>
                <a:cubicBezTo>
                  <a:pt x="2094342" y="-32279"/>
                  <a:pt x="2392145" y="-11317"/>
                  <a:pt x="2560362" y="0"/>
                </a:cubicBezTo>
                <a:cubicBezTo>
                  <a:pt x="2728579" y="11317"/>
                  <a:pt x="2912743" y="8945"/>
                  <a:pt x="3048934" y="0"/>
                </a:cubicBezTo>
                <a:cubicBezTo>
                  <a:pt x="3185125" y="-8945"/>
                  <a:pt x="3472843" y="-34269"/>
                  <a:pt x="3753961" y="0"/>
                </a:cubicBezTo>
                <a:cubicBezTo>
                  <a:pt x="4035079" y="34269"/>
                  <a:pt x="4112843" y="1201"/>
                  <a:pt x="4329115" y="0"/>
                </a:cubicBezTo>
                <a:cubicBezTo>
                  <a:pt x="4353857" y="159501"/>
                  <a:pt x="4353884" y="329861"/>
                  <a:pt x="4329115" y="633222"/>
                </a:cubicBezTo>
                <a:cubicBezTo>
                  <a:pt x="4304346" y="936583"/>
                  <a:pt x="4317866" y="1110899"/>
                  <a:pt x="4329115" y="1345596"/>
                </a:cubicBezTo>
                <a:cubicBezTo>
                  <a:pt x="4340364" y="1580293"/>
                  <a:pt x="4332422" y="1764513"/>
                  <a:pt x="4329115" y="2005202"/>
                </a:cubicBezTo>
                <a:cubicBezTo>
                  <a:pt x="4325808" y="2245891"/>
                  <a:pt x="4343077" y="2367921"/>
                  <a:pt x="4329115" y="2638424"/>
                </a:cubicBezTo>
                <a:cubicBezTo>
                  <a:pt x="4217486" y="2614273"/>
                  <a:pt x="4041698" y="2635047"/>
                  <a:pt x="3797252" y="2638424"/>
                </a:cubicBezTo>
                <a:cubicBezTo>
                  <a:pt x="3552806" y="2641801"/>
                  <a:pt x="3549996" y="2630556"/>
                  <a:pt x="3308681" y="2638424"/>
                </a:cubicBezTo>
                <a:cubicBezTo>
                  <a:pt x="3067366" y="2646292"/>
                  <a:pt x="2965866" y="2660542"/>
                  <a:pt x="2820109" y="2638424"/>
                </a:cubicBezTo>
                <a:cubicBezTo>
                  <a:pt x="2674352" y="2616306"/>
                  <a:pt x="2449899" y="2653297"/>
                  <a:pt x="2331538" y="2638424"/>
                </a:cubicBezTo>
                <a:cubicBezTo>
                  <a:pt x="2213177" y="2623551"/>
                  <a:pt x="2039110" y="2614021"/>
                  <a:pt x="1842966" y="2638424"/>
                </a:cubicBezTo>
                <a:cubicBezTo>
                  <a:pt x="1646822" y="2662827"/>
                  <a:pt x="1399342" y="2626801"/>
                  <a:pt x="1267812" y="2638424"/>
                </a:cubicBezTo>
                <a:cubicBezTo>
                  <a:pt x="1136282" y="2650047"/>
                  <a:pt x="814649" y="2622177"/>
                  <a:pt x="606076" y="2638424"/>
                </a:cubicBezTo>
                <a:cubicBezTo>
                  <a:pt x="397503" y="2654671"/>
                  <a:pt x="162811" y="2630651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329115" h="2638424" stroke="0" extrusionOk="0">
                <a:moveTo>
                  <a:pt x="0" y="0"/>
                </a:moveTo>
                <a:cubicBezTo>
                  <a:pt x="222259" y="17170"/>
                  <a:pt x="377128" y="5587"/>
                  <a:pt x="705027" y="0"/>
                </a:cubicBezTo>
                <a:cubicBezTo>
                  <a:pt x="1032926" y="-5587"/>
                  <a:pt x="1050996" y="24179"/>
                  <a:pt x="1193599" y="0"/>
                </a:cubicBezTo>
                <a:cubicBezTo>
                  <a:pt x="1336202" y="-24179"/>
                  <a:pt x="1596416" y="-10556"/>
                  <a:pt x="1768753" y="0"/>
                </a:cubicBezTo>
                <a:cubicBezTo>
                  <a:pt x="1941090" y="10556"/>
                  <a:pt x="2088671" y="18928"/>
                  <a:pt x="2257324" y="0"/>
                </a:cubicBezTo>
                <a:cubicBezTo>
                  <a:pt x="2425977" y="-18928"/>
                  <a:pt x="2734842" y="21832"/>
                  <a:pt x="2962352" y="0"/>
                </a:cubicBezTo>
                <a:cubicBezTo>
                  <a:pt x="3189862" y="-21832"/>
                  <a:pt x="3369765" y="10414"/>
                  <a:pt x="3624088" y="0"/>
                </a:cubicBezTo>
                <a:cubicBezTo>
                  <a:pt x="3878411" y="-10414"/>
                  <a:pt x="4054745" y="-14305"/>
                  <a:pt x="4329115" y="0"/>
                </a:cubicBezTo>
                <a:cubicBezTo>
                  <a:pt x="4344096" y="134146"/>
                  <a:pt x="4297231" y="384972"/>
                  <a:pt x="4329115" y="659606"/>
                </a:cubicBezTo>
                <a:cubicBezTo>
                  <a:pt x="4360999" y="934240"/>
                  <a:pt x="4353723" y="1033729"/>
                  <a:pt x="4329115" y="1345596"/>
                </a:cubicBezTo>
                <a:cubicBezTo>
                  <a:pt x="4304508" y="1657463"/>
                  <a:pt x="4295998" y="1818882"/>
                  <a:pt x="4329115" y="2031586"/>
                </a:cubicBezTo>
                <a:cubicBezTo>
                  <a:pt x="4362233" y="2244290"/>
                  <a:pt x="4317407" y="2342551"/>
                  <a:pt x="4329115" y="2638424"/>
                </a:cubicBezTo>
                <a:cubicBezTo>
                  <a:pt x="4192602" y="2627618"/>
                  <a:pt x="3950332" y="2648472"/>
                  <a:pt x="3840543" y="2638424"/>
                </a:cubicBezTo>
                <a:cubicBezTo>
                  <a:pt x="3730754" y="2628376"/>
                  <a:pt x="3500716" y="2626855"/>
                  <a:pt x="3308681" y="2638424"/>
                </a:cubicBezTo>
                <a:cubicBezTo>
                  <a:pt x="3116646" y="2649993"/>
                  <a:pt x="2940313" y="2643784"/>
                  <a:pt x="2776818" y="2638424"/>
                </a:cubicBezTo>
                <a:cubicBezTo>
                  <a:pt x="2613323" y="2633064"/>
                  <a:pt x="2359395" y="2630665"/>
                  <a:pt x="2158373" y="2638424"/>
                </a:cubicBezTo>
                <a:cubicBezTo>
                  <a:pt x="1957352" y="2646183"/>
                  <a:pt x="1743281" y="2666619"/>
                  <a:pt x="1583219" y="2638424"/>
                </a:cubicBezTo>
                <a:cubicBezTo>
                  <a:pt x="1423157" y="2610229"/>
                  <a:pt x="1172696" y="2660322"/>
                  <a:pt x="964774" y="2638424"/>
                </a:cubicBezTo>
                <a:cubicBezTo>
                  <a:pt x="756852" y="2616526"/>
                  <a:pt x="214776" y="2640452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125383-D99E-4966-8DB9-D579035244D4}"/>
              </a:ext>
            </a:extLst>
          </p:cNvPr>
          <p:cNvSpPr txBox="1"/>
          <p:nvPr/>
        </p:nvSpPr>
        <p:spPr>
          <a:xfrm>
            <a:off x="6861175" y="3936242"/>
            <a:ext cx="41212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세계에서 가장 높은 </a:t>
            </a:r>
            <a:endParaRPr lang="en-US" altLang="ko-KR" sz="28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자립식</a:t>
            </a:r>
            <a:r>
              <a:rPr lang="ko-KR" altLang="en-US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28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전파탑</a:t>
            </a:r>
            <a:endParaRPr lang="en-US" altLang="ko-KR" sz="28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en-US" altLang="ko-KR" sz="28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유명 관광 명소로</a:t>
            </a:r>
            <a:endParaRPr lang="en-US" altLang="ko-KR" sz="28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자리잡음</a:t>
            </a:r>
            <a:endParaRPr lang="ko-KR" altLang="en-US" sz="28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21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순서도: 지연 27">
            <a:extLst>
              <a:ext uri="{FF2B5EF4-FFF2-40B4-BE49-F238E27FC236}">
                <a16:creationId xmlns="" xmlns:a16="http://schemas.microsoft.com/office/drawing/2014/main" id="{751C6FC9-63F6-43DA-BB04-1D3475C2CE86}"/>
              </a:ext>
            </a:extLst>
          </p:cNvPr>
          <p:cNvSpPr/>
          <p:nvPr/>
        </p:nvSpPr>
        <p:spPr>
          <a:xfrm rot="16200000">
            <a:off x="3214660" y="-2094355"/>
            <a:ext cx="5762682" cy="12192001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  <a:extLst>
              <a:ext uri="{C807C97D-BFC1-408E-A445-0C87EB9F89A2}">
                <ask:lineSketchStyleProps xmlns="" xmlns:ask="http://schemas.microsoft.com/office/drawing/2018/sketchyshapes" sd="847502515">
                  <a:custGeom>
                    <a:avLst/>
                    <a:gdLst>
                      <a:gd name="connsiteX0" fmla="*/ 0 w 6162675"/>
                      <a:gd name="connsiteY0" fmla="*/ 0 h 12192001"/>
                      <a:gd name="connsiteX1" fmla="*/ 421116 w 6162675"/>
                      <a:gd name="connsiteY1" fmla="*/ 0 h 12192001"/>
                      <a:gd name="connsiteX2" fmla="*/ 903859 w 6162675"/>
                      <a:gd name="connsiteY2" fmla="*/ 0 h 12192001"/>
                      <a:gd name="connsiteX3" fmla="*/ 1324975 w 6162675"/>
                      <a:gd name="connsiteY3" fmla="*/ 0 h 12192001"/>
                      <a:gd name="connsiteX4" fmla="*/ 1807718 w 6162675"/>
                      <a:gd name="connsiteY4" fmla="*/ 0 h 12192001"/>
                      <a:gd name="connsiteX5" fmla="*/ 2352088 w 6162675"/>
                      <a:gd name="connsiteY5" fmla="*/ 0 h 12192001"/>
                      <a:gd name="connsiteX6" fmla="*/ 3081338 w 6162675"/>
                      <a:gd name="connsiteY6" fmla="*/ 0 h 12192001"/>
                      <a:gd name="connsiteX7" fmla="*/ 6162676 w 6162675"/>
                      <a:gd name="connsiteY7" fmla="*/ 6096001 h 12192001"/>
                      <a:gd name="connsiteX8" fmla="*/ 3081338 w 6162675"/>
                      <a:gd name="connsiteY8" fmla="*/ 12192002 h 12192001"/>
                      <a:gd name="connsiteX9" fmla="*/ 2598595 w 6162675"/>
                      <a:gd name="connsiteY9" fmla="*/ 12192002 h 12192001"/>
                      <a:gd name="connsiteX10" fmla="*/ 2023412 w 6162675"/>
                      <a:gd name="connsiteY10" fmla="*/ 12192002 h 12192001"/>
                      <a:gd name="connsiteX11" fmla="*/ 1479042 w 6162675"/>
                      <a:gd name="connsiteY11" fmla="*/ 12192001 h 12192001"/>
                      <a:gd name="connsiteX12" fmla="*/ 934673 w 6162675"/>
                      <a:gd name="connsiteY12" fmla="*/ 12192001 h 12192001"/>
                      <a:gd name="connsiteX13" fmla="*/ 513556 w 6162675"/>
                      <a:gd name="connsiteY13" fmla="*/ 12192001 h 12192001"/>
                      <a:gd name="connsiteX14" fmla="*/ 0 w 6162675"/>
                      <a:gd name="connsiteY14" fmla="*/ 12192001 h 12192001"/>
                      <a:gd name="connsiteX15" fmla="*/ 0 w 6162675"/>
                      <a:gd name="connsiteY15" fmla="*/ 11733350 h 12192001"/>
                      <a:gd name="connsiteX16" fmla="*/ 0 w 6162675"/>
                      <a:gd name="connsiteY16" fmla="*/ 11518538 h 12192001"/>
                      <a:gd name="connsiteX17" fmla="*/ 0 w 6162675"/>
                      <a:gd name="connsiteY17" fmla="*/ 11059887 h 12192001"/>
                      <a:gd name="connsiteX18" fmla="*/ 0 w 6162675"/>
                      <a:gd name="connsiteY18" fmla="*/ 10723155 h 12192001"/>
                      <a:gd name="connsiteX19" fmla="*/ 0 w 6162675"/>
                      <a:gd name="connsiteY19" fmla="*/ 10386424 h 12192001"/>
                      <a:gd name="connsiteX20" fmla="*/ 0 w 6162675"/>
                      <a:gd name="connsiteY20" fmla="*/ 10049692 h 12192001"/>
                      <a:gd name="connsiteX21" fmla="*/ 0 w 6162675"/>
                      <a:gd name="connsiteY21" fmla="*/ 9834881 h 12192001"/>
                      <a:gd name="connsiteX22" fmla="*/ 0 w 6162675"/>
                      <a:gd name="connsiteY22" fmla="*/ 9620069 h 12192001"/>
                      <a:gd name="connsiteX23" fmla="*/ 0 w 6162675"/>
                      <a:gd name="connsiteY23" fmla="*/ 8795658 h 12192001"/>
                      <a:gd name="connsiteX24" fmla="*/ 0 w 6162675"/>
                      <a:gd name="connsiteY24" fmla="*/ 8580846 h 12192001"/>
                      <a:gd name="connsiteX25" fmla="*/ 0 w 6162675"/>
                      <a:gd name="connsiteY25" fmla="*/ 8122195 h 12192001"/>
                      <a:gd name="connsiteX26" fmla="*/ 0 w 6162675"/>
                      <a:gd name="connsiteY26" fmla="*/ 7541623 h 12192001"/>
                      <a:gd name="connsiteX27" fmla="*/ 0 w 6162675"/>
                      <a:gd name="connsiteY27" fmla="*/ 6717212 h 12192001"/>
                      <a:gd name="connsiteX28" fmla="*/ 0 w 6162675"/>
                      <a:gd name="connsiteY28" fmla="*/ 5892800 h 12192001"/>
                      <a:gd name="connsiteX29" fmla="*/ 0 w 6162675"/>
                      <a:gd name="connsiteY29" fmla="*/ 5556069 h 12192001"/>
                      <a:gd name="connsiteX30" fmla="*/ 0 w 6162675"/>
                      <a:gd name="connsiteY30" fmla="*/ 5219338 h 12192001"/>
                      <a:gd name="connsiteX31" fmla="*/ 0 w 6162675"/>
                      <a:gd name="connsiteY31" fmla="*/ 5004526 h 12192001"/>
                      <a:gd name="connsiteX32" fmla="*/ 0 w 6162675"/>
                      <a:gd name="connsiteY32" fmla="*/ 4180115 h 12192001"/>
                      <a:gd name="connsiteX33" fmla="*/ 0 w 6162675"/>
                      <a:gd name="connsiteY33" fmla="*/ 3477623 h 12192001"/>
                      <a:gd name="connsiteX34" fmla="*/ 0 w 6162675"/>
                      <a:gd name="connsiteY34" fmla="*/ 3018972 h 12192001"/>
                      <a:gd name="connsiteX35" fmla="*/ 0 w 6162675"/>
                      <a:gd name="connsiteY35" fmla="*/ 2438400 h 12192001"/>
                      <a:gd name="connsiteX36" fmla="*/ 0 w 6162675"/>
                      <a:gd name="connsiteY36" fmla="*/ 1735909 h 12192001"/>
                      <a:gd name="connsiteX37" fmla="*/ 0 w 6162675"/>
                      <a:gd name="connsiteY37" fmla="*/ 1521097 h 12192001"/>
                      <a:gd name="connsiteX38" fmla="*/ 0 w 6162675"/>
                      <a:gd name="connsiteY38" fmla="*/ 940526 h 12192001"/>
                      <a:gd name="connsiteX39" fmla="*/ 0 w 6162675"/>
                      <a:gd name="connsiteY39" fmla="*/ 725714 h 12192001"/>
                      <a:gd name="connsiteX40" fmla="*/ 0 w 6162675"/>
                      <a:gd name="connsiteY40" fmla="*/ 0 h 1219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6162675" h="12192001" fill="none" extrusionOk="0">
                        <a:moveTo>
                          <a:pt x="0" y="0"/>
                        </a:moveTo>
                        <a:cubicBezTo>
                          <a:pt x="181774" y="-1418"/>
                          <a:pt x="297074" y="23303"/>
                          <a:pt x="421116" y="0"/>
                        </a:cubicBezTo>
                        <a:cubicBezTo>
                          <a:pt x="545158" y="-23303"/>
                          <a:pt x="796154" y="50163"/>
                          <a:pt x="903859" y="0"/>
                        </a:cubicBezTo>
                        <a:cubicBezTo>
                          <a:pt x="1011564" y="-50163"/>
                          <a:pt x="1172421" y="2255"/>
                          <a:pt x="1324975" y="0"/>
                        </a:cubicBezTo>
                        <a:cubicBezTo>
                          <a:pt x="1477529" y="-2255"/>
                          <a:pt x="1650842" y="30937"/>
                          <a:pt x="1807718" y="0"/>
                        </a:cubicBezTo>
                        <a:cubicBezTo>
                          <a:pt x="1964594" y="-30937"/>
                          <a:pt x="2195978" y="45837"/>
                          <a:pt x="2352088" y="0"/>
                        </a:cubicBezTo>
                        <a:cubicBezTo>
                          <a:pt x="2508198" y="-45837"/>
                          <a:pt x="2923031" y="81337"/>
                          <a:pt x="3081338" y="0"/>
                        </a:cubicBezTo>
                        <a:cubicBezTo>
                          <a:pt x="4423973" y="129603"/>
                          <a:pt x="6545219" y="3529406"/>
                          <a:pt x="6162676" y="6096001"/>
                        </a:cubicBezTo>
                        <a:cubicBezTo>
                          <a:pt x="6233054" y="9600569"/>
                          <a:pt x="4780056" y="12409057"/>
                          <a:pt x="3081338" y="12192002"/>
                        </a:cubicBezTo>
                        <a:cubicBezTo>
                          <a:pt x="2950369" y="12195970"/>
                          <a:pt x="2796281" y="12134131"/>
                          <a:pt x="2598595" y="12192002"/>
                        </a:cubicBezTo>
                        <a:cubicBezTo>
                          <a:pt x="2400909" y="12249873"/>
                          <a:pt x="2225939" y="12161996"/>
                          <a:pt x="2023412" y="12192002"/>
                        </a:cubicBezTo>
                        <a:cubicBezTo>
                          <a:pt x="1820885" y="12222008"/>
                          <a:pt x="1603985" y="12148513"/>
                          <a:pt x="1479042" y="12192001"/>
                        </a:cubicBezTo>
                        <a:cubicBezTo>
                          <a:pt x="1354099" y="12235490"/>
                          <a:pt x="1108897" y="12144162"/>
                          <a:pt x="934673" y="12192001"/>
                        </a:cubicBezTo>
                        <a:cubicBezTo>
                          <a:pt x="760449" y="12239840"/>
                          <a:pt x="620014" y="12166991"/>
                          <a:pt x="513556" y="12192001"/>
                        </a:cubicBezTo>
                        <a:cubicBezTo>
                          <a:pt x="407098" y="12217011"/>
                          <a:pt x="189590" y="12187540"/>
                          <a:pt x="0" y="12192001"/>
                        </a:cubicBezTo>
                        <a:cubicBezTo>
                          <a:pt x="-38192" y="12064197"/>
                          <a:pt x="33725" y="11864200"/>
                          <a:pt x="0" y="11733350"/>
                        </a:cubicBezTo>
                        <a:cubicBezTo>
                          <a:pt x="-33725" y="11602500"/>
                          <a:pt x="23654" y="11565202"/>
                          <a:pt x="0" y="11518538"/>
                        </a:cubicBezTo>
                        <a:cubicBezTo>
                          <a:pt x="-23654" y="11471874"/>
                          <a:pt x="18322" y="11235815"/>
                          <a:pt x="0" y="11059887"/>
                        </a:cubicBezTo>
                        <a:cubicBezTo>
                          <a:pt x="-18322" y="10883959"/>
                          <a:pt x="16376" y="10854601"/>
                          <a:pt x="0" y="10723155"/>
                        </a:cubicBezTo>
                        <a:cubicBezTo>
                          <a:pt x="-16376" y="10591709"/>
                          <a:pt x="7461" y="10487250"/>
                          <a:pt x="0" y="10386424"/>
                        </a:cubicBezTo>
                        <a:cubicBezTo>
                          <a:pt x="-7461" y="10285598"/>
                          <a:pt x="21809" y="10170659"/>
                          <a:pt x="0" y="10049692"/>
                        </a:cubicBezTo>
                        <a:cubicBezTo>
                          <a:pt x="-21809" y="9928725"/>
                          <a:pt x="20014" y="9908069"/>
                          <a:pt x="0" y="9834881"/>
                        </a:cubicBezTo>
                        <a:cubicBezTo>
                          <a:pt x="-20014" y="9761693"/>
                          <a:pt x="16517" y="9682747"/>
                          <a:pt x="0" y="9620069"/>
                        </a:cubicBezTo>
                        <a:cubicBezTo>
                          <a:pt x="-16517" y="9557391"/>
                          <a:pt x="18622" y="9068884"/>
                          <a:pt x="0" y="8795658"/>
                        </a:cubicBezTo>
                        <a:cubicBezTo>
                          <a:pt x="-18622" y="8522432"/>
                          <a:pt x="3013" y="8660555"/>
                          <a:pt x="0" y="8580846"/>
                        </a:cubicBezTo>
                        <a:cubicBezTo>
                          <a:pt x="-3013" y="8501137"/>
                          <a:pt x="18358" y="8237312"/>
                          <a:pt x="0" y="8122195"/>
                        </a:cubicBezTo>
                        <a:cubicBezTo>
                          <a:pt x="-18358" y="8007078"/>
                          <a:pt x="6817" y="7775125"/>
                          <a:pt x="0" y="7541623"/>
                        </a:cubicBezTo>
                        <a:cubicBezTo>
                          <a:pt x="-6817" y="7308121"/>
                          <a:pt x="17612" y="7083346"/>
                          <a:pt x="0" y="6717212"/>
                        </a:cubicBezTo>
                        <a:cubicBezTo>
                          <a:pt x="-17612" y="6351078"/>
                          <a:pt x="73821" y="6281746"/>
                          <a:pt x="0" y="5892800"/>
                        </a:cubicBezTo>
                        <a:cubicBezTo>
                          <a:pt x="-73821" y="5503854"/>
                          <a:pt x="40064" y="5672523"/>
                          <a:pt x="0" y="5556069"/>
                        </a:cubicBezTo>
                        <a:cubicBezTo>
                          <a:pt x="-40064" y="5439615"/>
                          <a:pt x="33114" y="5333355"/>
                          <a:pt x="0" y="5219338"/>
                        </a:cubicBezTo>
                        <a:cubicBezTo>
                          <a:pt x="-33114" y="5105321"/>
                          <a:pt x="14062" y="5107558"/>
                          <a:pt x="0" y="5004526"/>
                        </a:cubicBezTo>
                        <a:cubicBezTo>
                          <a:pt x="-14062" y="4901494"/>
                          <a:pt x="36085" y="4447266"/>
                          <a:pt x="0" y="4180115"/>
                        </a:cubicBezTo>
                        <a:cubicBezTo>
                          <a:pt x="-36085" y="3912964"/>
                          <a:pt x="26273" y="3691516"/>
                          <a:pt x="0" y="3477623"/>
                        </a:cubicBezTo>
                        <a:cubicBezTo>
                          <a:pt x="-26273" y="3263730"/>
                          <a:pt x="5739" y="3232135"/>
                          <a:pt x="0" y="3018972"/>
                        </a:cubicBezTo>
                        <a:cubicBezTo>
                          <a:pt x="-5739" y="2805809"/>
                          <a:pt x="64320" y="2720058"/>
                          <a:pt x="0" y="2438400"/>
                        </a:cubicBezTo>
                        <a:cubicBezTo>
                          <a:pt x="-64320" y="2156742"/>
                          <a:pt x="17951" y="1886690"/>
                          <a:pt x="0" y="1735909"/>
                        </a:cubicBezTo>
                        <a:cubicBezTo>
                          <a:pt x="-17951" y="1585128"/>
                          <a:pt x="6815" y="1584347"/>
                          <a:pt x="0" y="1521097"/>
                        </a:cubicBezTo>
                        <a:cubicBezTo>
                          <a:pt x="-6815" y="1457847"/>
                          <a:pt x="41190" y="1107649"/>
                          <a:pt x="0" y="940526"/>
                        </a:cubicBezTo>
                        <a:cubicBezTo>
                          <a:pt x="-41190" y="773403"/>
                          <a:pt x="14035" y="794708"/>
                          <a:pt x="0" y="725714"/>
                        </a:cubicBezTo>
                        <a:cubicBezTo>
                          <a:pt x="-14035" y="656720"/>
                          <a:pt x="4954" y="224700"/>
                          <a:pt x="0" y="0"/>
                        </a:cubicBezTo>
                        <a:close/>
                      </a:path>
                      <a:path w="6162675" h="12192001" stroke="0" extrusionOk="0">
                        <a:moveTo>
                          <a:pt x="0" y="0"/>
                        </a:moveTo>
                        <a:cubicBezTo>
                          <a:pt x="116492" y="-160"/>
                          <a:pt x="311277" y="28328"/>
                          <a:pt x="451930" y="0"/>
                        </a:cubicBezTo>
                        <a:cubicBezTo>
                          <a:pt x="592583" y="-28328"/>
                          <a:pt x="756128" y="28459"/>
                          <a:pt x="903859" y="0"/>
                        </a:cubicBezTo>
                        <a:cubicBezTo>
                          <a:pt x="1051590" y="-28459"/>
                          <a:pt x="1245960" y="61953"/>
                          <a:pt x="1448229" y="0"/>
                        </a:cubicBezTo>
                        <a:cubicBezTo>
                          <a:pt x="1650498" y="-61953"/>
                          <a:pt x="1850382" y="8828"/>
                          <a:pt x="1992599" y="0"/>
                        </a:cubicBezTo>
                        <a:cubicBezTo>
                          <a:pt x="2134816" y="-8828"/>
                          <a:pt x="2326378" y="24478"/>
                          <a:pt x="2444528" y="0"/>
                        </a:cubicBezTo>
                        <a:cubicBezTo>
                          <a:pt x="2562678" y="-24478"/>
                          <a:pt x="2786311" y="31176"/>
                          <a:pt x="3081338" y="0"/>
                        </a:cubicBezTo>
                        <a:cubicBezTo>
                          <a:pt x="4324388" y="-587960"/>
                          <a:pt x="6565138" y="2609711"/>
                          <a:pt x="6162676" y="6096001"/>
                        </a:cubicBezTo>
                        <a:cubicBezTo>
                          <a:pt x="5762280" y="9436395"/>
                          <a:pt x="4782860" y="12147590"/>
                          <a:pt x="3081338" y="12192002"/>
                        </a:cubicBezTo>
                        <a:cubicBezTo>
                          <a:pt x="2966306" y="12195026"/>
                          <a:pt x="2813926" y="12144742"/>
                          <a:pt x="2567782" y="12192002"/>
                        </a:cubicBezTo>
                        <a:cubicBezTo>
                          <a:pt x="2321638" y="12239262"/>
                          <a:pt x="2231625" y="12138673"/>
                          <a:pt x="2023412" y="12192002"/>
                        </a:cubicBezTo>
                        <a:cubicBezTo>
                          <a:pt x="1815199" y="12245331"/>
                          <a:pt x="1639359" y="12178699"/>
                          <a:pt x="1540669" y="12192002"/>
                        </a:cubicBezTo>
                        <a:cubicBezTo>
                          <a:pt x="1441979" y="12205304"/>
                          <a:pt x="1314169" y="12175390"/>
                          <a:pt x="1088739" y="12192001"/>
                        </a:cubicBezTo>
                        <a:cubicBezTo>
                          <a:pt x="863309" y="12208613"/>
                          <a:pt x="767024" y="12140794"/>
                          <a:pt x="575183" y="12192001"/>
                        </a:cubicBezTo>
                        <a:cubicBezTo>
                          <a:pt x="383342" y="12243208"/>
                          <a:pt x="117644" y="12179076"/>
                          <a:pt x="0" y="12192001"/>
                        </a:cubicBezTo>
                        <a:cubicBezTo>
                          <a:pt x="-64185" y="11900697"/>
                          <a:pt x="48440" y="11701397"/>
                          <a:pt x="0" y="11489510"/>
                        </a:cubicBezTo>
                        <a:cubicBezTo>
                          <a:pt x="-48440" y="11277623"/>
                          <a:pt x="151" y="11257120"/>
                          <a:pt x="0" y="11152778"/>
                        </a:cubicBezTo>
                        <a:cubicBezTo>
                          <a:pt x="-151" y="11048436"/>
                          <a:pt x="58284" y="10738525"/>
                          <a:pt x="0" y="10328367"/>
                        </a:cubicBezTo>
                        <a:cubicBezTo>
                          <a:pt x="-58284" y="9918209"/>
                          <a:pt x="27134" y="10033885"/>
                          <a:pt x="0" y="9869715"/>
                        </a:cubicBezTo>
                        <a:cubicBezTo>
                          <a:pt x="-27134" y="9705545"/>
                          <a:pt x="44344" y="9636608"/>
                          <a:pt x="0" y="9411064"/>
                        </a:cubicBezTo>
                        <a:cubicBezTo>
                          <a:pt x="-44344" y="9185520"/>
                          <a:pt x="84242" y="8887054"/>
                          <a:pt x="0" y="8708572"/>
                        </a:cubicBezTo>
                        <a:cubicBezTo>
                          <a:pt x="-84242" y="8530090"/>
                          <a:pt x="19467" y="8298680"/>
                          <a:pt x="0" y="8006081"/>
                        </a:cubicBezTo>
                        <a:cubicBezTo>
                          <a:pt x="-19467" y="7713482"/>
                          <a:pt x="1712" y="7748334"/>
                          <a:pt x="0" y="7547429"/>
                        </a:cubicBezTo>
                        <a:cubicBezTo>
                          <a:pt x="-1712" y="7346524"/>
                          <a:pt x="12183" y="7237857"/>
                          <a:pt x="0" y="6966858"/>
                        </a:cubicBezTo>
                        <a:cubicBezTo>
                          <a:pt x="-12183" y="6695859"/>
                          <a:pt x="124" y="6852279"/>
                          <a:pt x="0" y="6752046"/>
                        </a:cubicBezTo>
                        <a:cubicBezTo>
                          <a:pt x="-124" y="6651813"/>
                          <a:pt x="35421" y="6445991"/>
                          <a:pt x="0" y="6293395"/>
                        </a:cubicBezTo>
                        <a:cubicBezTo>
                          <a:pt x="-35421" y="6140799"/>
                          <a:pt x="4816" y="5867188"/>
                          <a:pt x="0" y="5712823"/>
                        </a:cubicBezTo>
                        <a:cubicBezTo>
                          <a:pt x="-4816" y="5558458"/>
                          <a:pt x="69197" y="5412681"/>
                          <a:pt x="0" y="5132252"/>
                        </a:cubicBezTo>
                        <a:cubicBezTo>
                          <a:pt x="-69197" y="4851823"/>
                          <a:pt x="29601" y="4605157"/>
                          <a:pt x="0" y="4429760"/>
                        </a:cubicBezTo>
                        <a:cubicBezTo>
                          <a:pt x="-29601" y="4254363"/>
                          <a:pt x="10188" y="4110814"/>
                          <a:pt x="0" y="3849189"/>
                        </a:cubicBezTo>
                        <a:cubicBezTo>
                          <a:pt x="-10188" y="3587564"/>
                          <a:pt x="51240" y="3356252"/>
                          <a:pt x="0" y="3024777"/>
                        </a:cubicBezTo>
                        <a:cubicBezTo>
                          <a:pt x="-51240" y="2693302"/>
                          <a:pt x="65736" y="2503881"/>
                          <a:pt x="0" y="2200366"/>
                        </a:cubicBezTo>
                        <a:cubicBezTo>
                          <a:pt x="-65736" y="1896851"/>
                          <a:pt x="22806" y="1909917"/>
                          <a:pt x="0" y="1741714"/>
                        </a:cubicBezTo>
                        <a:cubicBezTo>
                          <a:pt x="-22806" y="1573511"/>
                          <a:pt x="33743" y="1188088"/>
                          <a:pt x="0" y="1039223"/>
                        </a:cubicBezTo>
                        <a:cubicBezTo>
                          <a:pt x="-33743" y="890358"/>
                          <a:pt x="37793" y="783991"/>
                          <a:pt x="0" y="702491"/>
                        </a:cubicBezTo>
                        <a:cubicBezTo>
                          <a:pt x="-37793" y="620991"/>
                          <a:pt x="30911" y="3110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말풍선: 타원형 1">
            <a:extLst>
              <a:ext uri="{FF2B5EF4-FFF2-40B4-BE49-F238E27FC236}">
                <a16:creationId xmlns="" xmlns:a16="http://schemas.microsoft.com/office/drawing/2014/main" id="{BB4A8ADE-EB09-4060-93A2-3B6FFE94F0A8}"/>
              </a:ext>
            </a:extLst>
          </p:cNvPr>
          <p:cNvSpPr/>
          <p:nvPr/>
        </p:nvSpPr>
        <p:spPr>
          <a:xfrm>
            <a:off x="6497993" y="1504065"/>
            <a:ext cx="2638773" cy="1564018"/>
          </a:xfrm>
          <a:custGeom>
            <a:avLst/>
            <a:gdLst>
              <a:gd name="connsiteX0" fmla="*/ 75553 w 2705099"/>
              <a:gd name="connsiteY0" fmla="*/ 1791477 h 1778000"/>
              <a:gd name="connsiteX1" fmla="*/ 259368 w 2705099"/>
              <a:gd name="connsiteY1" fmla="*/ 1412494 h 1778000"/>
              <a:gd name="connsiteX2" fmla="*/ 858708 w 2705099"/>
              <a:gd name="connsiteY2" fmla="*/ 61376 h 1778000"/>
              <a:gd name="connsiteX3" fmla="*/ 2258833 w 2705099"/>
              <a:gd name="connsiteY3" fmla="*/ 229086 h 1778000"/>
              <a:gd name="connsiteX4" fmla="*/ 2028831 w 2705099"/>
              <a:gd name="connsiteY4" fmla="*/ 1658894 h 1778000"/>
              <a:gd name="connsiteX5" fmla="*/ 637328 w 2705099"/>
              <a:gd name="connsiteY5" fmla="*/ 1643538 h 1778000"/>
              <a:gd name="connsiteX6" fmla="*/ 75553 w 2705099"/>
              <a:gd name="connsiteY6" fmla="*/ 1791477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099" h="1778000" fill="none" extrusionOk="0">
                <a:moveTo>
                  <a:pt x="75553" y="1791477"/>
                </a:moveTo>
                <a:cubicBezTo>
                  <a:pt x="114946" y="1651158"/>
                  <a:pt x="261566" y="1489557"/>
                  <a:pt x="259368" y="1412494"/>
                </a:cubicBezTo>
                <a:cubicBezTo>
                  <a:pt x="-147096" y="998196"/>
                  <a:pt x="23486" y="296512"/>
                  <a:pt x="858708" y="61376"/>
                </a:cubicBezTo>
                <a:cubicBezTo>
                  <a:pt x="1380442" y="-48832"/>
                  <a:pt x="1834001" y="-36274"/>
                  <a:pt x="2258833" y="229086"/>
                </a:cubicBezTo>
                <a:cubicBezTo>
                  <a:pt x="2879078" y="664051"/>
                  <a:pt x="2685240" y="1360235"/>
                  <a:pt x="2028831" y="1658894"/>
                </a:cubicBezTo>
                <a:cubicBezTo>
                  <a:pt x="1642562" y="1858017"/>
                  <a:pt x="1051680" y="1782829"/>
                  <a:pt x="637328" y="1643538"/>
                </a:cubicBezTo>
                <a:cubicBezTo>
                  <a:pt x="546688" y="1678990"/>
                  <a:pt x="280490" y="1766153"/>
                  <a:pt x="75553" y="1791477"/>
                </a:cubicBezTo>
                <a:close/>
              </a:path>
              <a:path w="2705099" h="1778000" stroke="0" extrusionOk="0">
                <a:moveTo>
                  <a:pt x="75553" y="1791477"/>
                </a:moveTo>
                <a:cubicBezTo>
                  <a:pt x="116582" y="1747508"/>
                  <a:pt x="205430" y="1448844"/>
                  <a:pt x="259368" y="1412494"/>
                </a:cubicBezTo>
                <a:cubicBezTo>
                  <a:pt x="-317261" y="975782"/>
                  <a:pt x="-13720" y="269696"/>
                  <a:pt x="858708" y="61376"/>
                </a:cubicBezTo>
                <a:cubicBezTo>
                  <a:pt x="1382448" y="-121141"/>
                  <a:pt x="1833869" y="-28830"/>
                  <a:pt x="2258833" y="229086"/>
                </a:cubicBezTo>
                <a:cubicBezTo>
                  <a:pt x="2984103" y="645673"/>
                  <a:pt x="2806069" y="1451835"/>
                  <a:pt x="2028831" y="1658894"/>
                </a:cubicBezTo>
                <a:cubicBezTo>
                  <a:pt x="1594325" y="1837283"/>
                  <a:pt x="1065520" y="1784863"/>
                  <a:pt x="637328" y="1643538"/>
                </a:cubicBezTo>
                <a:cubicBezTo>
                  <a:pt x="453258" y="1737244"/>
                  <a:pt x="142662" y="1728711"/>
                  <a:pt x="75553" y="179147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344479205">
                  <a:prstGeom prst="wedgeEllipseCallout">
                    <a:avLst>
                      <a:gd name="adj1" fmla="val -47207"/>
                      <a:gd name="adj2" fmla="val 5075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애니메이션</a:t>
            </a:r>
            <a:endParaRPr lang="ko-KR" altLang="en-US" sz="28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4" name="그림 3" descr="옷걸이이(가) 표시된 사진&#10;&#10;자동 생성된 설명">
            <a:extLst>
              <a:ext uri="{FF2B5EF4-FFF2-40B4-BE49-F238E27FC236}">
                <a16:creationId xmlns="" xmlns:a16="http://schemas.microsoft.com/office/drawing/2014/main" id="{72783B9E-1C97-422F-B726-22BE702EE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852" y1="15766" x2="51451" y2="74174"/>
                        <a14:backgroundMark x1="22523" y1="5856" x2="22523" y2="13063"/>
                        <a14:backgroundMark x1="16216" y1="10961" x2="32132" y2="12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6" y="2589651"/>
            <a:ext cx="5019675" cy="3346450"/>
          </a:xfrm>
          <a:prstGeom prst="rect">
            <a:avLst/>
          </a:prstGeom>
        </p:spPr>
      </p:pic>
      <p:sp>
        <p:nvSpPr>
          <p:cNvPr id="15" name="말풍선: 타원형 14">
            <a:extLst>
              <a:ext uri="{FF2B5EF4-FFF2-40B4-BE49-F238E27FC236}">
                <a16:creationId xmlns="" xmlns:a16="http://schemas.microsoft.com/office/drawing/2014/main" id="{B7A2E0A3-2276-40A3-95ED-0CEDAD05102A}"/>
              </a:ext>
            </a:extLst>
          </p:cNvPr>
          <p:cNvSpPr/>
          <p:nvPr/>
        </p:nvSpPr>
        <p:spPr>
          <a:xfrm rot="19979475">
            <a:off x="1469593" y="3039852"/>
            <a:ext cx="2010397" cy="1544776"/>
          </a:xfrm>
          <a:custGeom>
            <a:avLst/>
            <a:gdLst>
              <a:gd name="connsiteX0" fmla="*/ 3392488 w 3467100"/>
              <a:gd name="connsiteY0" fmla="*/ 2647949 h 2514600"/>
              <a:gd name="connsiteX1" fmla="*/ 2596818 w 3467100"/>
              <a:gd name="connsiteY1" fmla="*/ 2347618 h 2514600"/>
              <a:gd name="connsiteX2" fmla="*/ 689332 w 3467100"/>
              <a:gd name="connsiteY2" fmla="*/ 2260910 h 2514600"/>
              <a:gd name="connsiteX3" fmla="*/ 614732 w 3467100"/>
              <a:gd name="connsiteY3" fmla="*/ 296909 h 2514600"/>
              <a:gd name="connsiteX4" fmla="*/ 2521965 w 3467100"/>
              <a:gd name="connsiteY4" fmla="*/ 137556 h 2514600"/>
              <a:gd name="connsiteX5" fmla="*/ 3097110 w 3467100"/>
              <a:gd name="connsiteY5" fmla="*/ 2033682 h 2514600"/>
              <a:gd name="connsiteX6" fmla="*/ 3392488 w 3467100"/>
              <a:gd name="connsiteY6" fmla="*/ 2647949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7100" h="2514600" fill="none" extrusionOk="0">
                <a:moveTo>
                  <a:pt x="3392488" y="2647949"/>
                </a:moveTo>
                <a:cubicBezTo>
                  <a:pt x="3222851" y="2502926"/>
                  <a:pt x="3004884" y="2430891"/>
                  <a:pt x="2596818" y="2347618"/>
                </a:cubicBezTo>
                <a:cubicBezTo>
                  <a:pt x="2048036" y="2624699"/>
                  <a:pt x="1210928" y="2635693"/>
                  <a:pt x="689332" y="2260910"/>
                </a:cubicBezTo>
                <a:cubicBezTo>
                  <a:pt x="-172072" y="1782696"/>
                  <a:pt x="-316805" y="743948"/>
                  <a:pt x="614732" y="296909"/>
                </a:cubicBezTo>
                <a:cubicBezTo>
                  <a:pt x="1041675" y="23148"/>
                  <a:pt x="1770126" y="-89911"/>
                  <a:pt x="2521965" y="137556"/>
                </a:cubicBezTo>
                <a:cubicBezTo>
                  <a:pt x="3513858" y="512679"/>
                  <a:pt x="3763137" y="1383474"/>
                  <a:pt x="3097110" y="2033682"/>
                </a:cubicBezTo>
                <a:cubicBezTo>
                  <a:pt x="3199428" y="2201069"/>
                  <a:pt x="3362964" y="2542497"/>
                  <a:pt x="3392488" y="2647949"/>
                </a:cubicBezTo>
                <a:close/>
              </a:path>
              <a:path w="3467100" h="2514600" stroke="0" extrusionOk="0">
                <a:moveTo>
                  <a:pt x="3392488" y="2647949"/>
                </a:moveTo>
                <a:cubicBezTo>
                  <a:pt x="3200865" y="2589654"/>
                  <a:pt x="2920605" y="2539329"/>
                  <a:pt x="2596818" y="2347618"/>
                </a:cubicBezTo>
                <a:cubicBezTo>
                  <a:pt x="1935269" y="2635130"/>
                  <a:pt x="1163746" y="2557112"/>
                  <a:pt x="689332" y="2260910"/>
                </a:cubicBezTo>
                <a:cubicBezTo>
                  <a:pt x="-124937" y="1681108"/>
                  <a:pt x="-324571" y="752335"/>
                  <a:pt x="614732" y="296909"/>
                </a:cubicBezTo>
                <a:cubicBezTo>
                  <a:pt x="1209363" y="-12888"/>
                  <a:pt x="1887421" y="-26314"/>
                  <a:pt x="2521965" y="137556"/>
                </a:cubicBezTo>
                <a:cubicBezTo>
                  <a:pt x="3482632" y="578928"/>
                  <a:pt x="3785044" y="1303763"/>
                  <a:pt x="3097110" y="2033682"/>
                </a:cubicBezTo>
                <a:cubicBezTo>
                  <a:pt x="3122137" y="2207552"/>
                  <a:pt x="3221644" y="2419739"/>
                  <a:pt x="3392488" y="26479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344479205">
                  <a:prstGeom prst="wedgeEllipseCallout">
                    <a:avLst>
                      <a:gd name="adj1" fmla="val 47848"/>
                      <a:gd name="adj2" fmla="val 5530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마츠리</a:t>
            </a:r>
            <a:endParaRPr lang="ko-KR" altLang="en-US" sz="3200" b="1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7" name="말풍선: 타원형 16">
            <a:extLst>
              <a:ext uri="{FF2B5EF4-FFF2-40B4-BE49-F238E27FC236}">
                <a16:creationId xmlns="" xmlns:a16="http://schemas.microsoft.com/office/drawing/2014/main" id="{2EC3F822-2EAC-4FDC-8959-8F5E59E0C9A0}"/>
              </a:ext>
            </a:extLst>
          </p:cNvPr>
          <p:cNvSpPr/>
          <p:nvPr/>
        </p:nvSpPr>
        <p:spPr>
          <a:xfrm rot="20717001">
            <a:off x="3607291" y="1383234"/>
            <a:ext cx="1647825" cy="1621244"/>
          </a:xfrm>
          <a:custGeom>
            <a:avLst/>
            <a:gdLst>
              <a:gd name="connsiteX0" fmla="*/ 878933 w 1647825"/>
              <a:gd name="connsiteY0" fmla="*/ 2512942 h 1895473"/>
              <a:gd name="connsiteX1" fmla="*/ 699507 w 1647825"/>
              <a:gd name="connsiteY1" fmla="*/ 1884607 h 1895473"/>
              <a:gd name="connsiteX2" fmla="*/ 725 w 1647825"/>
              <a:gd name="connsiteY2" fmla="*/ 907960 h 1895473"/>
              <a:gd name="connsiteX3" fmla="*/ 790326 w 1647825"/>
              <a:gd name="connsiteY3" fmla="*/ 786 h 1895473"/>
              <a:gd name="connsiteX4" fmla="*/ 1643396 w 1647825"/>
              <a:gd name="connsiteY4" fmla="*/ 849598 h 1895473"/>
              <a:gd name="connsiteX5" fmla="*/ 1013670 w 1647825"/>
              <a:gd name="connsiteY5" fmla="*/ 1869994 h 1895473"/>
              <a:gd name="connsiteX6" fmla="*/ 878933 w 1647825"/>
              <a:gd name="connsiteY6" fmla="*/ 2512942 h 18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825" h="1895473" fill="none" extrusionOk="0">
                <a:moveTo>
                  <a:pt x="878933" y="2512942"/>
                </a:moveTo>
                <a:cubicBezTo>
                  <a:pt x="830217" y="2372545"/>
                  <a:pt x="766198" y="2134813"/>
                  <a:pt x="699507" y="1884607"/>
                </a:cubicBezTo>
                <a:cubicBezTo>
                  <a:pt x="305504" y="1881311"/>
                  <a:pt x="-32421" y="1377664"/>
                  <a:pt x="725" y="907960"/>
                </a:cubicBezTo>
                <a:cubicBezTo>
                  <a:pt x="-80265" y="382950"/>
                  <a:pt x="339122" y="16005"/>
                  <a:pt x="790326" y="786"/>
                </a:cubicBezTo>
                <a:cubicBezTo>
                  <a:pt x="1268531" y="19483"/>
                  <a:pt x="1679743" y="412935"/>
                  <a:pt x="1643396" y="849598"/>
                </a:cubicBezTo>
                <a:cubicBezTo>
                  <a:pt x="1670362" y="1421850"/>
                  <a:pt x="1329920" y="1714717"/>
                  <a:pt x="1013670" y="1869994"/>
                </a:cubicBezTo>
                <a:cubicBezTo>
                  <a:pt x="949933" y="2099014"/>
                  <a:pt x="935901" y="2319338"/>
                  <a:pt x="878933" y="2512942"/>
                </a:cubicBezTo>
                <a:close/>
              </a:path>
              <a:path w="1647825" h="1895473" stroke="0" extrusionOk="0">
                <a:moveTo>
                  <a:pt x="878933" y="2512942"/>
                </a:moveTo>
                <a:cubicBezTo>
                  <a:pt x="824669" y="2302739"/>
                  <a:pt x="757805" y="2097001"/>
                  <a:pt x="699507" y="1884607"/>
                </a:cubicBezTo>
                <a:cubicBezTo>
                  <a:pt x="253862" y="1780213"/>
                  <a:pt x="-36225" y="1330568"/>
                  <a:pt x="725" y="907960"/>
                </a:cubicBezTo>
                <a:cubicBezTo>
                  <a:pt x="23245" y="435707"/>
                  <a:pt x="315306" y="-33165"/>
                  <a:pt x="790326" y="786"/>
                </a:cubicBezTo>
                <a:cubicBezTo>
                  <a:pt x="1268503" y="-79502"/>
                  <a:pt x="1655610" y="312750"/>
                  <a:pt x="1643396" y="849598"/>
                </a:cubicBezTo>
                <a:cubicBezTo>
                  <a:pt x="1681469" y="1340156"/>
                  <a:pt x="1404132" y="1768076"/>
                  <a:pt x="1013670" y="1869994"/>
                </a:cubicBezTo>
                <a:cubicBezTo>
                  <a:pt x="987792" y="2071689"/>
                  <a:pt x="921571" y="2277164"/>
                  <a:pt x="878933" y="251294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344479205">
                  <a:prstGeom prst="wedgeEllipseCallout">
                    <a:avLst>
                      <a:gd name="adj1" fmla="val 3339"/>
                      <a:gd name="adj2" fmla="val 8257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스모</a:t>
            </a:r>
            <a:endParaRPr lang="ko-KR" altLang="en-US" sz="24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6" name="별: 꼭짓점 5개 5">
            <a:extLst>
              <a:ext uri="{FF2B5EF4-FFF2-40B4-BE49-F238E27FC236}">
                <a16:creationId xmlns="" xmlns:a16="http://schemas.microsoft.com/office/drawing/2014/main" id="{2069FBF0-0593-4AFF-B77D-426387CA2DBB}"/>
              </a:ext>
            </a:extLst>
          </p:cNvPr>
          <p:cNvSpPr/>
          <p:nvPr/>
        </p:nvSpPr>
        <p:spPr>
          <a:xfrm rot="20654507">
            <a:off x="509149" y="1120963"/>
            <a:ext cx="895350" cy="771525"/>
          </a:xfrm>
          <a:custGeom>
            <a:avLst/>
            <a:gdLst>
              <a:gd name="connsiteX0" fmla="*/ 1 w 895350"/>
              <a:gd name="connsiteY0" fmla="*/ 294696 h 771525"/>
              <a:gd name="connsiteX1" fmla="*/ 329639 w 895350"/>
              <a:gd name="connsiteY1" fmla="*/ 279288 h 771525"/>
              <a:gd name="connsiteX2" fmla="*/ 447675 w 895350"/>
              <a:gd name="connsiteY2" fmla="*/ 0 h 771525"/>
              <a:gd name="connsiteX3" fmla="*/ 565711 w 895350"/>
              <a:gd name="connsiteY3" fmla="*/ 279288 h 771525"/>
              <a:gd name="connsiteX4" fmla="*/ 895349 w 895350"/>
              <a:gd name="connsiteY4" fmla="*/ 294696 h 771525"/>
              <a:gd name="connsiteX5" fmla="*/ 638662 w 895350"/>
              <a:gd name="connsiteY5" fmla="*/ 482712 h 771525"/>
              <a:gd name="connsiteX6" fmla="*/ 724353 w 895350"/>
              <a:gd name="connsiteY6" fmla="*/ 771523 h 771525"/>
              <a:gd name="connsiteX7" fmla="*/ 447675 w 895350"/>
              <a:gd name="connsiteY7" fmla="*/ 608436 h 771525"/>
              <a:gd name="connsiteX8" fmla="*/ 170997 w 895350"/>
              <a:gd name="connsiteY8" fmla="*/ 771523 h 771525"/>
              <a:gd name="connsiteX9" fmla="*/ 256688 w 895350"/>
              <a:gd name="connsiteY9" fmla="*/ 482712 h 771525"/>
              <a:gd name="connsiteX10" fmla="*/ 1 w 895350"/>
              <a:gd name="connsiteY10" fmla="*/ 294696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50" h="771525" fill="none" extrusionOk="0">
                <a:moveTo>
                  <a:pt x="1" y="294696"/>
                </a:moveTo>
                <a:cubicBezTo>
                  <a:pt x="98348" y="259208"/>
                  <a:pt x="260317" y="321721"/>
                  <a:pt x="329639" y="279288"/>
                </a:cubicBezTo>
                <a:cubicBezTo>
                  <a:pt x="360878" y="203658"/>
                  <a:pt x="433311" y="125414"/>
                  <a:pt x="447675" y="0"/>
                </a:cubicBezTo>
                <a:cubicBezTo>
                  <a:pt x="525354" y="107181"/>
                  <a:pt x="523405" y="222218"/>
                  <a:pt x="565711" y="279288"/>
                </a:cubicBezTo>
                <a:cubicBezTo>
                  <a:pt x="641911" y="247316"/>
                  <a:pt x="802923" y="318495"/>
                  <a:pt x="895349" y="294696"/>
                </a:cubicBezTo>
                <a:cubicBezTo>
                  <a:pt x="828514" y="347332"/>
                  <a:pt x="741732" y="387963"/>
                  <a:pt x="638662" y="482712"/>
                </a:cubicBezTo>
                <a:cubicBezTo>
                  <a:pt x="695831" y="597796"/>
                  <a:pt x="665028" y="649975"/>
                  <a:pt x="724353" y="771523"/>
                </a:cubicBezTo>
                <a:cubicBezTo>
                  <a:pt x="605759" y="737658"/>
                  <a:pt x="524769" y="651474"/>
                  <a:pt x="447675" y="608436"/>
                </a:cubicBezTo>
                <a:cubicBezTo>
                  <a:pt x="326130" y="702412"/>
                  <a:pt x="257105" y="716597"/>
                  <a:pt x="170997" y="771523"/>
                </a:cubicBezTo>
                <a:cubicBezTo>
                  <a:pt x="183818" y="687985"/>
                  <a:pt x="220956" y="605768"/>
                  <a:pt x="256688" y="482712"/>
                </a:cubicBezTo>
                <a:cubicBezTo>
                  <a:pt x="170378" y="435581"/>
                  <a:pt x="112218" y="373510"/>
                  <a:pt x="1" y="294696"/>
                </a:cubicBezTo>
                <a:close/>
              </a:path>
              <a:path w="895350" h="771525" stroke="0" extrusionOk="0">
                <a:moveTo>
                  <a:pt x="1" y="294696"/>
                </a:moveTo>
                <a:cubicBezTo>
                  <a:pt x="143685" y="286249"/>
                  <a:pt x="202371" y="318697"/>
                  <a:pt x="329639" y="279288"/>
                </a:cubicBezTo>
                <a:cubicBezTo>
                  <a:pt x="341662" y="210051"/>
                  <a:pt x="422640" y="126821"/>
                  <a:pt x="447675" y="0"/>
                </a:cubicBezTo>
                <a:cubicBezTo>
                  <a:pt x="532375" y="117047"/>
                  <a:pt x="485886" y="161643"/>
                  <a:pt x="565711" y="279288"/>
                </a:cubicBezTo>
                <a:cubicBezTo>
                  <a:pt x="656451" y="247418"/>
                  <a:pt x="809953" y="323670"/>
                  <a:pt x="895349" y="294696"/>
                </a:cubicBezTo>
                <a:cubicBezTo>
                  <a:pt x="822801" y="348598"/>
                  <a:pt x="673984" y="411308"/>
                  <a:pt x="638662" y="482712"/>
                </a:cubicBezTo>
                <a:cubicBezTo>
                  <a:pt x="683395" y="622771"/>
                  <a:pt x="697076" y="695131"/>
                  <a:pt x="724353" y="771523"/>
                </a:cubicBezTo>
                <a:cubicBezTo>
                  <a:pt x="641816" y="742456"/>
                  <a:pt x="564356" y="669357"/>
                  <a:pt x="447675" y="608436"/>
                </a:cubicBezTo>
                <a:cubicBezTo>
                  <a:pt x="386191" y="685572"/>
                  <a:pt x="275388" y="678475"/>
                  <a:pt x="170997" y="771523"/>
                </a:cubicBezTo>
                <a:cubicBezTo>
                  <a:pt x="204629" y="634745"/>
                  <a:pt x="245913" y="597181"/>
                  <a:pt x="256688" y="482712"/>
                </a:cubicBezTo>
                <a:cubicBezTo>
                  <a:pt x="141388" y="436967"/>
                  <a:pt x="99050" y="343553"/>
                  <a:pt x="1" y="294696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별: 꼭짓점 5개 21">
            <a:extLst>
              <a:ext uri="{FF2B5EF4-FFF2-40B4-BE49-F238E27FC236}">
                <a16:creationId xmlns="" xmlns:a16="http://schemas.microsoft.com/office/drawing/2014/main" id="{0261B299-2531-4F7E-9417-A622E453A626}"/>
              </a:ext>
            </a:extLst>
          </p:cNvPr>
          <p:cNvSpPr/>
          <p:nvPr/>
        </p:nvSpPr>
        <p:spPr>
          <a:xfrm rot="1343556">
            <a:off x="11011042" y="1133244"/>
            <a:ext cx="895350" cy="771525"/>
          </a:xfrm>
          <a:custGeom>
            <a:avLst/>
            <a:gdLst>
              <a:gd name="connsiteX0" fmla="*/ 1 w 895350"/>
              <a:gd name="connsiteY0" fmla="*/ 294696 h 771525"/>
              <a:gd name="connsiteX1" fmla="*/ 329639 w 895350"/>
              <a:gd name="connsiteY1" fmla="*/ 279288 h 771525"/>
              <a:gd name="connsiteX2" fmla="*/ 447675 w 895350"/>
              <a:gd name="connsiteY2" fmla="*/ 0 h 771525"/>
              <a:gd name="connsiteX3" fmla="*/ 565711 w 895350"/>
              <a:gd name="connsiteY3" fmla="*/ 279288 h 771525"/>
              <a:gd name="connsiteX4" fmla="*/ 895349 w 895350"/>
              <a:gd name="connsiteY4" fmla="*/ 294696 h 771525"/>
              <a:gd name="connsiteX5" fmla="*/ 638662 w 895350"/>
              <a:gd name="connsiteY5" fmla="*/ 482712 h 771525"/>
              <a:gd name="connsiteX6" fmla="*/ 724353 w 895350"/>
              <a:gd name="connsiteY6" fmla="*/ 771523 h 771525"/>
              <a:gd name="connsiteX7" fmla="*/ 447675 w 895350"/>
              <a:gd name="connsiteY7" fmla="*/ 608436 h 771525"/>
              <a:gd name="connsiteX8" fmla="*/ 170997 w 895350"/>
              <a:gd name="connsiteY8" fmla="*/ 771523 h 771525"/>
              <a:gd name="connsiteX9" fmla="*/ 256688 w 895350"/>
              <a:gd name="connsiteY9" fmla="*/ 482712 h 771525"/>
              <a:gd name="connsiteX10" fmla="*/ 1 w 895350"/>
              <a:gd name="connsiteY10" fmla="*/ 294696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50" h="771525" fill="none" extrusionOk="0">
                <a:moveTo>
                  <a:pt x="1" y="294696"/>
                </a:moveTo>
                <a:cubicBezTo>
                  <a:pt x="98348" y="259208"/>
                  <a:pt x="260317" y="321721"/>
                  <a:pt x="329639" y="279288"/>
                </a:cubicBezTo>
                <a:cubicBezTo>
                  <a:pt x="360878" y="203658"/>
                  <a:pt x="433311" y="125414"/>
                  <a:pt x="447675" y="0"/>
                </a:cubicBezTo>
                <a:cubicBezTo>
                  <a:pt x="525354" y="107181"/>
                  <a:pt x="523405" y="222218"/>
                  <a:pt x="565711" y="279288"/>
                </a:cubicBezTo>
                <a:cubicBezTo>
                  <a:pt x="641911" y="247316"/>
                  <a:pt x="802923" y="318495"/>
                  <a:pt x="895349" y="294696"/>
                </a:cubicBezTo>
                <a:cubicBezTo>
                  <a:pt x="828514" y="347332"/>
                  <a:pt x="741732" y="387963"/>
                  <a:pt x="638662" y="482712"/>
                </a:cubicBezTo>
                <a:cubicBezTo>
                  <a:pt x="695831" y="597796"/>
                  <a:pt x="665028" y="649975"/>
                  <a:pt x="724353" y="771523"/>
                </a:cubicBezTo>
                <a:cubicBezTo>
                  <a:pt x="605759" y="737658"/>
                  <a:pt x="524769" y="651474"/>
                  <a:pt x="447675" y="608436"/>
                </a:cubicBezTo>
                <a:cubicBezTo>
                  <a:pt x="326130" y="702412"/>
                  <a:pt x="257105" y="716597"/>
                  <a:pt x="170997" y="771523"/>
                </a:cubicBezTo>
                <a:cubicBezTo>
                  <a:pt x="183818" y="687985"/>
                  <a:pt x="220956" y="605768"/>
                  <a:pt x="256688" y="482712"/>
                </a:cubicBezTo>
                <a:cubicBezTo>
                  <a:pt x="170378" y="435581"/>
                  <a:pt x="112218" y="373510"/>
                  <a:pt x="1" y="294696"/>
                </a:cubicBezTo>
                <a:close/>
              </a:path>
              <a:path w="895350" h="771525" stroke="0" extrusionOk="0">
                <a:moveTo>
                  <a:pt x="1" y="294696"/>
                </a:moveTo>
                <a:cubicBezTo>
                  <a:pt x="143685" y="286249"/>
                  <a:pt x="202371" y="318697"/>
                  <a:pt x="329639" y="279288"/>
                </a:cubicBezTo>
                <a:cubicBezTo>
                  <a:pt x="341662" y="210051"/>
                  <a:pt x="422640" y="126821"/>
                  <a:pt x="447675" y="0"/>
                </a:cubicBezTo>
                <a:cubicBezTo>
                  <a:pt x="532375" y="117047"/>
                  <a:pt x="485886" y="161643"/>
                  <a:pt x="565711" y="279288"/>
                </a:cubicBezTo>
                <a:cubicBezTo>
                  <a:pt x="656451" y="247418"/>
                  <a:pt x="809953" y="323670"/>
                  <a:pt x="895349" y="294696"/>
                </a:cubicBezTo>
                <a:cubicBezTo>
                  <a:pt x="822801" y="348598"/>
                  <a:pt x="673984" y="411308"/>
                  <a:pt x="638662" y="482712"/>
                </a:cubicBezTo>
                <a:cubicBezTo>
                  <a:pt x="683395" y="622771"/>
                  <a:pt x="697076" y="695131"/>
                  <a:pt x="724353" y="771523"/>
                </a:cubicBezTo>
                <a:cubicBezTo>
                  <a:pt x="641816" y="742456"/>
                  <a:pt x="564356" y="669357"/>
                  <a:pt x="447675" y="608436"/>
                </a:cubicBezTo>
                <a:cubicBezTo>
                  <a:pt x="386191" y="685572"/>
                  <a:pt x="275388" y="678475"/>
                  <a:pt x="170997" y="771523"/>
                </a:cubicBezTo>
                <a:cubicBezTo>
                  <a:pt x="204629" y="634745"/>
                  <a:pt x="245913" y="597181"/>
                  <a:pt x="256688" y="482712"/>
                </a:cubicBezTo>
                <a:cubicBezTo>
                  <a:pt x="141388" y="436967"/>
                  <a:pt x="99050" y="343553"/>
                  <a:pt x="1" y="294696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별: 꼭짓점 5개 22">
            <a:extLst>
              <a:ext uri="{FF2B5EF4-FFF2-40B4-BE49-F238E27FC236}">
                <a16:creationId xmlns="" xmlns:a16="http://schemas.microsoft.com/office/drawing/2014/main" id="{02CC8F2B-4D41-48F0-8A9F-E5A131FA8591}"/>
              </a:ext>
            </a:extLst>
          </p:cNvPr>
          <p:cNvSpPr/>
          <p:nvPr/>
        </p:nvSpPr>
        <p:spPr>
          <a:xfrm rot="20654507">
            <a:off x="2789854" y="474607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별: 꼭짓점 5개 23">
            <a:extLst>
              <a:ext uri="{FF2B5EF4-FFF2-40B4-BE49-F238E27FC236}">
                <a16:creationId xmlns="" xmlns:a16="http://schemas.microsoft.com/office/drawing/2014/main" id="{B958B13D-0562-49D3-803E-8A74B5EDE0B3}"/>
              </a:ext>
            </a:extLst>
          </p:cNvPr>
          <p:cNvSpPr/>
          <p:nvPr/>
        </p:nvSpPr>
        <p:spPr>
          <a:xfrm rot="20654507">
            <a:off x="9636750" y="366127"/>
            <a:ext cx="895350" cy="771525"/>
          </a:xfrm>
          <a:custGeom>
            <a:avLst/>
            <a:gdLst>
              <a:gd name="connsiteX0" fmla="*/ 1 w 895350"/>
              <a:gd name="connsiteY0" fmla="*/ 294696 h 771525"/>
              <a:gd name="connsiteX1" fmla="*/ 329639 w 895350"/>
              <a:gd name="connsiteY1" fmla="*/ 279288 h 771525"/>
              <a:gd name="connsiteX2" fmla="*/ 447675 w 895350"/>
              <a:gd name="connsiteY2" fmla="*/ 0 h 771525"/>
              <a:gd name="connsiteX3" fmla="*/ 565711 w 895350"/>
              <a:gd name="connsiteY3" fmla="*/ 279288 h 771525"/>
              <a:gd name="connsiteX4" fmla="*/ 895349 w 895350"/>
              <a:gd name="connsiteY4" fmla="*/ 294696 h 771525"/>
              <a:gd name="connsiteX5" fmla="*/ 638662 w 895350"/>
              <a:gd name="connsiteY5" fmla="*/ 482712 h 771525"/>
              <a:gd name="connsiteX6" fmla="*/ 724353 w 895350"/>
              <a:gd name="connsiteY6" fmla="*/ 771523 h 771525"/>
              <a:gd name="connsiteX7" fmla="*/ 447675 w 895350"/>
              <a:gd name="connsiteY7" fmla="*/ 608436 h 771525"/>
              <a:gd name="connsiteX8" fmla="*/ 170997 w 895350"/>
              <a:gd name="connsiteY8" fmla="*/ 771523 h 771525"/>
              <a:gd name="connsiteX9" fmla="*/ 256688 w 895350"/>
              <a:gd name="connsiteY9" fmla="*/ 482712 h 771525"/>
              <a:gd name="connsiteX10" fmla="*/ 1 w 895350"/>
              <a:gd name="connsiteY10" fmla="*/ 294696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50" h="771525" fill="none" extrusionOk="0">
                <a:moveTo>
                  <a:pt x="1" y="294696"/>
                </a:moveTo>
                <a:cubicBezTo>
                  <a:pt x="98348" y="259208"/>
                  <a:pt x="260317" y="321721"/>
                  <a:pt x="329639" y="279288"/>
                </a:cubicBezTo>
                <a:cubicBezTo>
                  <a:pt x="360878" y="203658"/>
                  <a:pt x="433311" y="125414"/>
                  <a:pt x="447675" y="0"/>
                </a:cubicBezTo>
                <a:cubicBezTo>
                  <a:pt x="525354" y="107181"/>
                  <a:pt x="523405" y="222218"/>
                  <a:pt x="565711" y="279288"/>
                </a:cubicBezTo>
                <a:cubicBezTo>
                  <a:pt x="641911" y="247316"/>
                  <a:pt x="802923" y="318495"/>
                  <a:pt x="895349" y="294696"/>
                </a:cubicBezTo>
                <a:cubicBezTo>
                  <a:pt x="828514" y="347332"/>
                  <a:pt x="741732" y="387963"/>
                  <a:pt x="638662" y="482712"/>
                </a:cubicBezTo>
                <a:cubicBezTo>
                  <a:pt x="695831" y="597796"/>
                  <a:pt x="665028" y="649975"/>
                  <a:pt x="724353" y="771523"/>
                </a:cubicBezTo>
                <a:cubicBezTo>
                  <a:pt x="605759" y="737658"/>
                  <a:pt x="524769" y="651474"/>
                  <a:pt x="447675" y="608436"/>
                </a:cubicBezTo>
                <a:cubicBezTo>
                  <a:pt x="326130" y="702412"/>
                  <a:pt x="257105" y="716597"/>
                  <a:pt x="170997" y="771523"/>
                </a:cubicBezTo>
                <a:cubicBezTo>
                  <a:pt x="183818" y="687985"/>
                  <a:pt x="220956" y="605768"/>
                  <a:pt x="256688" y="482712"/>
                </a:cubicBezTo>
                <a:cubicBezTo>
                  <a:pt x="170378" y="435581"/>
                  <a:pt x="112218" y="373510"/>
                  <a:pt x="1" y="294696"/>
                </a:cubicBezTo>
                <a:close/>
              </a:path>
              <a:path w="895350" h="771525" stroke="0" extrusionOk="0">
                <a:moveTo>
                  <a:pt x="1" y="294696"/>
                </a:moveTo>
                <a:cubicBezTo>
                  <a:pt x="143685" y="286249"/>
                  <a:pt x="202371" y="318697"/>
                  <a:pt x="329639" y="279288"/>
                </a:cubicBezTo>
                <a:cubicBezTo>
                  <a:pt x="341662" y="210051"/>
                  <a:pt x="422640" y="126821"/>
                  <a:pt x="447675" y="0"/>
                </a:cubicBezTo>
                <a:cubicBezTo>
                  <a:pt x="532375" y="117047"/>
                  <a:pt x="485886" y="161643"/>
                  <a:pt x="565711" y="279288"/>
                </a:cubicBezTo>
                <a:cubicBezTo>
                  <a:pt x="656451" y="247418"/>
                  <a:pt x="809953" y="323670"/>
                  <a:pt x="895349" y="294696"/>
                </a:cubicBezTo>
                <a:cubicBezTo>
                  <a:pt x="822801" y="348598"/>
                  <a:pt x="673984" y="411308"/>
                  <a:pt x="638662" y="482712"/>
                </a:cubicBezTo>
                <a:cubicBezTo>
                  <a:pt x="683395" y="622771"/>
                  <a:pt x="697076" y="695131"/>
                  <a:pt x="724353" y="771523"/>
                </a:cubicBezTo>
                <a:cubicBezTo>
                  <a:pt x="641816" y="742456"/>
                  <a:pt x="564356" y="669357"/>
                  <a:pt x="447675" y="608436"/>
                </a:cubicBezTo>
                <a:cubicBezTo>
                  <a:pt x="386191" y="685572"/>
                  <a:pt x="275388" y="678475"/>
                  <a:pt x="170997" y="771523"/>
                </a:cubicBezTo>
                <a:cubicBezTo>
                  <a:pt x="204629" y="634745"/>
                  <a:pt x="245913" y="597181"/>
                  <a:pt x="256688" y="482712"/>
                </a:cubicBezTo>
                <a:cubicBezTo>
                  <a:pt x="141388" y="436967"/>
                  <a:pt x="99050" y="343553"/>
                  <a:pt x="1" y="294696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별: 꼭짓점 5개 24">
            <a:extLst>
              <a:ext uri="{FF2B5EF4-FFF2-40B4-BE49-F238E27FC236}">
                <a16:creationId xmlns="" xmlns:a16="http://schemas.microsoft.com/office/drawing/2014/main" id="{10296A73-9257-4002-87DE-9393C8F9F3E5}"/>
              </a:ext>
            </a:extLst>
          </p:cNvPr>
          <p:cNvSpPr/>
          <p:nvPr/>
        </p:nvSpPr>
        <p:spPr>
          <a:xfrm rot="794006">
            <a:off x="4863908" y="239887"/>
            <a:ext cx="666245" cy="614772"/>
          </a:xfrm>
          <a:custGeom>
            <a:avLst/>
            <a:gdLst>
              <a:gd name="connsiteX0" fmla="*/ 1 w 666245"/>
              <a:gd name="connsiteY0" fmla="*/ 234821 h 614772"/>
              <a:gd name="connsiteX1" fmla="*/ 245290 w 666245"/>
              <a:gd name="connsiteY1" fmla="*/ 222545 h 614772"/>
              <a:gd name="connsiteX2" fmla="*/ 333123 w 666245"/>
              <a:gd name="connsiteY2" fmla="*/ 0 h 614772"/>
              <a:gd name="connsiteX3" fmla="*/ 420955 w 666245"/>
              <a:gd name="connsiteY3" fmla="*/ 222545 h 614772"/>
              <a:gd name="connsiteX4" fmla="*/ 666244 w 666245"/>
              <a:gd name="connsiteY4" fmla="*/ 234821 h 614772"/>
              <a:gd name="connsiteX5" fmla="*/ 475239 w 666245"/>
              <a:gd name="connsiteY5" fmla="*/ 384638 h 614772"/>
              <a:gd name="connsiteX6" fmla="*/ 539003 w 666245"/>
              <a:gd name="connsiteY6" fmla="*/ 614770 h 614772"/>
              <a:gd name="connsiteX7" fmla="*/ 333123 w 666245"/>
              <a:gd name="connsiteY7" fmla="*/ 484818 h 614772"/>
              <a:gd name="connsiteX8" fmla="*/ 127242 w 666245"/>
              <a:gd name="connsiteY8" fmla="*/ 614770 h 614772"/>
              <a:gd name="connsiteX9" fmla="*/ 191006 w 666245"/>
              <a:gd name="connsiteY9" fmla="*/ 384638 h 614772"/>
              <a:gd name="connsiteX10" fmla="*/ 1 w 666245"/>
              <a:gd name="connsiteY10" fmla="*/ 234821 h 61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245" h="614772" fill="none" extrusionOk="0">
                <a:moveTo>
                  <a:pt x="1" y="234821"/>
                </a:moveTo>
                <a:cubicBezTo>
                  <a:pt x="62996" y="225720"/>
                  <a:pt x="161598" y="230590"/>
                  <a:pt x="245290" y="222545"/>
                </a:cubicBezTo>
                <a:cubicBezTo>
                  <a:pt x="251618" y="138819"/>
                  <a:pt x="319522" y="51175"/>
                  <a:pt x="333123" y="0"/>
                </a:cubicBezTo>
                <a:cubicBezTo>
                  <a:pt x="363891" y="51887"/>
                  <a:pt x="372761" y="152225"/>
                  <a:pt x="420955" y="222545"/>
                </a:cubicBezTo>
                <a:cubicBezTo>
                  <a:pt x="519794" y="209631"/>
                  <a:pt x="549326" y="257372"/>
                  <a:pt x="666244" y="234821"/>
                </a:cubicBezTo>
                <a:cubicBezTo>
                  <a:pt x="628866" y="298166"/>
                  <a:pt x="554550" y="298532"/>
                  <a:pt x="475239" y="384638"/>
                </a:cubicBezTo>
                <a:cubicBezTo>
                  <a:pt x="521453" y="459367"/>
                  <a:pt x="488554" y="533602"/>
                  <a:pt x="539003" y="614770"/>
                </a:cubicBezTo>
                <a:cubicBezTo>
                  <a:pt x="438163" y="561071"/>
                  <a:pt x="428518" y="537629"/>
                  <a:pt x="333123" y="484818"/>
                </a:cubicBezTo>
                <a:cubicBezTo>
                  <a:pt x="300522" y="525352"/>
                  <a:pt x="193670" y="558804"/>
                  <a:pt x="127242" y="614770"/>
                </a:cubicBezTo>
                <a:cubicBezTo>
                  <a:pt x="131444" y="542529"/>
                  <a:pt x="187577" y="463483"/>
                  <a:pt x="191006" y="384638"/>
                </a:cubicBezTo>
                <a:cubicBezTo>
                  <a:pt x="114797" y="331723"/>
                  <a:pt x="64815" y="280143"/>
                  <a:pt x="1" y="234821"/>
                </a:cubicBezTo>
                <a:close/>
              </a:path>
              <a:path w="666245" h="614772" stroke="0" extrusionOk="0">
                <a:moveTo>
                  <a:pt x="1" y="234821"/>
                </a:moveTo>
                <a:cubicBezTo>
                  <a:pt x="93880" y="210748"/>
                  <a:pt x="182355" y="248793"/>
                  <a:pt x="245290" y="222545"/>
                </a:cubicBezTo>
                <a:cubicBezTo>
                  <a:pt x="251381" y="151107"/>
                  <a:pt x="326219" y="83347"/>
                  <a:pt x="333123" y="0"/>
                </a:cubicBezTo>
                <a:cubicBezTo>
                  <a:pt x="383025" y="51152"/>
                  <a:pt x="356771" y="127404"/>
                  <a:pt x="420955" y="222545"/>
                </a:cubicBezTo>
                <a:cubicBezTo>
                  <a:pt x="487743" y="214488"/>
                  <a:pt x="615587" y="254932"/>
                  <a:pt x="666244" y="234821"/>
                </a:cubicBezTo>
                <a:cubicBezTo>
                  <a:pt x="597583" y="320585"/>
                  <a:pt x="539201" y="318620"/>
                  <a:pt x="475239" y="384638"/>
                </a:cubicBezTo>
                <a:cubicBezTo>
                  <a:pt x="528902" y="490481"/>
                  <a:pt x="499785" y="541806"/>
                  <a:pt x="539003" y="614770"/>
                </a:cubicBezTo>
                <a:cubicBezTo>
                  <a:pt x="444772" y="559324"/>
                  <a:pt x="431497" y="537848"/>
                  <a:pt x="333123" y="484818"/>
                </a:cubicBezTo>
                <a:cubicBezTo>
                  <a:pt x="290069" y="513010"/>
                  <a:pt x="209571" y="549734"/>
                  <a:pt x="127242" y="614770"/>
                </a:cubicBezTo>
                <a:cubicBezTo>
                  <a:pt x="131939" y="516733"/>
                  <a:pt x="169738" y="493532"/>
                  <a:pt x="191006" y="384638"/>
                </a:cubicBezTo>
                <a:cubicBezTo>
                  <a:pt x="88232" y="324892"/>
                  <a:pt x="97083" y="297072"/>
                  <a:pt x="1" y="234821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별: 꼭짓점 5개 28">
            <a:extLst>
              <a:ext uri="{FF2B5EF4-FFF2-40B4-BE49-F238E27FC236}">
                <a16:creationId xmlns="" xmlns:a16="http://schemas.microsoft.com/office/drawing/2014/main" id="{C0350365-91A4-4BEE-84E8-425AE5644E4A}"/>
              </a:ext>
            </a:extLst>
          </p:cNvPr>
          <p:cNvSpPr/>
          <p:nvPr/>
        </p:nvSpPr>
        <p:spPr>
          <a:xfrm rot="20654507">
            <a:off x="1279870" y="276027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별: 꼭짓점 5개 34">
            <a:extLst>
              <a:ext uri="{FF2B5EF4-FFF2-40B4-BE49-F238E27FC236}">
                <a16:creationId xmlns="" xmlns:a16="http://schemas.microsoft.com/office/drawing/2014/main" id="{0F5AAC61-EE14-4DB7-8138-F6E103F4E3E0}"/>
              </a:ext>
            </a:extLst>
          </p:cNvPr>
          <p:cNvSpPr/>
          <p:nvPr/>
        </p:nvSpPr>
        <p:spPr>
          <a:xfrm rot="575394">
            <a:off x="8440927" y="507156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별: 꼭짓점 5개 35">
            <a:extLst>
              <a:ext uri="{FF2B5EF4-FFF2-40B4-BE49-F238E27FC236}">
                <a16:creationId xmlns="" xmlns:a16="http://schemas.microsoft.com/office/drawing/2014/main" id="{EEF3953C-D201-428B-83D5-558D3944AB30}"/>
              </a:ext>
            </a:extLst>
          </p:cNvPr>
          <p:cNvSpPr/>
          <p:nvPr/>
        </p:nvSpPr>
        <p:spPr>
          <a:xfrm rot="575394">
            <a:off x="7167246" y="210011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달 6">
            <a:extLst>
              <a:ext uri="{FF2B5EF4-FFF2-40B4-BE49-F238E27FC236}">
                <a16:creationId xmlns="" xmlns:a16="http://schemas.microsoft.com/office/drawing/2014/main" id="{7A033986-2F20-4218-8AFE-39EE5FEFF5A2}"/>
              </a:ext>
            </a:extLst>
          </p:cNvPr>
          <p:cNvSpPr/>
          <p:nvPr/>
        </p:nvSpPr>
        <p:spPr>
          <a:xfrm>
            <a:off x="6101462" y="151427"/>
            <a:ext cx="550181" cy="924435"/>
          </a:xfrm>
          <a:custGeom>
            <a:avLst/>
            <a:gdLst>
              <a:gd name="connsiteX0" fmla="*/ 550181 w 550181"/>
              <a:gd name="connsiteY0" fmla="*/ 924435 h 924435"/>
              <a:gd name="connsiteX1" fmla="*/ 0 w 550181"/>
              <a:gd name="connsiteY1" fmla="*/ 462217 h 924435"/>
              <a:gd name="connsiteX2" fmla="*/ 550181 w 550181"/>
              <a:gd name="connsiteY2" fmla="*/ -1 h 924435"/>
              <a:gd name="connsiteX3" fmla="*/ 275091 w 550181"/>
              <a:gd name="connsiteY3" fmla="*/ 462217 h 924435"/>
              <a:gd name="connsiteX4" fmla="*/ 550181 w 550181"/>
              <a:gd name="connsiteY4" fmla="*/ 924435 h 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181" h="924435" fill="none" extrusionOk="0">
                <a:moveTo>
                  <a:pt x="550181" y="924435"/>
                </a:moveTo>
                <a:cubicBezTo>
                  <a:pt x="291212" y="918685"/>
                  <a:pt x="37260" y="737915"/>
                  <a:pt x="0" y="462217"/>
                </a:cubicBezTo>
                <a:cubicBezTo>
                  <a:pt x="-17410" y="202139"/>
                  <a:pt x="282017" y="8058"/>
                  <a:pt x="550181" y="-1"/>
                </a:cubicBezTo>
                <a:cubicBezTo>
                  <a:pt x="394794" y="107335"/>
                  <a:pt x="264928" y="291144"/>
                  <a:pt x="275091" y="462217"/>
                </a:cubicBezTo>
                <a:cubicBezTo>
                  <a:pt x="286607" y="679473"/>
                  <a:pt x="380694" y="852911"/>
                  <a:pt x="550181" y="924435"/>
                </a:cubicBezTo>
                <a:close/>
              </a:path>
              <a:path w="550181" h="924435" stroke="0" extrusionOk="0">
                <a:moveTo>
                  <a:pt x="550181" y="924435"/>
                </a:moveTo>
                <a:cubicBezTo>
                  <a:pt x="258898" y="913180"/>
                  <a:pt x="-20840" y="735628"/>
                  <a:pt x="0" y="462217"/>
                </a:cubicBezTo>
                <a:cubicBezTo>
                  <a:pt x="-9379" y="160808"/>
                  <a:pt x="217488" y="35895"/>
                  <a:pt x="550181" y="-1"/>
                </a:cubicBezTo>
                <a:cubicBezTo>
                  <a:pt x="384666" y="126899"/>
                  <a:pt x="275599" y="264330"/>
                  <a:pt x="275091" y="462217"/>
                </a:cubicBezTo>
                <a:cubicBezTo>
                  <a:pt x="273164" y="659599"/>
                  <a:pt x="363353" y="811710"/>
                  <a:pt x="550181" y="924435"/>
                </a:cubicBezTo>
                <a:close/>
              </a:path>
            </a:pathLst>
          </a:custGeom>
          <a:solidFill>
            <a:srgbClr val="FFFF00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091018771">
                  <a:prstGeom prst="moon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833442" y="5679746"/>
            <a:ext cx="4600575" cy="769738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사회 관광 자원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1" name="Picture 4" descr="농담곰 | 파판14 인벤">
            <a:extLst>
              <a:ext uri="{FF2B5EF4-FFF2-40B4-BE49-F238E27FC236}">
                <a16:creationId xmlns="" xmlns:a16="http://schemas.microsoft.com/office/drawing/2014/main" id="{D36EEE39-87A1-4A5C-B718-E79EA26D16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91" y="4956877"/>
            <a:ext cx="2333420" cy="18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생각 풍선: 구름 모양 37">
            <a:extLst>
              <a:ext uri="{FF2B5EF4-FFF2-40B4-BE49-F238E27FC236}">
                <a16:creationId xmlns="" xmlns:a16="http://schemas.microsoft.com/office/drawing/2014/main" id="{A229A16D-99D2-4311-AA59-433360965A6A}"/>
              </a:ext>
            </a:extLst>
          </p:cNvPr>
          <p:cNvSpPr/>
          <p:nvPr/>
        </p:nvSpPr>
        <p:spPr>
          <a:xfrm>
            <a:off x="7682411" y="3739815"/>
            <a:ext cx="4200148" cy="2868018"/>
          </a:xfrm>
          <a:custGeom>
            <a:avLst/>
            <a:gdLst>
              <a:gd name="connsiteX0" fmla="*/ 746981 w 8274254"/>
              <a:gd name="connsiteY0" fmla="*/ 1778853 h 5347703"/>
              <a:gd name="connsiteX1" fmla="*/ 1076993 w 8274254"/>
              <a:gd name="connsiteY1" fmla="*/ 855013 h 5347703"/>
              <a:gd name="connsiteX2" fmla="*/ 2682428 w 8274254"/>
              <a:gd name="connsiteY2" fmla="*/ 643952 h 5347703"/>
              <a:gd name="connsiteX3" fmla="*/ 4301079 w 8274254"/>
              <a:gd name="connsiteY3" fmla="*/ 424845 h 5347703"/>
              <a:gd name="connsiteX4" fmla="*/ 4931800 w 8274254"/>
              <a:gd name="connsiteY4" fmla="*/ 24757 h 5347703"/>
              <a:gd name="connsiteX5" fmla="*/ 5714023 w 8274254"/>
              <a:gd name="connsiteY5" fmla="*/ 307121 h 5347703"/>
              <a:gd name="connsiteX6" fmla="*/ 6792358 w 8274254"/>
              <a:gd name="connsiteY6" fmla="*/ 85414 h 5347703"/>
              <a:gd name="connsiteX7" fmla="*/ 7339186 w 8274254"/>
              <a:gd name="connsiteY7" fmla="*/ 690249 h 5347703"/>
              <a:gd name="connsiteX8" fmla="*/ 8040966 w 8274254"/>
              <a:gd name="connsiteY8" fmla="*/ 1277259 h 5347703"/>
              <a:gd name="connsiteX9" fmla="*/ 8009554 w 8274254"/>
              <a:gd name="connsiteY9" fmla="*/ 1913784 h 5347703"/>
              <a:gd name="connsiteX10" fmla="*/ 8239011 w 8274254"/>
              <a:gd name="connsiteY10" fmla="*/ 2887016 h 5347703"/>
              <a:gd name="connsiteX11" fmla="*/ 7164124 w 8274254"/>
              <a:gd name="connsiteY11" fmla="*/ 3738935 h 5347703"/>
              <a:gd name="connsiteX12" fmla="*/ 6779333 w 8274254"/>
              <a:gd name="connsiteY12" fmla="*/ 4468921 h 5347703"/>
              <a:gd name="connsiteX13" fmla="*/ 5469243 w 8274254"/>
              <a:gd name="connsiteY13" fmla="*/ 4557307 h 5347703"/>
              <a:gd name="connsiteX14" fmla="*/ 4533027 w 8274254"/>
              <a:gd name="connsiteY14" fmla="*/ 5336066 h 5347703"/>
              <a:gd name="connsiteX15" fmla="*/ 3156474 w 8274254"/>
              <a:gd name="connsiteY15" fmla="*/ 4860715 h 5347703"/>
              <a:gd name="connsiteX16" fmla="*/ 1111661 w 8274254"/>
              <a:gd name="connsiteY16" fmla="*/ 4391058 h 5347703"/>
              <a:gd name="connsiteX17" fmla="*/ 212602 w 8274254"/>
              <a:gd name="connsiteY17" fmla="*/ 3868419 h 5347703"/>
              <a:gd name="connsiteX18" fmla="*/ 404710 w 8274254"/>
              <a:gd name="connsiteY18" fmla="*/ 3162943 h 5347703"/>
              <a:gd name="connsiteX19" fmla="*/ -958 w 8274254"/>
              <a:gd name="connsiteY19" fmla="*/ 2439146 h 5347703"/>
              <a:gd name="connsiteX20" fmla="*/ 739894 w 8274254"/>
              <a:gd name="connsiteY20" fmla="*/ 1795813 h 5347703"/>
              <a:gd name="connsiteX21" fmla="*/ 746981 w 8274254"/>
              <a:gd name="connsiteY21" fmla="*/ 1778853 h 5347703"/>
              <a:gd name="connsiteX0" fmla="*/ -133026 w 8274254"/>
              <a:gd name="connsiteY0" fmla="*/ 5567708 h 5347703"/>
              <a:gd name="connsiteX1" fmla="*/ -281573 w 8274254"/>
              <a:gd name="connsiteY1" fmla="*/ 5716255 h 5347703"/>
              <a:gd name="connsiteX2" fmla="*/ -430120 w 8274254"/>
              <a:gd name="connsiteY2" fmla="*/ 5567708 h 5347703"/>
              <a:gd name="connsiteX3" fmla="*/ -281573 w 8274254"/>
              <a:gd name="connsiteY3" fmla="*/ 5419161 h 5347703"/>
              <a:gd name="connsiteX4" fmla="*/ -133026 w 8274254"/>
              <a:gd name="connsiteY4" fmla="*/ 5567708 h 5347703"/>
              <a:gd name="connsiteX0" fmla="*/ 436915 w 8274254"/>
              <a:gd name="connsiteY0" fmla="*/ 5291732 h 5347703"/>
              <a:gd name="connsiteX1" fmla="*/ 139820 w 8274254"/>
              <a:gd name="connsiteY1" fmla="*/ 5588827 h 5347703"/>
              <a:gd name="connsiteX2" fmla="*/ -157275 w 8274254"/>
              <a:gd name="connsiteY2" fmla="*/ 5291732 h 5347703"/>
              <a:gd name="connsiteX3" fmla="*/ 139820 w 8274254"/>
              <a:gd name="connsiteY3" fmla="*/ 4994637 h 5347703"/>
              <a:gd name="connsiteX4" fmla="*/ 436915 w 8274254"/>
              <a:gd name="connsiteY4" fmla="*/ 5291732 h 5347703"/>
              <a:gd name="connsiteX0" fmla="*/ 1255394 w 8274254"/>
              <a:gd name="connsiteY0" fmla="*/ 4852987 h 5347703"/>
              <a:gd name="connsiteX1" fmla="*/ 809752 w 8274254"/>
              <a:gd name="connsiteY1" fmla="*/ 5298629 h 5347703"/>
              <a:gd name="connsiteX2" fmla="*/ 364110 w 8274254"/>
              <a:gd name="connsiteY2" fmla="*/ 4852987 h 5347703"/>
              <a:gd name="connsiteX3" fmla="*/ 809752 w 8274254"/>
              <a:gd name="connsiteY3" fmla="*/ 4407345 h 5347703"/>
              <a:gd name="connsiteX4" fmla="*/ 1255394 w 8274254"/>
              <a:gd name="connsiteY4" fmla="*/ 4852987 h 5347703"/>
              <a:gd name="connsiteX0" fmla="*/ 898867 w 8274254"/>
              <a:gd name="connsiteY0" fmla="*/ 3240435 h 5347703"/>
              <a:gd name="connsiteX1" fmla="*/ 413712 w 8274254"/>
              <a:gd name="connsiteY1" fmla="*/ 3141775 h 5347703"/>
              <a:gd name="connsiteX2" fmla="*/ 1326945 w 8274254"/>
              <a:gd name="connsiteY2" fmla="*/ 4320127 h 5347703"/>
              <a:gd name="connsiteX3" fmla="*/ 1114725 w 8274254"/>
              <a:gd name="connsiteY3" fmla="*/ 4367290 h 5347703"/>
              <a:gd name="connsiteX4" fmla="*/ 3156091 w 8274254"/>
              <a:gd name="connsiteY4" fmla="*/ 4838928 h 5347703"/>
              <a:gd name="connsiteX5" fmla="*/ 3028147 w 8274254"/>
              <a:gd name="connsiteY5" fmla="*/ 4623534 h 5347703"/>
              <a:gd name="connsiteX6" fmla="*/ 5521340 w 8274254"/>
              <a:gd name="connsiteY6" fmla="*/ 4301806 h 5347703"/>
              <a:gd name="connsiteX7" fmla="*/ 5470201 w 8274254"/>
              <a:gd name="connsiteY7" fmla="*/ 4538120 h 5347703"/>
              <a:gd name="connsiteX8" fmla="*/ 6536852 w 8274254"/>
              <a:gd name="connsiteY8" fmla="*/ 2841462 h 5347703"/>
              <a:gd name="connsiteX9" fmla="*/ 7159528 w 8274254"/>
              <a:gd name="connsiteY9" fmla="*/ 3724823 h 5347703"/>
              <a:gd name="connsiteX10" fmla="*/ 8005723 w 8274254"/>
              <a:gd name="connsiteY10" fmla="*/ 1900662 h 5347703"/>
              <a:gd name="connsiteX11" fmla="*/ 7728383 w 8274254"/>
              <a:gd name="connsiteY11" fmla="*/ 2231923 h 5347703"/>
              <a:gd name="connsiteX12" fmla="*/ 7340335 w 8274254"/>
              <a:gd name="connsiteY12" fmla="*/ 671681 h 5347703"/>
              <a:gd name="connsiteX13" fmla="*/ 7354892 w 8274254"/>
              <a:gd name="connsiteY13" fmla="*/ 828151 h 5347703"/>
              <a:gd name="connsiteX14" fmla="*/ 5569415 w 8274254"/>
              <a:gd name="connsiteY14" fmla="*/ 489215 h 5347703"/>
              <a:gd name="connsiteX15" fmla="*/ 5711533 w 8274254"/>
              <a:gd name="connsiteY15" fmla="*/ 289667 h 5347703"/>
              <a:gd name="connsiteX16" fmla="*/ 4240746 w 8274254"/>
              <a:gd name="connsiteY16" fmla="*/ 584286 h 5347703"/>
              <a:gd name="connsiteX17" fmla="*/ 4309507 w 8274254"/>
              <a:gd name="connsiteY17" fmla="*/ 412218 h 5347703"/>
              <a:gd name="connsiteX18" fmla="*/ 2681471 w 8274254"/>
              <a:gd name="connsiteY18" fmla="*/ 642714 h 5347703"/>
              <a:gd name="connsiteX19" fmla="*/ 2930464 w 8274254"/>
              <a:gd name="connsiteY19" fmla="*/ 809582 h 5347703"/>
              <a:gd name="connsiteX20" fmla="*/ 790459 w 8274254"/>
              <a:gd name="connsiteY20" fmla="*/ 1954511 h 5347703"/>
              <a:gd name="connsiteX21" fmla="*/ 746981 w 8274254"/>
              <a:gd name="connsiteY21" fmla="*/ 1778853 h 534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74254" h="5347703" fill="none" extrusionOk="0">
                <a:moveTo>
                  <a:pt x="746981" y="1778853"/>
                </a:moveTo>
                <a:cubicBezTo>
                  <a:pt x="725049" y="1453225"/>
                  <a:pt x="757178" y="1138980"/>
                  <a:pt x="1076993" y="855013"/>
                </a:cubicBezTo>
                <a:cubicBezTo>
                  <a:pt x="1504827" y="543704"/>
                  <a:pt x="2110910" y="385757"/>
                  <a:pt x="2682428" y="643952"/>
                </a:cubicBezTo>
                <a:cubicBezTo>
                  <a:pt x="3098892" y="161006"/>
                  <a:pt x="3811193" y="77893"/>
                  <a:pt x="4301079" y="424845"/>
                </a:cubicBezTo>
                <a:cubicBezTo>
                  <a:pt x="4435874" y="216643"/>
                  <a:pt x="4683552" y="72119"/>
                  <a:pt x="4931800" y="24757"/>
                </a:cubicBezTo>
                <a:cubicBezTo>
                  <a:pt x="5203596" y="-38347"/>
                  <a:pt x="5510733" y="55603"/>
                  <a:pt x="5714023" y="307121"/>
                </a:cubicBezTo>
                <a:cubicBezTo>
                  <a:pt x="6022705" y="56674"/>
                  <a:pt x="6389379" y="-105383"/>
                  <a:pt x="6792358" y="85414"/>
                </a:cubicBezTo>
                <a:cubicBezTo>
                  <a:pt x="7043253" y="168996"/>
                  <a:pt x="7303942" y="413595"/>
                  <a:pt x="7339186" y="690249"/>
                </a:cubicBezTo>
                <a:cubicBezTo>
                  <a:pt x="7669081" y="749898"/>
                  <a:pt x="7927922" y="975328"/>
                  <a:pt x="8040966" y="1277259"/>
                </a:cubicBezTo>
                <a:cubicBezTo>
                  <a:pt x="8121354" y="1484419"/>
                  <a:pt x="8079276" y="1678654"/>
                  <a:pt x="8009554" y="1913784"/>
                </a:cubicBezTo>
                <a:cubicBezTo>
                  <a:pt x="8235096" y="2185488"/>
                  <a:pt x="8382398" y="2567826"/>
                  <a:pt x="8239011" y="2887016"/>
                </a:cubicBezTo>
                <a:cubicBezTo>
                  <a:pt x="8132913" y="3379499"/>
                  <a:pt x="7680149" y="3610071"/>
                  <a:pt x="7164124" y="3738935"/>
                </a:cubicBezTo>
                <a:cubicBezTo>
                  <a:pt x="7109911" y="4033415"/>
                  <a:pt x="7016131" y="4296217"/>
                  <a:pt x="6779333" y="4468921"/>
                </a:cubicBezTo>
                <a:cubicBezTo>
                  <a:pt x="6502072" y="4750591"/>
                  <a:pt x="5841543" y="4801243"/>
                  <a:pt x="5469243" y="4557307"/>
                </a:cubicBezTo>
                <a:cubicBezTo>
                  <a:pt x="5318633" y="4954032"/>
                  <a:pt x="4966187" y="5292374"/>
                  <a:pt x="4533027" y="5336066"/>
                </a:cubicBezTo>
                <a:cubicBezTo>
                  <a:pt x="4007842" y="5417402"/>
                  <a:pt x="3398811" y="5187578"/>
                  <a:pt x="3156474" y="4860715"/>
                </a:cubicBezTo>
                <a:cubicBezTo>
                  <a:pt x="2421906" y="5193307"/>
                  <a:pt x="1529481" y="4935967"/>
                  <a:pt x="1111661" y="4391058"/>
                </a:cubicBezTo>
                <a:cubicBezTo>
                  <a:pt x="695163" y="4452949"/>
                  <a:pt x="344338" y="4210242"/>
                  <a:pt x="212602" y="3868419"/>
                </a:cubicBezTo>
                <a:cubicBezTo>
                  <a:pt x="133957" y="3646939"/>
                  <a:pt x="251699" y="3343622"/>
                  <a:pt x="404710" y="3162943"/>
                </a:cubicBezTo>
                <a:cubicBezTo>
                  <a:pt x="86954" y="3029961"/>
                  <a:pt x="-42755" y="2724754"/>
                  <a:pt x="-958" y="2439146"/>
                </a:cubicBezTo>
                <a:cubicBezTo>
                  <a:pt x="21370" y="2081841"/>
                  <a:pt x="320497" y="1849745"/>
                  <a:pt x="739894" y="1795813"/>
                </a:cubicBezTo>
                <a:cubicBezTo>
                  <a:pt x="741652" y="1789242"/>
                  <a:pt x="744857" y="1784748"/>
                  <a:pt x="746981" y="1778853"/>
                </a:cubicBezTo>
                <a:close/>
              </a:path>
              <a:path w="8274254" h="5347703" fill="none" extrusionOk="0">
                <a:moveTo>
                  <a:pt x="-133026" y="5567708"/>
                </a:moveTo>
                <a:cubicBezTo>
                  <a:pt x="-118089" y="5653842"/>
                  <a:pt x="-198672" y="5720768"/>
                  <a:pt x="-281573" y="5716255"/>
                </a:cubicBezTo>
                <a:cubicBezTo>
                  <a:pt x="-359732" y="5712301"/>
                  <a:pt x="-427352" y="5654877"/>
                  <a:pt x="-430120" y="5567708"/>
                </a:cubicBezTo>
                <a:cubicBezTo>
                  <a:pt x="-422435" y="5471389"/>
                  <a:pt x="-362160" y="5403986"/>
                  <a:pt x="-281573" y="5419161"/>
                </a:cubicBezTo>
                <a:cubicBezTo>
                  <a:pt x="-192510" y="5414653"/>
                  <a:pt x="-134529" y="5490052"/>
                  <a:pt x="-133026" y="5567708"/>
                </a:cubicBezTo>
                <a:close/>
              </a:path>
              <a:path w="8274254" h="5347703" fill="none" extrusionOk="0">
                <a:moveTo>
                  <a:pt x="436915" y="5291732"/>
                </a:moveTo>
                <a:cubicBezTo>
                  <a:pt x="439526" y="5424566"/>
                  <a:pt x="303331" y="5596137"/>
                  <a:pt x="139820" y="5588827"/>
                </a:cubicBezTo>
                <a:cubicBezTo>
                  <a:pt x="-45361" y="5566138"/>
                  <a:pt x="-167166" y="5473392"/>
                  <a:pt x="-157275" y="5291732"/>
                </a:cubicBezTo>
                <a:cubicBezTo>
                  <a:pt x="-141308" y="5117059"/>
                  <a:pt x="-12473" y="5012647"/>
                  <a:pt x="139820" y="4994637"/>
                </a:cubicBezTo>
                <a:cubicBezTo>
                  <a:pt x="307062" y="5006170"/>
                  <a:pt x="454734" y="5121630"/>
                  <a:pt x="436915" y="5291732"/>
                </a:cubicBezTo>
                <a:close/>
              </a:path>
              <a:path w="8274254" h="5347703" fill="none" extrusionOk="0">
                <a:moveTo>
                  <a:pt x="1255394" y="4852987"/>
                </a:moveTo>
                <a:cubicBezTo>
                  <a:pt x="1245587" y="5118098"/>
                  <a:pt x="1074139" y="5310697"/>
                  <a:pt x="809752" y="5298629"/>
                </a:cubicBezTo>
                <a:cubicBezTo>
                  <a:pt x="580668" y="5285383"/>
                  <a:pt x="355126" y="5120912"/>
                  <a:pt x="364110" y="4852987"/>
                </a:cubicBezTo>
                <a:cubicBezTo>
                  <a:pt x="366345" y="4622576"/>
                  <a:pt x="560036" y="4422609"/>
                  <a:pt x="809752" y="4407345"/>
                </a:cubicBezTo>
                <a:cubicBezTo>
                  <a:pt x="1058742" y="4405213"/>
                  <a:pt x="1265197" y="4598765"/>
                  <a:pt x="1255394" y="4852987"/>
                </a:cubicBezTo>
                <a:close/>
              </a:path>
              <a:path w="8274254" h="5347703" fill="none" extrusionOk="0">
                <a:moveTo>
                  <a:pt x="898867" y="3240435"/>
                </a:moveTo>
                <a:cubicBezTo>
                  <a:pt x="717669" y="3235043"/>
                  <a:pt x="556878" y="3203689"/>
                  <a:pt x="413712" y="3141775"/>
                </a:cubicBezTo>
                <a:moveTo>
                  <a:pt x="1326945" y="4320127"/>
                </a:moveTo>
                <a:cubicBezTo>
                  <a:pt x="1255166" y="4336071"/>
                  <a:pt x="1189016" y="4359672"/>
                  <a:pt x="1114725" y="4367290"/>
                </a:cubicBezTo>
                <a:moveTo>
                  <a:pt x="3156091" y="4838928"/>
                </a:moveTo>
                <a:cubicBezTo>
                  <a:pt x="3106894" y="4769379"/>
                  <a:pt x="3071227" y="4707842"/>
                  <a:pt x="3028147" y="4623534"/>
                </a:cubicBezTo>
                <a:moveTo>
                  <a:pt x="5521340" y="4301806"/>
                </a:moveTo>
                <a:cubicBezTo>
                  <a:pt x="5506565" y="4394781"/>
                  <a:pt x="5494093" y="4462060"/>
                  <a:pt x="5470201" y="4538120"/>
                </a:cubicBezTo>
                <a:moveTo>
                  <a:pt x="6536852" y="2841462"/>
                </a:moveTo>
                <a:cubicBezTo>
                  <a:pt x="6959203" y="2973982"/>
                  <a:pt x="7138144" y="3374184"/>
                  <a:pt x="7159528" y="3724823"/>
                </a:cubicBezTo>
                <a:moveTo>
                  <a:pt x="8005723" y="1900662"/>
                </a:moveTo>
                <a:cubicBezTo>
                  <a:pt x="7928164" y="2005460"/>
                  <a:pt x="7861585" y="2148773"/>
                  <a:pt x="7728383" y="2231923"/>
                </a:cubicBezTo>
                <a:moveTo>
                  <a:pt x="7340335" y="671681"/>
                </a:moveTo>
                <a:cubicBezTo>
                  <a:pt x="7349525" y="721733"/>
                  <a:pt x="7353097" y="769565"/>
                  <a:pt x="7354892" y="828151"/>
                </a:cubicBezTo>
                <a:moveTo>
                  <a:pt x="5569415" y="489215"/>
                </a:moveTo>
                <a:cubicBezTo>
                  <a:pt x="5607670" y="429261"/>
                  <a:pt x="5650725" y="357973"/>
                  <a:pt x="5711533" y="289667"/>
                </a:cubicBezTo>
                <a:moveTo>
                  <a:pt x="4240746" y="584286"/>
                </a:moveTo>
                <a:cubicBezTo>
                  <a:pt x="4249090" y="516333"/>
                  <a:pt x="4268451" y="467436"/>
                  <a:pt x="4309507" y="412218"/>
                </a:cubicBezTo>
                <a:moveTo>
                  <a:pt x="2681471" y="642714"/>
                </a:moveTo>
                <a:cubicBezTo>
                  <a:pt x="2770767" y="685355"/>
                  <a:pt x="2862434" y="746919"/>
                  <a:pt x="2930464" y="809582"/>
                </a:cubicBezTo>
                <a:moveTo>
                  <a:pt x="790459" y="1954511"/>
                </a:moveTo>
                <a:cubicBezTo>
                  <a:pt x="767534" y="1903231"/>
                  <a:pt x="759373" y="1844268"/>
                  <a:pt x="746981" y="1778853"/>
                </a:cubicBezTo>
              </a:path>
              <a:path w="8274254" h="5347703" stroke="0" extrusionOk="0">
                <a:moveTo>
                  <a:pt x="746981" y="1778853"/>
                </a:moveTo>
                <a:cubicBezTo>
                  <a:pt x="669473" y="1452940"/>
                  <a:pt x="854240" y="1087312"/>
                  <a:pt x="1076993" y="855013"/>
                </a:cubicBezTo>
                <a:cubicBezTo>
                  <a:pt x="1481570" y="561346"/>
                  <a:pt x="2149781" y="386683"/>
                  <a:pt x="2682428" y="643952"/>
                </a:cubicBezTo>
                <a:cubicBezTo>
                  <a:pt x="2913676" y="30026"/>
                  <a:pt x="3836488" y="-87013"/>
                  <a:pt x="4301079" y="424845"/>
                </a:cubicBezTo>
                <a:cubicBezTo>
                  <a:pt x="4465973" y="196646"/>
                  <a:pt x="4692622" y="48768"/>
                  <a:pt x="4931800" y="24757"/>
                </a:cubicBezTo>
                <a:cubicBezTo>
                  <a:pt x="5206400" y="-20836"/>
                  <a:pt x="5521909" y="114739"/>
                  <a:pt x="5714023" y="307121"/>
                </a:cubicBezTo>
                <a:cubicBezTo>
                  <a:pt x="5991813" y="73868"/>
                  <a:pt x="6473441" y="-9188"/>
                  <a:pt x="6792358" y="85414"/>
                </a:cubicBezTo>
                <a:cubicBezTo>
                  <a:pt x="7098412" y="142825"/>
                  <a:pt x="7295437" y="418230"/>
                  <a:pt x="7339186" y="690249"/>
                </a:cubicBezTo>
                <a:cubicBezTo>
                  <a:pt x="7683470" y="752265"/>
                  <a:pt x="7896175" y="983214"/>
                  <a:pt x="8040966" y="1277259"/>
                </a:cubicBezTo>
                <a:cubicBezTo>
                  <a:pt x="8111488" y="1488017"/>
                  <a:pt x="8118802" y="1689158"/>
                  <a:pt x="8009554" y="1913784"/>
                </a:cubicBezTo>
                <a:cubicBezTo>
                  <a:pt x="8245520" y="2181078"/>
                  <a:pt x="8282588" y="2521264"/>
                  <a:pt x="8239011" y="2887016"/>
                </a:cubicBezTo>
                <a:cubicBezTo>
                  <a:pt x="8206036" y="3326709"/>
                  <a:pt x="7654658" y="3696923"/>
                  <a:pt x="7164124" y="3738935"/>
                </a:cubicBezTo>
                <a:cubicBezTo>
                  <a:pt x="7158126" y="4024407"/>
                  <a:pt x="7016444" y="4247595"/>
                  <a:pt x="6779333" y="4468921"/>
                </a:cubicBezTo>
                <a:cubicBezTo>
                  <a:pt x="6381634" y="4698883"/>
                  <a:pt x="5884691" y="4776707"/>
                  <a:pt x="5469243" y="4557307"/>
                </a:cubicBezTo>
                <a:cubicBezTo>
                  <a:pt x="5382091" y="4925437"/>
                  <a:pt x="4924364" y="5223969"/>
                  <a:pt x="4533027" y="5336066"/>
                </a:cubicBezTo>
                <a:cubicBezTo>
                  <a:pt x="4041805" y="5448233"/>
                  <a:pt x="3542300" y="5306784"/>
                  <a:pt x="3156474" y="4860715"/>
                </a:cubicBezTo>
                <a:cubicBezTo>
                  <a:pt x="2475771" y="5254901"/>
                  <a:pt x="1465345" y="5037875"/>
                  <a:pt x="1111661" y="4391058"/>
                </a:cubicBezTo>
                <a:cubicBezTo>
                  <a:pt x="704112" y="4442741"/>
                  <a:pt x="366313" y="4190339"/>
                  <a:pt x="212602" y="3868419"/>
                </a:cubicBezTo>
                <a:cubicBezTo>
                  <a:pt x="137776" y="3656095"/>
                  <a:pt x="211353" y="3361523"/>
                  <a:pt x="404710" y="3162943"/>
                </a:cubicBezTo>
                <a:cubicBezTo>
                  <a:pt x="89720" y="3034783"/>
                  <a:pt x="-47663" y="2739450"/>
                  <a:pt x="-958" y="2439146"/>
                </a:cubicBezTo>
                <a:cubicBezTo>
                  <a:pt x="44930" y="2090765"/>
                  <a:pt x="385369" y="1830675"/>
                  <a:pt x="739894" y="1795813"/>
                </a:cubicBezTo>
                <a:cubicBezTo>
                  <a:pt x="742923" y="1790140"/>
                  <a:pt x="744677" y="1784372"/>
                  <a:pt x="746981" y="1778853"/>
                </a:cubicBezTo>
                <a:close/>
              </a:path>
              <a:path w="8274254" h="5347703" stroke="0" extrusionOk="0">
                <a:moveTo>
                  <a:pt x="-133026" y="5567708"/>
                </a:moveTo>
                <a:cubicBezTo>
                  <a:pt x="-128063" y="5653951"/>
                  <a:pt x="-204045" y="5723834"/>
                  <a:pt x="-281573" y="5716255"/>
                </a:cubicBezTo>
                <a:cubicBezTo>
                  <a:pt x="-353111" y="5721329"/>
                  <a:pt x="-434352" y="5642487"/>
                  <a:pt x="-430120" y="5567708"/>
                </a:cubicBezTo>
                <a:cubicBezTo>
                  <a:pt x="-444084" y="5478805"/>
                  <a:pt x="-356332" y="5430981"/>
                  <a:pt x="-281573" y="5419161"/>
                </a:cubicBezTo>
                <a:cubicBezTo>
                  <a:pt x="-198798" y="5421183"/>
                  <a:pt x="-137413" y="5491815"/>
                  <a:pt x="-133026" y="5567708"/>
                </a:cubicBezTo>
                <a:close/>
              </a:path>
              <a:path w="8274254" h="5347703" stroke="0" extrusionOk="0">
                <a:moveTo>
                  <a:pt x="436915" y="5291732"/>
                </a:moveTo>
                <a:cubicBezTo>
                  <a:pt x="450736" y="5485152"/>
                  <a:pt x="290511" y="5590156"/>
                  <a:pt x="139820" y="5588827"/>
                </a:cubicBezTo>
                <a:cubicBezTo>
                  <a:pt x="-21473" y="5582916"/>
                  <a:pt x="-145522" y="5442393"/>
                  <a:pt x="-157275" y="5291732"/>
                </a:cubicBezTo>
                <a:cubicBezTo>
                  <a:pt x="-182521" y="5134912"/>
                  <a:pt x="-56199" y="4988875"/>
                  <a:pt x="139820" y="4994637"/>
                </a:cubicBezTo>
                <a:cubicBezTo>
                  <a:pt x="278580" y="4978041"/>
                  <a:pt x="415429" y="5105452"/>
                  <a:pt x="436915" y="5291732"/>
                </a:cubicBezTo>
                <a:close/>
              </a:path>
              <a:path w="8274254" h="5347703" stroke="0" extrusionOk="0">
                <a:moveTo>
                  <a:pt x="1255394" y="4852987"/>
                </a:moveTo>
                <a:cubicBezTo>
                  <a:pt x="1227929" y="5082198"/>
                  <a:pt x="1083180" y="5308437"/>
                  <a:pt x="809752" y="5298629"/>
                </a:cubicBezTo>
                <a:cubicBezTo>
                  <a:pt x="564467" y="5321925"/>
                  <a:pt x="327964" y="5073638"/>
                  <a:pt x="364110" y="4852987"/>
                </a:cubicBezTo>
                <a:cubicBezTo>
                  <a:pt x="340931" y="4611426"/>
                  <a:pt x="541816" y="4379102"/>
                  <a:pt x="809752" y="4407345"/>
                </a:cubicBezTo>
                <a:cubicBezTo>
                  <a:pt x="1084692" y="4400648"/>
                  <a:pt x="1232470" y="4593616"/>
                  <a:pt x="1255394" y="4852987"/>
                </a:cubicBezTo>
                <a:close/>
              </a:path>
              <a:path w="8274254" h="5347703" fill="none" stroke="0" extrusionOk="0">
                <a:moveTo>
                  <a:pt x="898867" y="3240435"/>
                </a:moveTo>
                <a:cubicBezTo>
                  <a:pt x="717749" y="3255405"/>
                  <a:pt x="571527" y="3228154"/>
                  <a:pt x="413712" y="3141775"/>
                </a:cubicBezTo>
                <a:moveTo>
                  <a:pt x="1326945" y="4320127"/>
                </a:moveTo>
                <a:cubicBezTo>
                  <a:pt x="1261769" y="4344313"/>
                  <a:pt x="1186684" y="4352270"/>
                  <a:pt x="1114725" y="4367290"/>
                </a:cubicBezTo>
                <a:moveTo>
                  <a:pt x="3156091" y="4838928"/>
                </a:moveTo>
                <a:cubicBezTo>
                  <a:pt x="3106774" y="4768656"/>
                  <a:pt x="3061617" y="4701045"/>
                  <a:pt x="3028147" y="4623534"/>
                </a:cubicBezTo>
                <a:moveTo>
                  <a:pt x="5521340" y="4301806"/>
                </a:moveTo>
                <a:cubicBezTo>
                  <a:pt x="5512281" y="4388143"/>
                  <a:pt x="5493847" y="4455064"/>
                  <a:pt x="5470201" y="4538120"/>
                </a:cubicBezTo>
                <a:moveTo>
                  <a:pt x="6536852" y="2841462"/>
                </a:moveTo>
                <a:cubicBezTo>
                  <a:pt x="6941563" y="2975409"/>
                  <a:pt x="7158074" y="3341963"/>
                  <a:pt x="7159528" y="3724823"/>
                </a:cubicBezTo>
                <a:moveTo>
                  <a:pt x="8005723" y="1900662"/>
                </a:moveTo>
                <a:cubicBezTo>
                  <a:pt x="7941708" y="2035107"/>
                  <a:pt x="7843114" y="2168212"/>
                  <a:pt x="7728383" y="2231923"/>
                </a:cubicBezTo>
                <a:moveTo>
                  <a:pt x="7340335" y="671681"/>
                </a:moveTo>
                <a:cubicBezTo>
                  <a:pt x="7353668" y="714299"/>
                  <a:pt x="7357436" y="776767"/>
                  <a:pt x="7354892" y="828151"/>
                </a:cubicBezTo>
                <a:moveTo>
                  <a:pt x="5569415" y="489215"/>
                </a:moveTo>
                <a:cubicBezTo>
                  <a:pt x="5601972" y="413446"/>
                  <a:pt x="5647505" y="348454"/>
                  <a:pt x="5711533" y="289667"/>
                </a:cubicBezTo>
                <a:moveTo>
                  <a:pt x="4240746" y="584286"/>
                </a:moveTo>
                <a:cubicBezTo>
                  <a:pt x="4257947" y="534062"/>
                  <a:pt x="4281712" y="459416"/>
                  <a:pt x="4309507" y="412218"/>
                </a:cubicBezTo>
                <a:moveTo>
                  <a:pt x="2681471" y="642714"/>
                </a:moveTo>
                <a:cubicBezTo>
                  <a:pt x="2771689" y="704970"/>
                  <a:pt x="2873972" y="744283"/>
                  <a:pt x="2930464" y="809582"/>
                </a:cubicBezTo>
                <a:moveTo>
                  <a:pt x="790459" y="1954511"/>
                </a:moveTo>
                <a:cubicBezTo>
                  <a:pt x="775975" y="1903858"/>
                  <a:pt x="761529" y="1828643"/>
                  <a:pt x="746981" y="1778853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182340848">
                  <a:prstGeom prst="cloudCallout">
                    <a:avLst>
                      <a:gd name="adj1" fmla="val -53403"/>
                      <a:gd name="adj2" fmla="val 5411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사회 관광 자원은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풍속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</a:rPr>
              <a:t> 종교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스포츠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예술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</a:rPr>
              <a:t>음악등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사회 형태 예절 등 사회 자원 전체를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포괄함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화살표: 오른쪽 25">
            <a:extLst>
              <a:ext uri="{FF2B5EF4-FFF2-40B4-BE49-F238E27FC236}">
                <a16:creationId xmlns="" xmlns:a16="http://schemas.microsoft.com/office/drawing/2014/main" id="{99457012-3FE4-4C39-ACF2-929545AE8EB6}"/>
              </a:ext>
            </a:extLst>
          </p:cNvPr>
          <p:cNvSpPr/>
          <p:nvPr/>
        </p:nvSpPr>
        <p:spPr>
          <a:xfrm>
            <a:off x="5526648" y="300197"/>
            <a:ext cx="709608" cy="475137"/>
          </a:xfrm>
          <a:custGeom>
            <a:avLst/>
            <a:gdLst>
              <a:gd name="connsiteX0" fmla="*/ 0 w 709608"/>
              <a:gd name="connsiteY0" fmla="*/ 196692 h 561977"/>
              <a:gd name="connsiteX1" fmla="*/ 378463 w 709608"/>
              <a:gd name="connsiteY1" fmla="*/ 196692 h 561977"/>
              <a:gd name="connsiteX2" fmla="*/ 378463 w 709608"/>
              <a:gd name="connsiteY2" fmla="*/ 0 h 561977"/>
              <a:gd name="connsiteX3" fmla="*/ 709608 w 709608"/>
              <a:gd name="connsiteY3" fmla="*/ 280989 h 561977"/>
              <a:gd name="connsiteX4" fmla="*/ 378463 w 709608"/>
              <a:gd name="connsiteY4" fmla="*/ 561977 h 561977"/>
              <a:gd name="connsiteX5" fmla="*/ 378463 w 709608"/>
              <a:gd name="connsiteY5" fmla="*/ 365285 h 561977"/>
              <a:gd name="connsiteX6" fmla="*/ 0 w 709608"/>
              <a:gd name="connsiteY6" fmla="*/ 365285 h 561977"/>
              <a:gd name="connsiteX7" fmla="*/ 0 w 709608"/>
              <a:gd name="connsiteY7" fmla="*/ 196692 h 56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608" h="561977" fill="none" extrusionOk="0">
                <a:moveTo>
                  <a:pt x="0" y="196692"/>
                </a:moveTo>
                <a:cubicBezTo>
                  <a:pt x="169828" y="164682"/>
                  <a:pt x="269869" y="214252"/>
                  <a:pt x="378463" y="196692"/>
                </a:cubicBezTo>
                <a:cubicBezTo>
                  <a:pt x="374873" y="135937"/>
                  <a:pt x="385382" y="61942"/>
                  <a:pt x="378463" y="0"/>
                </a:cubicBezTo>
                <a:cubicBezTo>
                  <a:pt x="499871" y="97900"/>
                  <a:pt x="633306" y="220942"/>
                  <a:pt x="709608" y="280989"/>
                </a:cubicBezTo>
                <a:cubicBezTo>
                  <a:pt x="604414" y="410631"/>
                  <a:pt x="495314" y="437985"/>
                  <a:pt x="378463" y="561977"/>
                </a:cubicBezTo>
                <a:cubicBezTo>
                  <a:pt x="365167" y="505610"/>
                  <a:pt x="399168" y="444296"/>
                  <a:pt x="378463" y="365285"/>
                </a:cubicBezTo>
                <a:cubicBezTo>
                  <a:pt x="190376" y="389816"/>
                  <a:pt x="170806" y="333731"/>
                  <a:pt x="0" y="365285"/>
                </a:cubicBezTo>
                <a:cubicBezTo>
                  <a:pt x="-19860" y="297539"/>
                  <a:pt x="10966" y="250308"/>
                  <a:pt x="0" y="196692"/>
                </a:cubicBezTo>
                <a:close/>
              </a:path>
              <a:path w="709608" h="561977" stroke="0" extrusionOk="0">
                <a:moveTo>
                  <a:pt x="0" y="196692"/>
                </a:moveTo>
                <a:cubicBezTo>
                  <a:pt x="166413" y="168262"/>
                  <a:pt x="268948" y="223951"/>
                  <a:pt x="378463" y="196692"/>
                </a:cubicBezTo>
                <a:cubicBezTo>
                  <a:pt x="370446" y="150084"/>
                  <a:pt x="400294" y="90204"/>
                  <a:pt x="378463" y="0"/>
                </a:cubicBezTo>
                <a:cubicBezTo>
                  <a:pt x="493112" y="69972"/>
                  <a:pt x="575781" y="235198"/>
                  <a:pt x="709608" y="280989"/>
                </a:cubicBezTo>
                <a:cubicBezTo>
                  <a:pt x="648179" y="348390"/>
                  <a:pt x="522709" y="435569"/>
                  <a:pt x="378463" y="561977"/>
                </a:cubicBezTo>
                <a:cubicBezTo>
                  <a:pt x="373447" y="522046"/>
                  <a:pt x="385355" y="461501"/>
                  <a:pt x="378463" y="365285"/>
                </a:cubicBezTo>
                <a:cubicBezTo>
                  <a:pt x="227791" y="385417"/>
                  <a:pt x="112236" y="332274"/>
                  <a:pt x="0" y="365285"/>
                </a:cubicBezTo>
                <a:cubicBezTo>
                  <a:pt x="-7510" y="312754"/>
                  <a:pt x="15873" y="277678"/>
                  <a:pt x="0" y="196692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638388508">
                  <a:prstGeom prst="rightArrow">
                    <a:avLst>
                      <a:gd name="adj1" fmla="val 30000"/>
                      <a:gd name="adj2" fmla="val 5892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58A3ABD-F80B-4FA8-9BF7-B9559B086416}"/>
              </a:ext>
            </a:extLst>
          </p:cNvPr>
          <p:cNvSpPr txBox="1"/>
          <p:nvPr/>
        </p:nvSpPr>
        <p:spPr>
          <a:xfrm>
            <a:off x="6236256" y="287752"/>
            <a:ext cx="454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신에게 제사를 지내는 종교적인 행사에서 시작되어 지금은 일본의 고유 축제</a:t>
            </a:r>
            <a:endParaRPr lang="ko-KR" altLang="en-US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E9B53AF0-625B-4B96-997E-E10FF34D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8" y="107057"/>
            <a:ext cx="1052510" cy="1052510"/>
          </a:xfrm>
          <a:prstGeom prst="rect">
            <a:avLst/>
          </a:prstGeom>
        </p:spPr>
      </p:pic>
      <p:pic>
        <p:nvPicPr>
          <p:cNvPr id="40" name="그림 39" descr="음식, 그리기이(가) 표시된 사진&#10;&#10;자동 생성된 설명">
            <a:extLst>
              <a:ext uri="{FF2B5EF4-FFF2-40B4-BE49-F238E27FC236}">
                <a16:creationId xmlns="" xmlns:a16="http://schemas.microsoft.com/office/drawing/2014/main" id="{066493B7-CA25-46F0-82DB-9362943D2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975" y="-133749"/>
            <a:ext cx="1343027" cy="1343027"/>
          </a:xfrm>
          <a:prstGeom prst="rect">
            <a:avLst/>
          </a:prstGeom>
        </p:spPr>
      </p:pic>
      <p:sp>
        <p:nvSpPr>
          <p:cNvPr id="12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1600636" y="375960"/>
            <a:ext cx="3476800" cy="599874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마츠리란</a:t>
            </a:r>
            <a:r>
              <a:rPr lang="en-US" altLang="ko-KR" sz="28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?</a:t>
            </a:r>
            <a:endParaRPr lang="ko-KR" altLang="en-US" sz="28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0" y="1211082"/>
            <a:ext cx="5758225" cy="5577459"/>
          </a:xfrm>
          <a:prstGeom prst="rect">
            <a:avLst/>
          </a:prstGeom>
        </p:spPr>
      </p:pic>
      <p:sp>
        <p:nvSpPr>
          <p:cNvPr id="14" name="직사각형 20">
            <a:extLst>
              <a:ext uri="{FF2B5EF4-FFF2-40B4-BE49-F238E27FC236}">
                <a16:creationId xmlns="" xmlns:a16="http://schemas.microsoft.com/office/drawing/2014/main" id="{F9EDC8C4-CE21-4ADA-9DEB-F58887D742FA}"/>
              </a:ext>
            </a:extLst>
          </p:cNvPr>
          <p:cNvSpPr/>
          <p:nvPr/>
        </p:nvSpPr>
        <p:spPr>
          <a:xfrm>
            <a:off x="6333183" y="1416032"/>
            <a:ext cx="5650270" cy="2638424"/>
          </a:xfrm>
          <a:custGeom>
            <a:avLst/>
            <a:gdLst>
              <a:gd name="connsiteX0" fmla="*/ 0 w 4838701"/>
              <a:gd name="connsiteY0" fmla="*/ 0 h 2638424"/>
              <a:gd name="connsiteX1" fmla="*/ 642856 w 4838701"/>
              <a:gd name="connsiteY1" fmla="*/ 0 h 2638424"/>
              <a:gd name="connsiteX2" fmla="*/ 1382486 w 4838701"/>
              <a:gd name="connsiteY2" fmla="*/ 0 h 2638424"/>
              <a:gd name="connsiteX3" fmla="*/ 2122116 w 4838701"/>
              <a:gd name="connsiteY3" fmla="*/ 0 h 2638424"/>
              <a:gd name="connsiteX4" fmla="*/ 2861746 w 4838701"/>
              <a:gd name="connsiteY4" fmla="*/ 0 h 2638424"/>
              <a:gd name="connsiteX5" fmla="*/ 3407828 w 4838701"/>
              <a:gd name="connsiteY5" fmla="*/ 0 h 2638424"/>
              <a:gd name="connsiteX6" fmla="*/ 4195845 w 4838701"/>
              <a:gd name="connsiteY6" fmla="*/ 0 h 2638424"/>
              <a:gd name="connsiteX7" fmla="*/ 4838701 w 4838701"/>
              <a:gd name="connsiteY7" fmla="*/ 0 h 2638424"/>
              <a:gd name="connsiteX8" fmla="*/ 4838701 w 4838701"/>
              <a:gd name="connsiteY8" fmla="*/ 633222 h 2638424"/>
              <a:gd name="connsiteX9" fmla="*/ 4838701 w 4838701"/>
              <a:gd name="connsiteY9" fmla="*/ 1345596 h 2638424"/>
              <a:gd name="connsiteX10" fmla="*/ 4838701 w 4838701"/>
              <a:gd name="connsiteY10" fmla="*/ 2005202 h 2638424"/>
              <a:gd name="connsiteX11" fmla="*/ 4838701 w 4838701"/>
              <a:gd name="connsiteY11" fmla="*/ 2638424 h 2638424"/>
              <a:gd name="connsiteX12" fmla="*/ 4244232 w 4838701"/>
              <a:gd name="connsiteY12" fmla="*/ 2638424 h 2638424"/>
              <a:gd name="connsiteX13" fmla="*/ 3698150 w 4838701"/>
              <a:gd name="connsiteY13" fmla="*/ 2638424 h 2638424"/>
              <a:gd name="connsiteX14" fmla="*/ 3152068 w 4838701"/>
              <a:gd name="connsiteY14" fmla="*/ 2638424 h 2638424"/>
              <a:gd name="connsiteX15" fmla="*/ 2605986 w 4838701"/>
              <a:gd name="connsiteY15" fmla="*/ 2638424 h 2638424"/>
              <a:gd name="connsiteX16" fmla="*/ 2059904 w 4838701"/>
              <a:gd name="connsiteY16" fmla="*/ 2638424 h 2638424"/>
              <a:gd name="connsiteX17" fmla="*/ 1417048 w 4838701"/>
              <a:gd name="connsiteY17" fmla="*/ 2638424 h 2638424"/>
              <a:gd name="connsiteX18" fmla="*/ 677418 w 4838701"/>
              <a:gd name="connsiteY18" fmla="*/ 2638424 h 2638424"/>
              <a:gd name="connsiteX19" fmla="*/ 0 w 4838701"/>
              <a:gd name="connsiteY19" fmla="*/ 2638424 h 2638424"/>
              <a:gd name="connsiteX20" fmla="*/ 0 w 4838701"/>
              <a:gd name="connsiteY20" fmla="*/ 1926050 h 2638424"/>
              <a:gd name="connsiteX21" fmla="*/ 0 w 4838701"/>
              <a:gd name="connsiteY21" fmla="*/ 1213675 h 2638424"/>
              <a:gd name="connsiteX22" fmla="*/ 0 w 4838701"/>
              <a:gd name="connsiteY22" fmla="*/ 606838 h 2638424"/>
              <a:gd name="connsiteX23" fmla="*/ 0 w 4838701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38701" h="2638424" fill="none" extrusionOk="0">
                <a:moveTo>
                  <a:pt x="0" y="0"/>
                </a:moveTo>
                <a:cubicBezTo>
                  <a:pt x="272553" y="-20225"/>
                  <a:pt x="475894" y="25121"/>
                  <a:pt x="642856" y="0"/>
                </a:cubicBezTo>
                <a:cubicBezTo>
                  <a:pt x="809818" y="-25121"/>
                  <a:pt x="1050279" y="-36406"/>
                  <a:pt x="1382486" y="0"/>
                </a:cubicBezTo>
                <a:cubicBezTo>
                  <a:pt x="1714693" y="36406"/>
                  <a:pt x="1873720" y="-779"/>
                  <a:pt x="2122116" y="0"/>
                </a:cubicBezTo>
                <a:cubicBezTo>
                  <a:pt x="2370512" y="779"/>
                  <a:pt x="2673821" y="36594"/>
                  <a:pt x="2861746" y="0"/>
                </a:cubicBezTo>
                <a:cubicBezTo>
                  <a:pt x="3049671" y="-36594"/>
                  <a:pt x="3246133" y="-21413"/>
                  <a:pt x="3407828" y="0"/>
                </a:cubicBezTo>
                <a:cubicBezTo>
                  <a:pt x="3569523" y="21413"/>
                  <a:pt x="3884638" y="-30283"/>
                  <a:pt x="4195845" y="0"/>
                </a:cubicBezTo>
                <a:cubicBezTo>
                  <a:pt x="4507052" y="30283"/>
                  <a:pt x="4564275" y="3976"/>
                  <a:pt x="4838701" y="0"/>
                </a:cubicBezTo>
                <a:cubicBezTo>
                  <a:pt x="4863443" y="159501"/>
                  <a:pt x="4863470" y="329861"/>
                  <a:pt x="4838701" y="633222"/>
                </a:cubicBezTo>
                <a:cubicBezTo>
                  <a:pt x="4813932" y="936583"/>
                  <a:pt x="4827452" y="1110899"/>
                  <a:pt x="4838701" y="1345596"/>
                </a:cubicBezTo>
                <a:cubicBezTo>
                  <a:pt x="4849950" y="1580293"/>
                  <a:pt x="4842008" y="1764513"/>
                  <a:pt x="4838701" y="2005202"/>
                </a:cubicBezTo>
                <a:cubicBezTo>
                  <a:pt x="4835394" y="2245891"/>
                  <a:pt x="4852663" y="2367921"/>
                  <a:pt x="4838701" y="2638424"/>
                </a:cubicBezTo>
                <a:cubicBezTo>
                  <a:pt x="4562815" y="2619421"/>
                  <a:pt x="4481265" y="2657785"/>
                  <a:pt x="4244232" y="2638424"/>
                </a:cubicBezTo>
                <a:cubicBezTo>
                  <a:pt x="4007199" y="2619063"/>
                  <a:pt x="3924566" y="2634380"/>
                  <a:pt x="3698150" y="2638424"/>
                </a:cubicBezTo>
                <a:cubicBezTo>
                  <a:pt x="3471734" y="2642468"/>
                  <a:pt x="3381199" y="2661270"/>
                  <a:pt x="3152068" y="2638424"/>
                </a:cubicBezTo>
                <a:cubicBezTo>
                  <a:pt x="2922937" y="2615578"/>
                  <a:pt x="2812133" y="2656825"/>
                  <a:pt x="2605986" y="2638424"/>
                </a:cubicBezTo>
                <a:cubicBezTo>
                  <a:pt x="2399839" y="2620023"/>
                  <a:pt x="2319040" y="2623619"/>
                  <a:pt x="2059904" y="2638424"/>
                </a:cubicBezTo>
                <a:cubicBezTo>
                  <a:pt x="1800768" y="2653229"/>
                  <a:pt x="1664143" y="2662983"/>
                  <a:pt x="1417048" y="2638424"/>
                </a:cubicBezTo>
                <a:cubicBezTo>
                  <a:pt x="1169953" y="2613865"/>
                  <a:pt x="934648" y="2611053"/>
                  <a:pt x="677418" y="2638424"/>
                </a:cubicBezTo>
                <a:cubicBezTo>
                  <a:pt x="420188" y="2665796"/>
                  <a:pt x="262899" y="2645129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838701" h="2638424" stroke="0" extrusionOk="0">
                <a:moveTo>
                  <a:pt x="0" y="0"/>
                </a:moveTo>
                <a:cubicBezTo>
                  <a:pt x="216050" y="34314"/>
                  <a:pt x="458387" y="-5629"/>
                  <a:pt x="788017" y="0"/>
                </a:cubicBezTo>
                <a:cubicBezTo>
                  <a:pt x="1117647" y="5629"/>
                  <a:pt x="1128113" y="10976"/>
                  <a:pt x="1334099" y="0"/>
                </a:cubicBezTo>
                <a:cubicBezTo>
                  <a:pt x="1540085" y="-10976"/>
                  <a:pt x="1815641" y="6015"/>
                  <a:pt x="1976955" y="0"/>
                </a:cubicBezTo>
                <a:cubicBezTo>
                  <a:pt x="2138269" y="-6015"/>
                  <a:pt x="2321211" y="-24383"/>
                  <a:pt x="2523037" y="0"/>
                </a:cubicBezTo>
                <a:cubicBezTo>
                  <a:pt x="2724863" y="24383"/>
                  <a:pt x="3044257" y="-11351"/>
                  <a:pt x="3311054" y="0"/>
                </a:cubicBezTo>
                <a:cubicBezTo>
                  <a:pt x="3577851" y="11351"/>
                  <a:pt x="3892738" y="-3522"/>
                  <a:pt x="4050684" y="0"/>
                </a:cubicBezTo>
                <a:cubicBezTo>
                  <a:pt x="4208630" y="3522"/>
                  <a:pt x="4629054" y="-25500"/>
                  <a:pt x="4838701" y="0"/>
                </a:cubicBezTo>
                <a:cubicBezTo>
                  <a:pt x="4853682" y="134146"/>
                  <a:pt x="4806817" y="384972"/>
                  <a:pt x="4838701" y="659606"/>
                </a:cubicBezTo>
                <a:cubicBezTo>
                  <a:pt x="4870585" y="934240"/>
                  <a:pt x="4863309" y="1033729"/>
                  <a:pt x="4838701" y="1345596"/>
                </a:cubicBezTo>
                <a:cubicBezTo>
                  <a:pt x="4814094" y="1657463"/>
                  <a:pt x="4805584" y="1818882"/>
                  <a:pt x="4838701" y="2031586"/>
                </a:cubicBezTo>
                <a:cubicBezTo>
                  <a:pt x="4871819" y="2244290"/>
                  <a:pt x="4826993" y="2342551"/>
                  <a:pt x="4838701" y="2638424"/>
                </a:cubicBezTo>
                <a:cubicBezTo>
                  <a:pt x="4641617" y="2623460"/>
                  <a:pt x="4454167" y="2623354"/>
                  <a:pt x="4292619" y="2638424"/>
                </a:cubicBezTo>
                <a:cubicBezTo>
                  <a:pt x="4131071" y="2653494"/>
                  <a:pt x="3949479" y="2648365"/>
                  <a:pt x="3698150" y="2638424"/>
                </a:cubicBezTo>
                <a:cubicBezTo>
                  <a:pt x="3446821" y="2628483"/>
                  <a:pt x="3362832" y="2618820"/>
                  <a:pt x="3103681" y="2638424"/>
                </a:cubicBezTo>
                <a:cubicBezTo>
                  <a:pt x="2844530" y="2658028"/>
                  <a:pt x="2745454" y="2613081"/>
                  <a:pt x="2412438" y="2638424"/>
                </a:cubicBezTo>
                <a:cubicBezTo>
                  <a:pt x="2079422" y="2663767"/>
                  <a:pt x="2028496" y="2664973"/>
                  <a:pt x="1769582" y="2638424"/>
                </a:cubicBezTo>
                <a:cubicBezTo>
                  <a:pt x="1510668" y="2611875"/>
                  <a:pt x="1289318" y="2613111"/>
                  <a:pt x="1078339" y="2638424"/>
                </a:cubicBezTo>
                <a:cubicBezTo>
                  <a:pt x="867360" y="2663737"/>
                  <a:pt x="260574" y="2691605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3B09E46-7188-4B5B-90D2-7813C9B0C311}"/>
              </a:ext>
            </a:extLst>
          </p:cNvPr>
          <p:cNvSpPr txBox="1"/>
          <p:nvPr/>
        </p:nvSpPr>
        <p:spPr>
          <a:xfrm>
            <a:off x="6333183" y="1611644"/>
            <a:ext cx="56502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기온 </a:t>
            </a:r>
            <a:r>
              <a:rPr lang="ko-KR" altLang="en-US" sz="2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마츠리</a:t>
            </a:r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endParaRPr lang="en-US" altLang="ko-KR" sz="2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일본 </a:t>
            </a:r>
            <a:r>
              <a:rPr lang="ko-KR" altLang="en-US" sz="2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교토부에서</a:t>
            </a:r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열리며</a:t>
            </a:r>
            <a:r>
              <a:rPr lang="en-US" altLang="ko-KR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</a:p>
          <a:p>
            <a:pPr algn="ctr"/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무형 민속 문화재</a:t>
            </a:r>
            <a:endParaRPr lang="en-US" altLang="ko-KR" sz="2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en-US" altLang="ko-KR" sz="24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전염병 퇴치하기 위해 기원제 열었던 것이 유래가 되어 오늘 날 </a:t>
            </a:r>
            <a:r>
              <a:rPr lang="ko-KR" altLang="en-US" sz="20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마츠리로</a:t>
            </a:r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자리잡음</a:t>
            </a:r>
            <a:endParaRPr lang="en-US" altLang="ko-KR" sz="20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ko-KR" altLang="en-US" sz="24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8" y="1787205"/>
            <a:ext cx="7182764" cy="4534501"/>
          </a:xfrm>
          <a:prstGeom prst="rect">
            <a:avLst/>
          </a:prstGeom>
        </p:spPr>
      </p:pic>
      <p:sp>
        <p:nvSpPr>
          <p:cNvPr id="17" name="직사각형 20">
            <a:extLst>
              <a:ext uri="{FF2B5EF4-FFF2-40B4-BE49-F238E27FC236}">
                <a16:creationId xmlns="" xmlns:a16="http://schemas.microsoft.com/office/drawing/2014/main" id="{F9EDC8C4-CE21-4ADA-9DEB-F58887D742FA}"/>
              </a:ext>
            </a:extLst>
          </p:cNvPr>
          <p:cNvSpPr/>
          <p:nvPr/>
        </p:nvSpPr>
        <p:spPr>
          <a:xfrm>
            <a:off x="6882062" y="3106417"/>
            <a:ext cx="4838701" cy="2638424"/>
          </a:xfrm>
          <a:custGeom>
            <a:avLst/>
            <a:gdLst>
              <a:gd name="connsiteX0" fmla="*/ 0 w 4838701"/>
              <a:gd name="connsiteY0" fmla="*/ 0 h 2638424"/>
              <a:gd name="connsiteX1" fmla="*/ 642856 w 4838701"/>
              <a:gd name="connsiteY1" fmla="*/ 0 h 2638424"/>
              <a:gd name="connsiteX2" fmla="*/ 1382486 w 4838701"/>
              <a:gd name="connsiteY2" fmla="*/ 0 h 2638424"/>
              <a:gd name="connsiteX3" fmla="*/ 2122116 w 4838701"/>
              <a:gd name="connsiteY3" fmla="*/ 0 h 2638424"/>
              <a:gd name="connsiteX4" fmla="*/ 2861746 w 4838701"/>
              <a:gd name="connsiteY4" fmla="*/ 0 h 2638424"/>
              <a:gd name="connsiteX5" fmla="*/ 3407828 w 4838701"/>
              <a:gd name="connsiteY5" fmla="*/ 0 h 2638424"/>
              <a:gd name="connsiteX6" fmla="*/ 4195845 w 4838701"/>
              <a:gd name="connsiteY6" fmla="*/ 0 h 2638424"/>
              <a:gd name="connsiteX7" fmla="*/ 4838701 w 4838701"/>
              <a:gd name="connsiteY7" fmla="*/ 0 h 2638424"/>
              <a:gd name="connsiteX8" fmla="*/ 4838701 w 4838701"/>
              <a:gd name="connsiteY8" fmla="*/ 633222 h 2638424"/>
              <a:gd name="connsiteX9" fmla="*/ 4838701 w 4838701"/>
              <a:gd name="connsiteY9" fmla="*/ 1345596 h 2638424"/>
              <a:gd name="connsiteX10" fmla="*/ 4838701 w 4838701"/>
              <a:gd name="connsiteY10" fmla="*/ 2005202 h 2638424"/>
              <a:gd name="connsiteX11" fmla="*/ 4838701 w 4838701"/>
              <a:gd name="connsiteY11" fmla="*/ 2638424 h 2638424"/>
              <a:gd name="connsiteX12" fmla="*/ 4244232 w 4838701"/>
              <a:gd name="connsiteY12" fmla="*/ 2638424 h 2638424"/>
              <a:gd name="connsiteX13" fmla="*/ 3698150 w 4838701"/>
              <a:gd name="connsiteY13" fmla="*/ 2638424 h 2638424"/>
              <a:gd name="connsiteX14" fmla="*/ 3152068 w 4838701"/>
              <a:gd name="connsiteY14" fmla="*/ 2638424 h 2638424"/>
              <a:gd name="connsiteX15" fmla="*/ 2605986 w 4838701"/>
              <a:gd name="connsiteY15" fmla="*/ 2638424 h 2638424"/>
              <a:gd name="connsiteX16" fmla="*/ 2059904 w 4838701"/>
              <a:gd name="connsiteY16" fmla="*/ 2638424 h 2638424"/>
              <a:gd name="connsiteX17" fmla="*/ 1417048 w 4838701"/>
              <a:gd name="connsiteY17" fmla="*/ 2638424 h 2638424"/>
              <a:gd name="connsiteX18" fmla="*/ 677418 w 4838701"/>
              <a:gd name="connsiteY18" fmla="*/ 2638424 h 2638424"/>
              <a:gd name="connsiteX19" fmla="*/ 0 w 4838701"/>
              <a:gd name="connsiteY19" fmla="*/ 2638424 h 2638424"/>
              <a:gd name="connsiteX20" fmla="*/ 0 w 4838701"/>
              <a:gd name="connsiteY20" fmla="*/ 1926050 h 2638424"/>
              <a:gd name="connsiteX21" fmla="*/ 0 w 4838701"/>
              <a:gd name="connsiteY21" fmla="*/ 1213675 h 2638424"/>
              <a:gd name="connsiteX22" fmla="*/ 0 w 4838701"/>
              <a:gd name="connsiteY22" fmla="*/ 606838 h 2638424"/>
              <a:gd name="connsiteX23" fmla="*/ 0 w 4838701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38701" h="2638424" fill="none" extrusionOk="0">
                <a:moveTo>
                  <a:pt x="0" y="0"/>
                </a:moveTo>
                <a:cubicBezTo>
                  <a:pt x="272553" y="-20225"/>
                  <a:pt x="475894" y="25121"/>
                  <a:pt x="642856" y="0"/>
                </a:cubicBezTo>
                <a:cubicBezTo>
                  <a:pt x="809818" y="-25121"/>
                  <a:pt x="1050279" y="-36406"/>
                  <a:pt x="1382486" y="0"/>
                </a:cubicBezTo>
                <a:cubicBezTo>
                  <a:pt x="1714693" y="36406"/>
                  <a:pt x="1873720" y="-779"/>
                  <a:pt x="2122116" y="0"/>
                </a:cubicBezTo>
                <a:cubicBezTo>
                  <a:pt x="2370512" y="779"/>
                  <a:pt x="2673821" y="36594"/>
                  <a:pt x="2861746" y="0"/>
                </a:cubicBezTo>
                <a:cubicBezTo>
                  <a:pt x="3049671" y="-36594"/>
                  <a:pt x="3246133" y="-21413"/>
                  <a:pt x="3407828" y="0"/>
                </a:cubicBezTo>
                <a:cubicBezTo>
                  <a:pt x="3569523" y="21413"/>
                  <a:pt x="3884638" y="-30283"/>
                  <a:pt x="4195845" y="0"/>
                </a:cubicBezTo>
                <a:cubicBezTo>
                  <a:pt x="4507052" y="30283"/>
                  <a:pt x="4564275" y="3976"/>
                  <a:pt x="4838701" y="0"/>
                </a:cubicBezTo>
                <a:cubicBezTo>
                  <a:pt x="4863443" y="159501"/>
                  <a:pt x="4863470" y="329861"/>
                  <a:pt x="4838701" y="633222"/>
                </a:cubicBezTo>
                <a:cubicBezTo>
                  <a:pt x="4813932" y="936583"/>
                  <a:pt x="4827452" y="1110899"/>
                  <a:pt x="4838701" y="1345596"/>
                </a:cubicBezTo>
                <a:cubicBezTo>
                  <a:pt x="4849950" y="1580293"/>
                  <a:pt x="4842008" y="1764513"/>
                  <a:pt x="4838701" y="2005202"/>
                </a:cubicBezTo>
                <a:cubicBezTo>
                  <a:pt x="4835394" y="2245891"/>
                  <a:pt x="4852663" y="2367921"/>
                  <a:pt x="4838701" y="2638424"/>
                </a:cubicBezTo>
                <a:cubicBezTo>
                  <a:pt x="4562815" y="2619421"/>
                  <a:pt x="4481265" y="2657785"/>
                  <a:pt x="4244232" y="2638424"/>
                </a:cubicBezTo>
                <a:cubicBezTo>
                  <a:pt x="4007199" y="2619063"/>
                  <a:pt x="3924566" y="2634380"/>
                  <a:pt x="3698150" y="2638424"/>
                </a:cubicBezTo>
                <a:cubicBezTo>
                  <a:pt x="3471734" y="2642468"/>
                  <a:pt x="3381199" y="2661270"/>
                  <a:pt x="3152068" y="2638424"/>
                </a:cubicBezTo>
                <a:cubicBezTo>
                  <a:pt x="2922937" y="2615578"/>
                  <a:pt x="2812133" y="2656825"/>
                  <a:pt x="2605986" y="2638424"/>
                </a:cubicBezTo>
                <a:cubicBezTo>
                  <a:pt x="2399839" y="2620023"/>
                  <a:pt x="2319040" y="2623619"/>
                  <a:pt x="2059904" y="2638424"/>
                </a:cubicBezTo>
                <a:cubicBezTo>
                  <a:pt x="1800768" y="2653229"/>
                  <a:pt x="1664143" y="2662983"/>
                  <a:pt x="1417048" y="2638424"/>
                </a:cubicBezTo>
                <a:cubicBezTo>
                  <a:pt x="1169953" y="2613865"/>
                  <a:pt x="934648" y="2611053"/>
                  <a:pt x="677418" y="2638424"/>
                </a:cubicBezTo>
                <a:cubicBezTo>
                  <a:pt x="420188" y="2665796"/>
                  <a:pt x="262899" y="2645129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838701" h="2638424" stroke="0" extrusionOk="0">
                <a:moveTo>
                  <a:pt x="0" y="0"/>
                </a:moveTo>
                <a:cubicBezTo>
                  <a:pt x="216050" y="34314"/>
                  <a:pt x="458387" y="-5629"/>
                  <a:pt x="788017" y="0"/>
                </a:cubicBezTo>
                <a:cubicBezTo>
                  <a:pt x="1117647" y="5629"/>
                  <a:pt x="1128113" y="10976"/>
                  <a:pt x="1334099" y="0"/>
                </a:cubicBezTo>
                <a:cubicBezTo>
                  <a:pt x="1540085" y="-10976"/>
                  <a:pt x="1815641" y="6015"/>
                  <a:pt x="1976955" y="0"/>
                </a:cubicBezTo>
                <a:cubicBezTo>
                  <a:pt x="2138269" y="-6015"/>
                  <a:pt x="2321211" y="-24383"/>
                  <a:pt x="2523037" y="0"/>
                </a:cubicBezTo>
                <a:cubicBezTo>
                  <a:pt x="2724863" y="24383"/>
                  <a:pt x="3044257" y="-11351"/>
                  <a:pt x="3311054" y="0"/>
                </a:cubicBezTo>
                <a:cubicBezTo>
                  <a:pt x="3577851" y="11351"/>
                  <a:pt x="3892738" y="-3522"/>
                  <a:pt x="4050684" y="0"/>
                </a:cubicBezTo>
                <a:cubicBezTo>
                  <a:pt x="4208630" y="3522"/>
                  <a:pt x="4629054" y="-25500"/>
                  <a:pt x="4838701" y="0"/>
                </a:cubicBezTo>
                <a:cubicBezTo>
                  <a:pt x="4853682" y="134146"/>
                  <a:pt x="4806817" y="384972"/>
                  <a:pt x="4838701" y="659606"/>
                </a:cubicBezTo>
                <a:cubicBezTo>
                  <a:pt x="4870585" y="934240"/>
                  <a:pt x="4863309" y="1033729"/>
                  <a:pt x="4838701" y="1345596"/>
                </a:cubicBezTo>
                <a:cubicBezTo>
                  <a:pt x="4814094" y="1657463"/>
                  <a:pt x="4805584" y="1818882"/>
                  <a:pt x="4838701" y="2031586"/>
                </a:cubicBezTo>
                <a:cubicBezTo>
                  <a:pt x="4871819" y="2244290"/>
                  <a:pt x="4826993" y="2342551"/>
                  <a:pt x="4838701" y="2638424"/>
                </a:cubicBezTo>
                <a:cubicBezTo>
                  <a:pt x="4641617" y="2623460"/>
                  <a:pt x="4454167" y="2623354"/>
                  <a:pt x="4292619" y="2638424"/>
                </a:cubicBezTo>
                <a:cubicBezTo>
                  <a:pt x="4131071" y="2653494"/>
                  <a:pt x="3949479" y="2648365"/>
                  <a:pt x="3698150" y="2638424"/>
                </a:cubicBezTo>
                <a:cubicBezTo>
                  <a:pt x="3446821" y="2628483"/>
                  <a:pt x="3362832" y="2618820"/>
                  <a:pt x="3103681" y="2638424"/>
                </a:cubicBezTo>
                <a:cubicBezTo>
                  <a:pt x="2844530" y="2658028"/>
                  <a:pt x="2745454" y="2613081"/>
                  <a:pt x="2412438" y="2638424"/>
                </a:cubicBezTo>
                <a:cubicBezTo>
                  <a:pt x="2079422" y="2663767"/>
                  <a:pt x="2028496" y="2664973"/>
                  <a:pt x="1769582" y="2638424"/>
                </a:cubicBezTo>
                <a:cubicBezTo>
                  <a:pt x="1510668" y="2611875"/>
                  <a:pt x="1289318" y="2613111"/>
                  <a:pt x="1078339" y="2638424"/>
                </a:cubicBezTo>
                <a:cubicBezTo>
                  <a:pt x="867360" y="2663737"/>
                  <a:pt x="260574" y="2691605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3B09E46-7188-4B5B-90D2-7813C9B0C311}"/>
              </a:ext>
            </a:extLst>
          </p:cNvPr>
          <p:cNvSpPr txBox="1"/>
          <p:nvPr/>
        </p:nvSpPr>
        <p:spPr>
          <a:xfrm>
            <a:off x="7126119" y="3394577"/>
            <a:ext cx="43313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텐진 </a:t>
            </a:r>
            <a:r>
              <a:rPr lang="ko-KR" altLang="en-US" sz="32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마츠리</a:t>
            </a:r>
            <a:endParaRPr lang="en-US" altLang="ko-KR" sz="32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en-US" altLang="ko-KR" sz="32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억울하게 죽은 </a:t>
            </a:r>
            <a:r>
              <a:rPr lang="ko-KR" altLang="en-US" sz="20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스가와라노</a:t>
            </a:r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20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미치자네</a:t>
            </a:r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기리는 의식에서 시작</a:t>
            </a:r>
            <a:endParaRPr lang="ko-KR" altLang="en-US" sz="20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40" y="1703672"/>
            <a:ext cx="5907856" cy="5154328"/>
          </a:xfrm>
          <a:prstGeom prst="rect">
            <a:avLst/>
          </a:prstGeom>
        </p:spPr>
      </p:pic>
      <p:sp>
        <p:nvSpPr>
          <p:cNvPr id="20" name="직사각형 20">
            <a:extLst>
              <a:ext uri="{FF2B5EF4-FFF2-40B4-BE49-F238E27FC236}">
                <a16:creationId xmlns="" xmlns:a16="http://schemas.microsoft.com/office/drawing/2014/main" id="{F9EDC8C4-CE21-4ADA-9DEB-F58887D742FA}"/>
              </a:ext>
            </a:extLst>
          </p:cNvPr>
          <p:cNvSpPr/>
          <p:nvPr/>
        </p:nvSpPr>
        <p:spPr>
          <a:xfrm>
            <a:off x="6236256" y="3339835"/>
            <a:ext cx="5499436" cy="2638424"/>
          </a:xfrm>
          <a:custGeom>
            <a:avLst/>
            <a:gdLst>
              <a:gd name="connsiteX0" fmla="*/ 0 w 4838701"/>
              <a:gd name="connsiteY0" fmla="*/ 0 h 2638424"/>
              <a:gd name="connsiteX1" fmla="*/ 642856 w 4838701"/>
              <a:gd name="connsiteY1" fmla="*/ 0 h 2638424"/>
              <a:gd name="connsiteX2" fmla="*/ 1382486 w 4838701"/>
              <a:gd name="connsiteY2" fmla="*/ 0 h 2638424"/>
              <a:gd name="connsiteX3" fmla="*/ 2122116 w 4838701"/>
              <a:gd name="connsiteY3" fmla="*/ 0 h 2638424"/>
              <a:gd name="connsiteX4" fmla="*/ 2861746 w 4838701"/>
              <a:gd name="connsiteY4" fmla="*/ 0 h 2638424"/>
              <a:gd name="connsiteX5" fmla="*/ 3407828 w 4838701"/>
              <a:gd name="connsiteY5" fmla="*/ 0 h 2638424"/>
              <a:gd name="connsiteX6" fmla="*/ 4195845 w 4838701"/>
              <a:gd name="connsiteY6" fmla="*/ 0 h 2638424"/>
              <a:gd name="connsiteX7" fmla="*/ 4838701 w 4838701"/>
              <a:gd name="connsiteY7" fmla="*/ 0 h 2638424"/>
              <a:gd name="connsiteX8" fmla="*/ 4838701 w 4838701"/>
              <a:gd name="connsiteY8" fmla="*/ 633222 h 2638424"/>
              <a:gd name="connsiteX9" fmla="*/ 4838701 w 4838701"/>
              <a:gd name="connsiteY9" fmla="*/ 1345596 h 2638424"/>
              <a:gd name="connsiteX10" fmla="*/ 4838701 w 4838701"/>
              <a:gd name="connsiteY10" fmla="*/ 2005202 h 2638424"/>
              <a:gd name="connsiteX11" fmla="*/ 4838701 w 4838701"/>
              <a:gd name="connsiteY11" fmla="*/ 2638424 h 2638424"/>
              <a:gd name="connsiteX12" fmla="*/ 4244232 w 4838701"/>
              <a:gd name="connsiteY12" fmla="*/ 2638424 h 2638424"/>
              <a:gd name="connsiteX13" fmla="*/ 3698150 w 4838701"/>
              <a:gd name="connsiteY13" fmla="*/ 2638424 h 2638424"/>
              <a:gd name="connsiteX14" fmla="*/ 3152068 w 4838701"/>
              <a:gd name="connsiteY14" fmla="*/ 2638424 h 2638424"/>
              <a:gd name="connsiteX15" fmla="*/ 2605986 w 4838701"/>
              <a:gd name="connsiteY15" fmla="*/ 2638424 h 2638424"/>
              <a:gd name="connsiteX16" fmla="*/ 2059904 w 4838701"/>
              <a:gd name="connsiteY16" fmla="*/ 2638424 h 2638424"/>
              <a:gd name="connsiteX17" fmla="*/ 1417048 w 4838701"/>
              <a:gd name="connsiteY17" fmla="*/ 2638424 h 2638424"/>
              <a:gd name="connsiteX18" fmla="*/ 677418 w 4838701"/>
              <a:gd name="connsiteY18" fmla="*/ 2638424 h 2638424"/>
              <a:gd name="connsiteX19" fmla="*/ 0 w 4838701"/>
              <a:gd name="connsiteY19" fmla="*/ 2638424 h 2638424"/>
              <a:gd name="connsiteX20" fmla="*/ 0 w 4838701"/>
              <a:gd name="connsiteY20" fmla="*/ 1926050 h 2638424"/>
              <a:gd name="connsiteX21" fmla="*/ 0 w 4838701"/>
              <a:gd name="connsiteY21" fmla="*/ 1213675 h 2638424"/>
              <a:gd name="connsiteX22" fmla="*/ 0 w 4838701"/>
              <a:gd name="connsiteY22" fmla="*/ 606838 h 2638424"/>
              <a:gd name="connsiteX23" fmla="*/ 0 w 4838701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38701" h="2638424" fill="none" extrusionOk="0">
                <a:moveTo>
                  <a:pt x="0" y="0"/>
                </a:moveTo>
                <a:cubicBezTo>
                  <a:pt x="272553" y="-20225"/>
                  <a:pt x="475894" y="25121"/>
                  <a:pt x="642856" y="0"/>
                </a:cubicBezTo>
                <a:cubicBezTo>
                  <a:pt x="809818" y="-25121"/>
                  <a:pt x="1050279" y="-36406"/>
                  <a:pt x="1382486" y="0"/>
                </a:cubicBezTo>
                <a:cubicBezTo>
                  <a:pt x="1714693" y="36406"/>
                  <a:pt x="1873720" y="-779"/>
                  <a:pt x="2122116" y="0"/>
                </a:cubicBezTo>
                <a:cubicBezTo>
                  <a:pt x="2370512" y="779"/>
                  <a:pt x="2673821" y="36594"/>
                  <a:pt x="2861746" y="0"/>
                </a:cubicBezTo>
                <a:cubicBezTo>
                  <a:pt x="3049671" y="-36594"/>
                  <a:pt x="3246133" y="-21413"/>
                  <a:pt x="3407828" y="0"/>
                </a:cubicBezTo>
                <a:cubicBezTo>
                  <a:pt x="3569523" y="21413"/>
                  <a:pt x="3884638" y="-30283"/>
                  <a:pt x="4195845" y="0"/>
                </a:cubicBezTo>
                <a:cubicBezTo>
                  <a:pt x="4507052" y="30283"/>
                  <a:pt x="4564275" y="3976"/>
                  <a:pt x="4838701" y="0"/>
                </a:cubicBezTo>
                <a:cubicBezTo>
                  <a:pt x="4863443" y="159501"/>
                  <a:pt x="4863470" y="329861"/>
                  <a:pt x="4838701" y="633222"/>
                </a:cubicBezTo>
                <a:cubicBezTo>
                  <a:pt x="4813932" y="936583"/>
                  <a:pt x="4827452" y="1110899"/>
                  <a:pt x="4838701" y="1345596"/>
                </a:cubicBezTo>
                <a:cubicBezTo>
                  <a:pt x="4849950" y="1580293"/>
                  <a:pt x="4842008" y="1764513"/>
                  <a:pt x="4838701" y="2005202"/>
                </a:cubicBezTo>
                <a:cubicBezTo>
                  <a:pt x="4835394" y="2245891"/>
                  <a:pt x="4852663" y="2367921"/>
                  <a:pt x="4838701" y="2638424"/>
                </a:cubicBezTo>
                <a:cubicBezTo>
                  <a:pt x="4562815" y="2619421"/>
                  <a:pt x="4481265" y="2657785"/>
                  <a:pt x="4244232" y="2638424"/>
                </a:cubicBezTo>
                <a:cubicBezTo>
                  <a:pt x="4007199" y="2619063"/>
                  <a:pt x="3924566" y="2634380"/>
                  <a:pt x="3698150" y="2638424"/>
                </a:cubicBezTo>
                <a:cubicBezTo>
                  <a:pt x="3471734" y="2642468"/>
                  <a:pt x="3381199" y="2661270"/>
                  <a:pt x="3152068" y="2638424"/>
                </a:cubicBezTo>
                <a:cubicBezTo>
                  <a:pt x="2922937" y="2615578"/>
                  <a:pt x="2812133" y="2656825"/>
                  <a:pt x="2605986" y="2638424"/>
                </a:cubicBezTo>
                <a:cubicBezTo>
                  <a:pt x="2399839" y="2620023"/>
                  <a:pt x="2319040" y="2623619"/>
                  <a:pt x="2059904" y="2638424"/>
                </a:cubicBezTo>
                <a:cubicBezTo>
                  <a:pt x="1800768" y="2653229"/>
                  <a:pt x="1664143" y="2662983"/>
                  <a:pt x="1417048" y="2638424"/>
                </a:cubicBezTo>
                <a:cubicBezTo>
                  <a:pt x="1169953" y="2613865"/>
                  <a:pt x="934648" y="2611053"/>
                  <a:pt x="677418" y="2638424"/>
                </a:cubicBezTo>
                <a:cubicBezTo>
                  <a:pt x="420188" y="2665796"/>
                  <a:pt x="262899" y="2645129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838701" h="2638424" stroke="0" extrusionOk="0">
                <a:moveTo>
                  <a:pt x="0" y="0"/>
                </a:moveTo>
                <a:cubicBezTo>
                  <a:pt x="216050" y="34314"/>
                  <a:pt x="458387" y="-5629"/>
                  <a:pt x="788017" y="0"/>
                </a:cubicBezTo>
                <a:cubicBezTo>
                  <a:pt x="1117647" y="5629"/>
                  <a:pt x="1128113" y="10976"/>
                  <a:pt x="1334099" y="0"/>
                </a:cubicBezTo>
                <a:cubicBezTo>
                  <a:pt x="1540085" y="-10976"/>
                  <a:pt x="1815641" y="6015"/>
                  <a:pt x="1976955" y="0"/>
                </a:cubicBezTo>
                <a:cubicBezTo>
                  <a:pt x="2138269" y="-6015"/>
                  <a:pt x="2321211" y="-24383"/>
                  <a:pt x="2523037" y="0"/>
                </a:cubicBezTo>
                <a:cubicBezTo>
                  <a:pt x="2724863" y="24383"/>
                  <a:pt x="3044257" y="-11351"/>
                  <a:pt x="3311054" y="0"/>
                </a:cubicBezTo>
                <a:cubicBezTo>
                  <a:pt x="3577851" y="11351"/>
                  <a:pt x="3892738" y="-3522"/>
                  <a:pt x="4050684" y="0"/>
                </a:cubicBezTo>
                <a:cubicBezTo>
                  <a:pt x="4208630" y="3522"/>
                  <a:pt x="4629054" y="-25500"/>
                  <a:pt x="4838701" y="0"/>
                </a:cubicBezTo>
                <a:cubicBezTo>
                  <a:pt x="4853682" y="134146"/>
                  <a:pt x="4806817" y="384972"/>
                  <a:pt x="4838701" y="659606"/>
                </a:cubicBezTo>
                <a:cubicBezTo>
                  <a:pt x="4870585" y="934240"/>
                  <a:pt x="4863309" y="1033729"/>
                  <a:pt x="4838701" y="1345596"/>
                </a:cubicBezTo>
                <a:cubicBezTo>
                  <a:pt x="4814094" y="1657463"/>
                  <a:pt x="4805584" y="1818882"/>
                  <a:pt x="4838701" y="2031586"/>
                </a:cubicBezTo>
                <a:cubicBezTo>
                  <a:pt x="4871819" y="2244290"/>
                  <a:pt x="4826993" y="2342551"/>
                  <a:pt x="4838701" y="2638424"/>
                </a:cubicBezTo>
                <a:cubicBezTo>
                  <a:pt x="4641617" y="2623460"/>
                  <a:pt x="4454167" y="2623354"/>
                  <a:pt x="4292619" y="2638424"/>
                </a:cubicBezTo>
                <a:cubicBezTo>
                  <a:pt x="4131071" y="2653494"/>
                  <a:pt x="3949479" y="2648365"/>
                  <a:pt x="3698150" y="2638424"/>
                </a:cubicBezTo>
                <a:cubicBezTo>
                  <a:pt x="3446821" y="2628483"/>
                  <a:pt x="3362832" y="2618820"/>
                  <a:pt x="3103681" y="2638424"/>
                </a:cubicBezTo>
                <a:cubicBezTo>
                  <a:pt x="2844530" y="2658028"/>
                  <a:pt x="2745454" y="2613081"/>
                  <a:pt x="2412438" y="2638424"/>
                </a:cubicBezTo>
                <a:cubicBezTo>
                  <a:pt x="2079422" y="2663767"/>
                  <a:pt x="2028496" y="2664973"/>
                  <a:pt x="1769582" y="2638424"/>
                </a:cubicBezTo>
                <a:cubicBezTo>
                  <a:pt x="1510668" y="2611875"/>
                  <a:pt x="1289318" y="2613111"/>
                  <a:pt x="1078339" y="2638424"/>
                </a:cubicBezTo>
                <a:cubicBezTo>
                  <a:pt x="867360" y="2663737"/>
                  <a:pt x="260574" y="2691605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3B09E46-7188-4B5B-90D2-7813C9B0C311}"/>
              </a:ext>
            </a:extLst>
          </p:cNvPr>
          <p:cNvSpPr txBox="1"/>
          <p:nvPr/>
        </p:nvSpPr>
        <p:spPr>
          <a:xfrm>
            <a:off x="6593544" y="3494267"/>
            <a:ext cx="45332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간다 </a:t>
            </a:r>
            <a:r>
              <a:rPr lang="ko-KR" altLang="en-US" sz="32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마츠리</a:t>
            </a:r>
            <a:endParaRPr lang="en-US" altLang="ko-KR" sz="32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en-US" altLang="ko-KR" sz="32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도쿠가와</a:t>
            </a:r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24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이에야스의</a:t>
            </a:r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전투 승리한 것을 기념으로 시작</a:t>
            </a:r>
            <a:endParaRPr lang="ko-KR" altLang="en-US" sz="24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547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14" grpId="0" animBg="1"/>
      <p:bldP spid="15" grpId="0"/>
      <p:bldP spid="17" grpId="0" animBg="1"/>
      <p:bldP spid="18" grpId="0"/>
      <p:bldP spid="20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F9EDC8C4-CE21-4ADA-9DEB-F58887D742FA}"/>
              </a:ext>
            </a:extLst>
          </p:cNvPr>
          <p:cNvSpPr/>
          <p:nvPr/>
        </p:nvSpPr>
        <p:spPr>
          <a:xfrm>
            <a:off x="231006" y="565773"/>
            <a:ext cx="6343049" cy="5032773"/>
          </a:xfrm>
          <a:custGeom>
            <a:avLst/>
            <a:gdLst>
              <a:gd name="connsiteX0" fmla="*/ 0 w 4838701"/>
              <a:gd name="connsiteY0" fmla="*/ 0 h 2638424"/>
              <a:gd name="connsiteX1" fmla="*/ 642856 w 4838701"/>
              <a:gd name="connsiteY1" fmla="*/ 0 h 2638424"/>
              <a:gd name="connsiteX2" fmla="*/ 1382486 w 4838701"/>
              <a:gd name="connsiteY2" fmla="*/ 0 h 2638424"/>
              <a:gd name="connsiteX3" fmla="*/ 2122116 w 4838701"/>
              <a:gd name="connsiteY3" fmla="*/ 0 h 2638424"/>
              <a:gd name="connsiteX4" fmla="*/ 2861746 w 4838701"/>
              <a:gd name="connsiteY4" fmla="*/ 0 h 2638424"/>
              <a:gd name="connsiteX5" fmla="*/ 3407828 w 4838701"/>
              <a:gd name="connsiteY5" fmla="*/ 0 h 2638424"/>
              <a:gd name="connsiteX6" fmla="*/ 4195845 w 4838701"/>
              <a:gd name="connsiteY6" fmla="*/ 0 h 2638424"/>
              <a:gd name="connsiteX7" fmla="*/ 4838701 w 4838701"/>
              <a:gd name="connsiteY7" fmla="*/ 0 h 2638424"/>
              <a:gd name="connsiteX8" fmla="*/ 4838701 w 4838701"/>
              <a:gd name="connsiteY8" fmla="*/ 633222 h 2638424"/>
              <a:gd name="connsiteX9" fmla="*/ 4838701 w 4838701"/>
              <a:gd name="connsiteY9" fmla="*/ 1345596 h 2638424"/>
              <a:gd name="connsiteX10" fmla="*/ 4838701 w 4838701"/>
              <a:gd name="connsiteY10" fmla="*/ 2005202 h 2638424"/>
              <a:gd name="connsiteX11" fmla="*/ 4838701 w 4838701"/>
              <a:gd name="connsiteY11" fmla="*/ 2638424 h 2638424"/>
              <a:gd name="connsiteX12" fmla="*/ 4244232 w 4838701"/>
              <a:gd name="connsiteY12" fmla="*/ 2638424 h 2638424"/>
              <a:gd name="connsiteX13" fmla="*/ 3698150 w 4838701"/>
              <a:gd name="connsiteY13" fmla="*/ 2638424 h 2638424"/>
              <a:gd name="connsiteX14" fmla="*/ 3152068 w 4838701"/>
              <a:gd name="connsiteY14" fmla="*/ 2638424 h 2638424"/>
              <a:gd name="connsiteX15" fmla="*/ 2605986 w 4838701"/>
              <a:gd name="connsiteY15" fmla="*/ 2638424 h 2638424"/>
              <a:gd name="connsiteX16" fmla="*/ 2059904 w 4838701"/>
              <a:gd name="connsiteY16" fmla="*/ 2638424 h 2638424"/>
              <a:gd name="connsiteX17" fmla="*/ 1417048 w 4838701"/>
              <a:gd name="connsiteY17" fmla="*/ 2638424 h 2638424"/>
              <a:gd name="connsiteX18" fmla="*/ 677418 w 4838701"/>
              <a:gd name="connsiteY18" fmla="*/ 2638424 h 2638424"/>
              <a:gd name="connsiteX19" fmla="*/ 0 w 4838701"/>
              <a:gd name="connsiteY19" fmla="*/ 2638424 h 2638424"/>
              <a:gd name="connsiteX20" fmla="*/ 0 w 4838701"/>
              <a:gd name="connsiteY20" fmla="*/ 1926050 h 2638424"/>
              <a:gd name="connsiteX21" fmla="*/ 0 w 4838701"/>
              <a:gd name="connsiteY21" fmla="*/ 1213675 h 2638424"/>
              <a:gd name="connsiteX22" fmla="*/ 0 w 4838701"/>
              <a:gd name="connsiteY22" fmla="*/ 606838 h 2638424"/>
              <a:gd name="connsiteX23" fmla="*/ 0 w 4838701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38701" h="2638424" fill="none" extrusionOk="0">
                <a:moveTo>
                  <a:pt x="0" y="0"/>
                </a:moveTo>
                <a:cubicBezTo>
                  <a:pt x="272553" y="-20225"/>
                  <a:pt x="475894" y="25121"/>
                  <a:pt x="642856" y="0"/>
                </a:cubicBezTo>
                <a:cubicBezTo>
                  <a:pt x="809818" y="-25121"/>
                  <a:pt x="1050279" y="-36406"/>
                  <a:pt x="1382486" y="0"/>
                </a:cubicBezTo>
                <a:cubicBezTo>
                  <a:pt x="1714693" y="36406"/>
                  <a:pt x="1873720" y="-779"/>
                  <a:pt x="2122116" y="0"/>
                </a:cubicBezTo>
                <a:cubicBezTo>
                  <a:pt x="2370512" y="779"/>
                  <a:pt x="2673821" y="36594"/>
                  <a:pt x="2861746" y="0"/>
                </a:cubicBezTo>
                <a:cubicBezTo>
                  <a:pt x="3049671" y="-36594"/>
                  <a:pt x="3246133" y="-21413"/>
                  <a:pt x="3407828" y="0"/>
                </a:cubicBezTo>
                <a:cubicBezTo>
                  <a:pt x="3569523" y="21413"/>
                  <a:pt x="3884638" y="-30283"/>
                  <a:pt x="4195845" y="0"/>
                </a:cubicBezTo>
                <a:cubicBezTo>
                  <a:pt x="4507052" y="30283"/>
                  <a:pt x="4564275" y="3976"/>
                  <a:pt x="4838701" y="0"/>
                </a:cubicBezTo>
                <a:cubicBezTo>
                  <a:pt x="4863443" y="159501"/>
                  <a:pt x="4863470" y="329861"/>
                  <a:pt x="4838701" y="633222"/>
                </a:cubicBezTo>
                <a:cubicBezTo>
                  <a:pt x="4813932" y="936583"/>
                  <a:pt x="4827452" y="1110899"/>
                  <a:pt x="4838701" y="1345596"/>
                </a:cubicBezTo>
                <a:cubicBezTo>
                  <a:pt x="4849950" y="1580293"/>
                  <a:pt x="4842008" y="1764513"/>
                  <a:pt x="4838701" y="2005202"/>
                </a:cubicBezTo>
                <a:cubicBezTo>
                  <a:pt x="4835394" y="2245891"/>
                  <a:pt x="4852663" y="2367921"/>
                  <a:pt x="4838701" y="2638424"/>
                </a:cubicBezTo>
                <a:cubicBezTo>
                  <a:pt x="4562815" y="2619421"/>
                  <a:pt x="4481265" y="2657785"/>
                  <a:pt x="4244232" y="2638424"/>
                </a:cubicBezTo>
                <a:cubicBezTo>
                  <a:pt x="4007199" y="2619063"/>
                  <a:pt x="3924566" y="2634380"/>
                  <a:pt x="3698150" y="2638424"/>
                </a:cubicBezTo>
                <a:cubicBezTo>
                  <a:pt x="3471734" y="2642468"/>
                  <a:pt x="3381199" y="2661270"/>
                  <a:pt x="3152068" y="2638424"/>
                </a:cubicBezTo>
                <a:cubicBezTo>
                  <a:pt x="2922937" y="2615578"/>
                  <a:pt x="2812133" y="2656825"/>
                  <a:pt x="2605986" y="2638424"/>
                </a:cubicBezTo>
                <a:cubicBezTo>
                  <a:pt x="2399839" y="2620023"/>
                  <a:pt x="2319040" y="2623619"/>
                  <a:pt x="2059904" y="2638424"/>
                </a:cubicBezTo>
                <a:cubicBezTo>
                  <a:pt x="1800768" y="2653229"/>
                  <a:pt x="1664143" y="2662983"/>
                  <a:pt x="1417048" y="2638424"/>
                </a:cubicBezTo>
                <a:cubicBezTo>
                  <a:pt x="1169953" y="2613865"/>
                  <a:pt x="934648" y="2611053"/>
                  <a:pt x="677418" y="2638424"/>
                </a:cubicBezTo>
                <a:cubicBezTo>
                  <a:pt x="420188" y="2665796"/>
                  <a:pt x="262899" y="2645129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838701" h="2638424" stroke="0" extrusionOk="0">
                <a:moveTo>
                  <a:pt x="0" y="0"/>
                </a:moveTo>
                <a:cubicBezTo>
                  <a:pt x="216050" y="34314"/>
                  <a:pt x="458387" y="-5629"/>
                  <a:pt x="788017" y="0"/>
                </a:cubicBezTo>
                <a:cubicBezTo>
                  <a:pt x="1117647" y="5629"/>
                  <a:pt x="1128113" y="10976"/>
                  <a:pt x="1334099" y="0"/>
                </a:cubicBezTo>
                <a:cubicBezTo>
                  <a:pt x="1540085" y="-10976"/>
                  <a:pt x="1815641" y="6015"/>
                  <a:pt x="1976955" y="0"/>
                </a:cubicBezTo>
                <a:cubicBezTo>
                  <a:pt x="2138269" y="-6015"/>
                  <a:pt x="2321211" y="-24383"/>
                  <a:pt x="2523037" y="0"/>
                </a:cubicBezTo>
                <a:cubicBezTo>
                  <a:pt x="2724863" y="24383"/>
                  <a:pt x="3044257" y="-11351"/>
                  <a:pt x="3311054" y="0"/>
                </a:cubicBezTo>
                <a:cubicBezTo>
                  <a:pt x="3577851" y="11351"/>
                  <a:pt x="3892738" y="-3522"/>
                  <a:pt x="4050684" y="0"/>
                </a:cubicBezTo>
                <a:cubicBezTo>
                  <a:pt x="4208630" y="3522"/>
                  <a:pt x="4629054" y="-25500"/>
                  <a:pt x="4838701" y="0"/>
                </a:cubicBezTo>
                <a:cubicBezTo>
                  <a:pt x="4853682" y="134146"/>
                  <a:pt x="4806817" y="384972"/>
                  <a:pt x="4838701" y="659606"/>
                </a:cubicBezTo>
                <a:cubicBezTo>
                  <a:pt x="4870585" y="934240"/>
                  <a:pt x="4863309" y="1033729"/>
                  <a:pt x="4838701" y="1345596"/>
                </a:cubicBezTo>
                <a:cubicBezTo>
                  <a:pt x="4814094" y="1657463"/>
                  <a:pt x="4805584" y="1818882"/>
                  <a:pt x="4838701" y="2031586"/>
                </a:cubicBezTo>
                <a:cubicBezTo>
                  <a:pt x="4871819" y="2244290"/>
                  <a:pt x="4826993" y="2342551"/>
                  <a:pt x="4838701" y="2638424"/>
                </a:cubicBezTo>
                <a:cubicBezTo>
                  <a:pt x="4641617" y="2623460"/>
                  <a:pt x="4454167" y="2623354"/>
                  <a:pt x="4292619" y="2638424"/>
                </a:cubicBezTo>
                <a:cubicBezTo>
                  <a:pt x="4131071" y="2653494"/>
                  <a:pt x="3949479" y="2648365"/>
                  <a:pt x="3698150" y="2638424"/>
                </a:cubicBezTo>
                <a:cubicBezTo>
                  <a:pt x="3446821" y="2628483"/>
                  <a:pt x="3362832" y="2618820"/>
                  <a:pt x="3103681" y="2638424"/>
                </a:cubicBezTo>
                <a:cubicBezTo>
                  <a:pt x="2844530" y="2658028"/>
                  <a:pt x="2745454" y="2613081"/>
                  <a:pt x="2412438" y="2638424"/>
                </a:cubicBezTo>
                <a:cubicBezTo>
                  <a:pt x="2079422" y="2663767"/>
                  <a:pt x="2028496" y="2664973"/>
                  <a:pt x="1769582" y="2638424"/>
                </a:cubicBezTo>
                <a:cubicBezTo>
                  <a:pt x="1510668" y="2611875"/>
                  <a:pt x="1289318" y="2613111"/>
                  <a:pt x="1078339" y="2638424"/>
                </a:cubicBezTo>
                <a:cubicBezTo>
                  <a:pt x="867360" y="2663737"/>
                  <a:pt x="260574" y="2691605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F8BBAD3D-4E2A-433A-B9A2-CB50D31F9114}"/>
              </a:ext>
            </a:extLst>
          </p:cNvPr>
          <p:cNvSpPr/>
          <p:nvPr/>
        </p:nvSpPr>
        <p:spPr>
          <a:xfrm>
            <a:off x="7289230" y="3086918"/>
            <a:ext cx="4453591" cy="3682433"/>
          </a:xfrm>
          <a:custGeom>
            <a:avLst/>
            <a:gdLst>
              <a:gd name="connsiteX0" fmla="*/ 0 w 4329115"/>
              <a:gd name="connsiteY0" fmla="*/ 0 h 2638424"/>
              <a:gd name="connsiteX1" fmla="*/ 575154 w 4329115"/>
              <a:gd name="connsiteY1" fmla="*/ 0 h 2638424"/>
              <a:gd name="connsiteX2" fmla="*/ 1236890 w 4329115"/>
              <a:gd name="connsiteY2" fmla="*/ 0 h 2638424"/>
              <a:gd name="connsiteX3" fmla="*/ 1898626 w 4329115"/>
              <a:gd name="connsiteY3" fmla="*/ 0 h 2638424"/>
              <a:gd name="connsiteX4" fmla="*/ 2560362 w 4329115"/>
              <a:gd name="connsiteY4" fmla="*/ 0 h 2638424"/>
              <a:gd name="connsiteX5" fmla="*/ 3048934 w 4329115"/>
              <a:gd name="connsiteY5" fmla="*/ 0 h 2638424"/>
              <a:gd name="connsiteX6" fmla="*/ 3753961 w 4329115"/>
              <a:gd name="connsiteY6" fmla="*/ 0 h 2638424"/>
              <a:gd name="connsiteX7" fmla="*/ 4329115 w 4329115"/>
              <a:gd name="connsiteY7" fmla="*/ 0 h 2638424"/>
              <a:gd name="connsiteX8" fmla="*/ 4329115 w 4329115"/>
              <a:gd name="connsiteY8" fmla="*/ 633222 h 2638424"/>
              <a:gd name="connsiteX9" fmla="*/ 4329115 w 4329115"/>
              <a:gd name="connsiteY9" fmla="*/ 1345596 h 2638424"/>
              <a:gd name="connsiteX10" fmla="*/ 4329115 w 4329115"/>
              <a:gd name="connsiteY10" fmla="*/ 2005202 h 2638424"/>
              <a:gd name="connsiteX11" fmla="*/ 4329115 w 4329115"/>
              <a:gd name="connsiteY11" fmla="*/ 2638424 h 2638424"/>
              <a:gd name="connsiteX12" fmla="*/ 3797252 w 4329115"/>
              <a:gd name="connsiteY12" fmla="*/ 2638424 h 2638424"/>
              <a:gd name="connsiteX13" fmla="*/ 3308681 w 4329115"/>
              <a:gd name="connsiteY13" fmla="*/ 2638424 h 2638424"/>
              <a:gd name="connsiteX14" fmla="*/ 2820109 w 4329115"/>
              <a:gd name="connsiteY14" fmla="*/ 2638424 h 2638424"/>
              <a:gd name="connsiteX15" fmla="*/ 2331538 w 4329115"/>
              <a:gd name="connsiteY15" fmla="*/ 2638424 h 2638424"/>
              <a:gd name="connsiteX16" fmla="*/ 1842966 w 4329115"/>
              <a:gd name="connsiteY16" fmla="*/ 2638424 h 2638424"/>
              <a:gd name="connsiteX17" fmla="*/ 1267812 w 4329115"/>
              <a:gd name="connsiteY17" fmla="*/ 2638424 h 2638424"/>
              <a:gd name="connsiteX18" fmla="*/ 606076 w 4329115"/>
              <a:gd name="connsiteY18" fmla="*/ 2638424 h 2638424"/>
              <a:gd name="connsiteX19" fmla="*/ 0 w 4329115"/>
              <a:gd name="connsiteY19" fmla="*/ 2638424 h 2638424"/>
              <a:gd name="connsiteX20" fmla="*/ 0 w 4329115"/>
              <a:gd name="connsiteY20" fmla="*/ 1926050 h 2638424"/>
              <a:gd name="connsiteX21" fmla="*/ 0 w 4329115"/>
              <a:gd name="connsiteY21" fmla="*/ 1213675 h 2638424"/>
              <a:gd name="connsiteX22" fmla="*/ 0 w 4329115"/>
              <a:gd name="connsiteY22" fmla="*/ 606838 h 2638424"/>
              <a:gd name="connsiteX23" fmla="*/ 0 w 4329115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9115" h="2638424" fill="none" extrusionOk="0">
                <a:moveTo>
                  <a:pt x="0" y="0"/>
                </a:moveTo>
                <a:cubicBezTo>
                  <a:pt x="211567" y="-10081"/>
                  <a:pt x="349801" y="-12072"/>
                  <a:pt x="575154" y="0"/>
                </a:cubicBezTo>
                <a:cubicBezTo>
                  <a:pt x="800507" y="12072"/>
                  <a:pt x="959552" y="-16981"/>
                  <a:pt x="1236890" y="0"/>
                </a:cubicBezTo>
                <a:cubicBezTo>
                  <a:pt x="1514228" y="16981"/>
                  <a:pt x="1702910" y="32279"/>
                  <a:pt x="1898626" y="0"/>
                </a:cubicBezTo>
                <a:cubicBezTo>
                  <a:pt x="2094342" y="-32279"/>
                  <a:pt x="2392145" y="-11317"/>
                  <a:pt x="2560362" y="0"/>
                </a:cubicBezTo>
                <a:cubicBezTo>
                  <a:pt x="2728579" y="11317"/>
                  <a:pt x="2912743" y="8945"/>
                  <a:pt x="3048934" y="0"/>
                </a:cubicBezTo>
                <a:cubicBezTo>
                  <a:pt x="3185125" y="-8945"/>
                  <a:pt x="3472843" y="-34269"/>
                  <a:pt x="3753961" y="0"/>
                </a:cubicBezTo>
                <a:cubicBezTo>
                  <a:pt x="4035079" y="34269"/>
                  <a:pt x="4112843" y="1201"/>
                  <a:pt x="4329115" y="0"/>
                </a:cubicBezTo>
                <a:cubicBezTo>
                  <a:pt x="4353857" y="159501"/>
                  <a:pt x="4353884" y="329861"/>
                  <a:pt x="4329115" y="633222"/>
                </a:cubicBezTo>
                <a:cubicBezTo>
                  <a:pt x="4304346" y="936583"/>
                  <a:pt x="4317866" y="1110899"/>
                  <a:pt x="4329115" y="1345596"/>
                </a:cubicBezTo>
                <a:cubicBezTo>
                  <a:pt x="4340364" y="1580293"/>
                  <a:pt x="4332422" y="1764513"/>
                  <a:pt x="4329115" y="2005202"/>
                </a:cubicBezTo>
                <a:cubicBezTo>
                  <a:pt x="4325808" y="2245891"/>
                  <a:pt x="4343077" y="2367921"/>
                  <a:pt x="4329115" y="2638424"/>
                </a:cubicBezTo>
                <a:cubicBezTo>
                  <a:pt x="4217486" y="2614273"/>
                  <a:pt x="4041698" y="2635047"/>
                  <a:pt x="3797252" y="2638424"/>
                </a:cubicBezTo>
                <a:cubicBezTo>
                  <a:pt x="3552806" y="2641801"/>
                  <a:pt x="3549996" y="2630556"/>
                  <a:pt x="3308681" y="2638424"/>
                </a:cubicBezTo>
                <a:cubicBezTo>
                  <a:pt x="3067366" y="2646292"/>
                  <a:pt x="2965866" y="2660542"/>
                  <a:pt x="2820109" y="2638424"/>
                </a:cubicBezTo>
                <a:cubicBezTo>
                  <a:pt x="2674352" y="2616306"/>
                  <a:pt x="2449899" y="2653297"/>
                  <a:pt x="2331538" y="2638424"/>
                </a:cubicBezTo>
                <a:cubicBezTo>
                  <a:pt x="2213177" y="2623551"/>
                  <a:pt x="2039110" y="2614021"/>
                  <a:pt x="1842966" y="2638424"/>
                </a:cubicBezTo>
                <a:cubicBezTo>
                  <a:pt x="1646822" y="2662827"/>
                  <a:pt x="1399342" y="2626801"/>
                  <a:pt x="1267812" y="2638424"/>
                </a:cubicBezTo>
                <a:cubicBezTo>
                  <a:pt x="1136282" y="2650047"/>
                  <a:pt x="814649" y="2622177"/>
                  <a:pt x="606076" y="2638424"/>
                </a:cubicBezTo>
                <a:cubicBezTo>
                  <a:pt x="397503" y="2654671"/>
                  <a:pt x="162811" y="2630651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329115" h="2638424" stroke="0" extrusionOk="0">
                <a:moveTo>
                  <a:pt x="0" y="0"/>
                </a:moveTo>
                <a:cubicBezTo>
                  <a:pt x="222259" y="17170"/>
                  <a:pt x="377128" y="5587"/>
                  <a:pt x="705027" y="0"/>
                </a:cubicBezTo>
                <a:cubicBezTo>
                  <a:pt x="1032926" y="-5587"/>
                  <a:pt x="1050996" y="24179"/>
                  <a:pt x="1193599" y="0"/>
                </a:cubicBezTo>
                <a:cubicBezTo>
                  <a:pt x="1336202" y="-24179"/>
                  <a:pt x="1596416" y="-10556"/>
                  <a:pt x="1768753" y="0"/>
                </a:cubicBezTo>
                <a:cubicBezTo>
                  <a:pt x="1941090" y="10556"/>
                  <a:pt x="2088671" y="18928"/>
                  <a:pt x="2257324" y="0"/>
                </a:cubicBezTo>
                <a:cubicBezTo>
                  <a:pt x="2425977" y="-18928"/>
                  <a:pt x="2734842" y="21832"/>
                  <a:pt x="2962352" y="0"/>
                </a:cubicBezTo>
                <a:cubicBezTo>
                  <a:pt x="3189862" y="-21832"/>
                  <a:pt x="3369765" y="10414"/>
                  <a:pt x="3624088" y="0"/>
                </a:cubicBezTo>
                <a:cubicBezTo>
                  <a:pt x="3878411" y="-10414"/>
                  <a:pt x="4054745" y="-14305"/>
                  <a:pt x="4329115" y="0"/>
                </a:cubicBezTo>
                <a:cubicBezTo>
                  <a:pt x="4344096" y="134146"/>
                  <a:pt x="4297231" y="384972"/>
                  <a:pt x="4329115" y="659606"/>
                </a:cubicBezTo>
                <a:cubicBezTo>
                  <a:pt x="4360999" y="934240"/>
                  <a:pt x="4353723" y="1033729"/>
                  <a:pt x="4329115" y="1345596"/>
                </a:cubicBezTo>
                <a:cubicBezTo>
                  <a:pt x="4304508" y="1657463"/>
                  <a:pt x="4295998" y="1818882"/>
                  <a:pt x="4329115" y="2031586"/>
                </a:cubicBezTo>
                <a:cubicBezTo>
                  <a:pt x="4362233" y="2244290"/>
                  <a:pt x="4317407" y="2342551"/>
                  <a:pt x="4329115" y="2638424"/>
                </a:cubicBezTo>
                <a:cubicBezTo>
                  <a:pt x="4192602" y="2627618"/>
                  <a:pt x="3950332" y="2648472"/>
                  <a:pt x="3840543" y="2638424"/>
                </a:cubicBezTo>
                <a:cubicBezTo>
                  <a:pt x="3730754" y="2628376"/>
                  <a:pt x="3500716" y="2626855"/>
                  <a:pt x="3308681" y="2638424"/>
                </a:cubicBezTo>
                <a:cubicBezTo>
                  <a:pt x="3116646" y="2649993"/>
                  <a:pt x="2940313" y="2643784"/>
                  <a:pt x="2776818" y="2638424"/>
                </a:cubicBezTo>
                <a:cubicBezTo>
                  <a:pt x="2613323" y="2633064"/>
                  <a:pt x="2359395" y="2630665"/>
                  <a:pt x="2158373" y="2638424"/>
                </a:cubicBezTo>
                <a:cubicBezTo>
                  <a:pt x="1957352" y="2646183"/>
                  <a:pt x="1743281" y="2666619"/>
                  <a:pt x="1583219" y="2638424"/>
                </a:cubicBezTo>
                <a:cubicBezTo>
                  <a:pt x="1423157" y="2610229"/>
                  <a:pt x="1172696" y="2660322"/>
                  <a:pt x="964774" y="2638424"/>
                </a:cubicBezTo>
                <a:cubicBezTo>
                  <a:pt x="756852" y="2616526"/>
                  <a:pt x="214776" y="2640452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화살표: 오른쪽 31">
            <a:extLst>
              <a:ext uri="{FF2B5EF4-FFF2-40B4-BE49-F238E27FC236}">
                <a16:creationId xmlns="" xmlns:a16="http://schemas.microsoft.com/office/drawing/2014/main" id="{7F487CE8-D9A0-4D44-9964-6D74F0B1887C}"/>
              </a:ext>
            </a:extLst>
          </p:cNvPr>
          <p:cNvSpPr/>
          <p:nvPr/>
        </p:nvSpPr>
        <p:spPr>
          <a:xfrm>
            <a:off x="7509850" y="1571933"/>
            <a:ext cx="709608" cy="831429"/>
          </a:xfrm>
          <a:custGeom>
            <a:avLst/>
            <a:gdLst>
              <a:gd name="connsiteX0" fmla="*/ 0 w 709608"/>
              <a:gd name="connsiteY0" fmla="*/ 196692 h 561977"/>
              <a:gd name="connsiteX1" fmla="*/ 378463 w 709608"/>
              <a:gd name="connsiteY1" fmla="*/ 196692 h 561977"/>
              <a:gd name="connsiteX2" fmla="*/ 378463 w 709608"/>
              <a:gd name="connsiteY2" fmla="*/ 0 h 561977"/>
              <a:gd name="connsiteX3" fmla="*/ 709608 w 709608"/>
              <a:gd name="connsiteY3" fmla="*/ 280989 h 561977"/>
              <a:gd name="connsiteX4" fmla="*/ 378463 w 709608"/>
              <a:gd name="connsiteY4" fmla="*/ 561977 h 561977"/>
              <a:gd name="connsiteX5" fmla="*/ 378463 w 709608"/>
              <a:gd name="connsiteY5" fmla="*/ 365285 h 561977"/>
              <a:gd name="connsiteX6" fmla="*/ 0 w 709608"/>
              <a:gd name="connsiteY6" fmla="*/ 365285 h 561977"/>
              <a:gd name="connsiteX7" fmla="*/ 0 w 709608"/>
              <a:gd name="connsiteY7" fmla="*/ 196692 h 561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608" h="561977" fill="none" extrusionOk="0">
                <a:moveTo>
                  <a:pt x="0" y="196692"/>
                </a:moveTo>
                <a:cubicBezTo>
                  <a:pt x="169828" y="164682"/>
                  <a:pt x="269869" y="214252"/>
                  <a:pt x="378463" y="196692"/>
                </a:cubicBezTo>
                <a:cubicBezTo>
                  <a:pt x="374873" y="135937"/>
                  <a:pt x="385382" y="61942"/>
                  <a:pt x="378463" y="0"/>
                </a:cubicBezTo>
                <a:cubicBezTo>
                  <a:pt x="499871" y="97900"/>
                  <a:pt x="633306" y="220942"/>
                  <a:pt x="709608" y="280989"/>
                </a:cubicBezTo>
                <a:cubicBezTo>
                  <a:pt x="604414" y="410631"/>
                  <a:pt x="495314" y="437985"/>
                  <a:pt x="378463" y="561977"/>
                </a:cubicBezTo>
                <a:cubicBezTo>
                  <a:pt x="365167" y="505610"/>
                  <a:pt x="399168" y="444296"/>
                  <a:pt x="378463" y="365285"/>
                </a:cubicBezTo>
                <a:cubicBezTo>
                  <a:pt x="190376" y="389816"/>
                  <a:pt x="170806" y="333731"/>
                  <a:pt x="0" y="365285"/>
                </a:cubicBezTo>
                <a:cubicBezTo>
                  <a:pt x="-19860" y="297539"/>
                  <a:pt x="10966" y="250308"/>
                  <a:pt x="0" y="196692"/>
                </a:cubicBezTo>
                <a:close/>
              </a:path>
              <a:path w="709608" h="561977" stroke="0" extrusionOk="0">
                <a:moveTo>
                  <a:pt x="0" y="196692"/>
                </a:moveTo>
                <a:cubicBezTo>
                  <a:pt x="166413" y="168262"/>
                  <a:pt x="268948" y="223951"/>
                  <a:pt x="378463" y="196692"/>
                </a:cubicBezTo>
                <a:cubicBezTo>
                  <a:pt x="370446" y="150084"/>
                  <a:pt x="400294" y="90204"/>
                  <a:pt x="378463" y="0"/>
                </a:cubicBezTo>
                <a:cubicBezTo>
                  <a:pt x="493112" y="69972"/>
                  <a:pt x="575781" y="235198"/>
                  <a:pt x="709608" y="280989"/>
                </a:cubicBezTo>
                <a:cubicBezTo>
                  <a:pt x="648179" y="348390"/>
                  <a:pt x="522709" y="435569"/>
                  <a:pt x="378463" y="561977"/>
                </a:cubicBezTo>
                <a:cubicBezTo>
                  <a:pt x="373447" y="522046"/>
                  <a:pt x="385355" y="461501"/>
                  <a:pt x="378463" y="365285"/>
                </a:cubicBezTo>
                <a:cubicBezTo>
                  <a:pt x="227791" y="385417"/>
                  <a:pt x="112236" y="332274"/>
                  <a:pt x="0" y="365285"/>
                </a:cubicBezTo>
                <a:cubicBezTo>
                  <a:pt x="-7510" y="312754"/>
                  <a:pt x="15873" y="277678"/>
                  <a:pt x="0" y="196692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chemeClr val="bg1"/>
            </a:solidFill>
            <a:extLst>
              <a:ext uri="{C807C97D-BFC1-408E-A445-0C87EB9F89A2}">
                <ask:lineSketchStyleProps xmlns="" xmlns:ask="http://schemas.microsoft.com/office/drawing/2018/sketchyshapes" sd="1638388508">
                  <a:prstGeom prst="rightArrow">
                    <a:avLst>
                      <a:gd name="adj1" fmla="val 30000"/>
                      <a:gd name="adj2" fmla="val 5892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8" name="그림 37">
            <a:extLst>
              <a:ext uri="{FF2B5EF4-FFF2-40B4-BE49-F238E27FC236}">
                <a16:creationId xmlns="" xmlns:a16="http://schemas.microsoft.com/office/drawing/2014/main" id="{E9B53AF0-625B-4B96-997E-E10FF34D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1" y="5824390"/>
            <a:ext cx="1052510" cy="1052510"/>
          </a:xfrm>
          <a:prstGeom prst="rect">
            <a:avLst/>
          </a:prstGeom>
        </p:spPr>
      </p:pic>
      <p:pic>
        <p:nvPicPr>
          <p:cNvPr id="40" name="그림 39" descr="음식, 그리기이(가) 표시된 사진&#10;&#10;자동 생성된 설명">
            <a:extLst>
              <a:ext uri="{FF2B5EF4-FFF2-40B4-BE49-F238E27FC236}">
                <a16:creationId xmlns="" xmlns:a16="http://schemas.microsoft.com/office/drawing/2014/main" id="{066493B7-CA25-46F0-82DB-9362943D2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75" y="-105740"/>
            <a:ext cx="1343027" cy="1343027"/>
          </a:xfrm>
          <a:prstGeom prst="rect">
            <a:avLst/>
          </a:prstGeom>
        </p:spPr>
      </p:pic>
      <p:sp>
        <p:nvSpPr>
          <p:cNvPr id="12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1381793" y="174549"/>
            <a:ext cx="3320716" cy="679634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스모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41" y="1041147"/>
            <a:ext cx="6000750" cy="4387501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002" y="3205213"/>
            <a:ext cx="4199823" cy="34458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125383-D99E-4966-8DB9-D579035244D4}"/>
              </a:ext>
            </a:extLst>
          </p:cNvPr>
          <p:cNvSpPr txBox="1"/>
          <p:nvPr/>
        </p:nvSpPr>
        <p:spPr>
          <a:xfrm>
            <a:off x="8219458" y="1267812"/>
            <a:ext cx="3598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일본 고유의</a:t>
            </a:r>
            <a:endParaRPr lang="en-US" altLang="ko-KR" sz="30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3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전통적인 격투기 스포츠</a:t>
            </a:r>
            <a:endParaRPr lang="ko-KR" altLang="en-US" sz="30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43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32" grpId="0" animBg="1"/>
      <p:bldP spid="12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0D5C2C61-B6F8-4FCE-86C2-C7FEFE387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210050"/>
            <a:ext cx="3524250" cy="28575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2800951" y="259883"/>
            <a:ext cx="6323798" cy="654216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애니메이션</a:t>
            </a:r>
            <a:endParaRPr lang="ko-KR" altLang="en-US" sz="40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67" y="1312152"/>
            <a:ext cx="4159140" cy="500716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19" y="1312153"/>
            <a:ext cx="4590284" cy="5007166"/>
          </a:xfrm>
          <a:prstGeom prst="rect">
            <a:avLst/>
          </a:prstGeom>
        </p:spPr>
      </p:pic>
      <p:sp>
        <p:nvSpPr>
          <p:cNvPr id="11" name="직사각형 30">
            <a:extLst>
              <a:ext uri="{FF2B5EF4-FFF2-40B4-BE49-F238E27FC236}">
                <a16:creationId xmlns="" xmlns:a16="http://schemas.microsoft.com/office/drawing/2014/main" id="{F8BBAD3D-4E2A-433A-B9A2-CB50D31F9114}"/>
              </a:ext>
            </a:extLst>
          </p:cNvPr>
          <p:cNvSpPr/>
          <p:nvPr/>
        </p:nvSpPr>
        <p:spPr>
          <a:xfrm>
            <a:off x="2130902" y="2757630"/>
            <a:ext cx="5256403" cy="3136176"/>
          </a:xfrm>
          <a:custGeom>
            <a:avLst/>
            <a:gdLst>
              <a:gd name="connsiteX0" fmla="*/ 0 w 4329115"/>
              <a:gd name="connsiteY0" fmla="*/ 0 h 2638424"/>
              <a:gd name="connsiteX1" fmla="*/ 575154 w 4329115"/>
              <a:gd name="connsiteY1" fmla="*/ 0 h 2638424"/>
              <a:gd name="connsiteX2" fmla="*/ 1236890 w 4329115"/>
              <a:gd name="connsiteY2" fmla="*/ 0 h 2638424"/>
              <a:gd name="connsiteX3" fmla="*/ 1898626 w 4329115"/>
              <a:gd name="connsiteY3" fmla="*/ 0 h 2638424"/>
              <a:gd name="connsiteX4" fmla="*/ 2560362 w 4329115"/>
              <a:gd name="connsiteY4" fmla="*/ 0 h 2638424"/>
              <a:gd name="connsiteX5" fmla="*/ 3048934 w 4329115"/>
              <a:gd name="connsiteY5" fmla="*/ 0 h 2638424"/>
              <a:gd name="connsiteX6" fmla="*/ 3753961 w 4329115"/>
              <a:gd name="connsiteY6" fmla="*/ 0 h 2638424"/>
              <a:gd name="connsiteX7" fmla="*/ 4329115 w 4329115"/>
              <a:gd name="connsiteY7" fmla="*/ 0 h 2638424"/>
              <a:gd name="connsiteX8" fmla="*/ 4329115 w 4329115"/>
              <a:gd name="connsiteY8" fmla="*/ 633222 h 2638424"/>
              <a:gd name="connsiteX9" fmla="*/ 4329115 w 4329115"/>
              <a:gd name="connsiteY9" fmla="*/ 1345596 h 2638424"/>
              <a:gd name="connsiteX10" fmla="*/ 4329115 w 4329115"/>
              <a:gd name="connsiteY10" fmla="*/ 2005202 h 2638424"/>
              <a:gd name="connsiteX11" fmla="*/ 4329115 w 4329115"/>
              <a:gd name="connsiteY11" fmla="*/ 2638424 h 2638424"/>
              <a:gd name="connsiteX12" fmla="*/ 3797252 w 4329115"/>
              <a:gd name="connsiteY12" fmla="*/ 2638424 h 2638424"/>
              <a:gd name="connsiteX13" fmla="*/ 3308681 w 4329115"/>
              <a:gd name="connsiteY13" fmla="*/ 2638424 h 2638424"/>
              <a:gd name="connsiteX14" fmla="*/ 2820109 w 4329115"/>
              <a:gd name="connsiteY14" fmla="*/ 2638424 h 2638424"/>
              <a:gd name="connsiteX15" fmla="*/ 2331538 w 4329115"/>
              <a:gd name="connsiteY15" fmla="*/ 2638424 h 2638424"/>
              <a:gd name="connsiteX16" fmla="*/ 1842966 w 4329115"/>
              <a:gd name="connsiteY16" fmla="*/ 2638424 h 2638424"/>
              <a:gd name="connsiteX17" fmla="*/ 1267812 w 4329115"/>
              <a:gd name="connsiteY17" fmla="*/ 2638424 h 2638424"/>
              <a:gd name="connsiteX18" fmla="*/ 606076 w 4329115"/>
              <a:gd name="connsiteY18" fmla="*/ 2638424 h 2638424"/>
              <a:gd name="connsiteX19" fmla="*/ 0 w 4329115"/>
              <a:gd name="connsiteY19" fmla="*/ 2638424 h 2638424"/>
              <a:gd name="connsiteX20" fmla="*/ 0 w 4329115"/>
              <a:gd name="connsiteY20" fmla="*/ 1926050 h 2638424"/>
              <a:gd name="connsiteX21" fmla="*/ 0 w 4329115"/>
              <a:gd name="connsiteY21" fmla="*/ 1213675 h 2638424"/>
              <a:gd name="connsiteX22" fmla="*/ 0 w 4329115"/>
              <a:gd name="connsiteY22" fmla="*/ 606838 h 2638424"/>
              <a:gd name="connsiteX23" fmla="*/ 0 w 4329115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9115" h="2638424" fill="none" extrusionOk="0">
                <a:moveTo>
                  <a:pt x="0" y="0"/>
                </a:moveTo>
                <a:cubicBezTo>
                  <a:pt x="211567" y="-10081"/>
                  <a:pt x="349801" y="-12072"/>
                  <a:pt x="575154" y="0"/>
                </a:cubicBezTo>
                <a:cubicBezTo>
                  <a:pt x="800507" y="12072"/>
                  <a:pt x="959552" y="-16981"/>
                  <a:pt x="1236890" y="0"/>
                </a:cubicBezTo>
                <a:cubicBezTo>
                  <a:pt x="1514228" y="16981"/>
                  <a:pt x="1702910" y="32279"/>
                  <a:pt x="1898626" y="0"/>
                </a:cubicBezTo>
                <a:cubicBezTo>
                  <a:pt x="2094342" y="-32279"/>
                  <a:pt x="2392145" y="-11317"/>
                  <a:pt x="2560362" y="0"/>
                </a:cubicBezTo>
                <a:cubicBezTo>
                  <a:pt x="2728579" y="11317"/>
                  <a:pt x="2912743" y="8945"/>
                  <a:pt x="3048934" y="0"/>
                </a:cubicBezTo>
                <a:cubicBezTo>
                  <a:pt x="3185125" y="-8945"/>
                  <a:pt x="3472843" y="-34269"/>
                  <a:pt x="3753961" y="0"/>
                </a:cubicBezTo>
                <a:cubicBezTo>
                  <a:pt x="4035079" y="34269"/>
                  <a:pt x="4112843" y="1201"/>
                  <a:pt x="4329115" y="0"/>
                </a:cubicBezTo>
                <a:cubicBezTo>
                  <a:pt x="4353857" y="159501"/>
                  <a:pt x="4353884" y="329861"/>
                  <a:pt x="4329115" y="633222"/>
                </a:cubicBezTo>
                <a:cubicBezTo>
                  <a:pt x="4304346" y="936583"/>
                  <a:pt x="4317866" y="1110899"/>
                  <a:pt x="4329115" y="1345596"/>
                </a:cubicBezTo>
                <a:cubicBezTo>
                  <a:pt x="4340364" y="1580293"/>
                  <a:pt x="4332422" y="1764513"/>
                  <a:pt x="4329115" y="2005202"/>
                </a:cubicBezTo>
                <a:cubicBezTo>
                  <a:pt x="4325808" y="2245891"/>
                  <a:pt x="4343077" y="2367921"/>
                  <a:pt x="4329115" y="2638424"/>
                </a:cubicBezTo>
                <a:cubicBezTo>
                  <a:pt x="4217486" y="2614273"/>
                  <a:pt x="4041698" y="2635047"/>
                  <a:pt x="3797252" y="2638424"/>
                </a:cubicBezTo>
                <a:cubicBezTo>
                  <a:pt x="3552806" y="2641801"/>
                  <a:pt x="3549996" y="2630556"/>
                  <a:pt x="3308681" y="2638424"/>
                </a:cubicBezTo>
                <a:cubicBezTo>
                  <a:pt x="3067366" y="2646292"/>
                  <a:pt x="2965866" y="2660542"/>
                  <a:pt x="2820109" y="2638424"/>
                </a:cubicBezTo>
                <a:cubicBezTo>
                  <a:pt x="2674352" y="2616306"/>
                  <a:pt x="2449899" y="2653297"/>
                  <a:pt x="2331538" y="2638424"/>
                </a:cubicBezTo>
                <a:cubicBezTo>
                  <a:pt x="2213177" y="2623551"/>
                  <a:pt x="2039110" y="2614021"/>
                  <a:pt x="1842966" y="2638424"/>
                </a:cubicBezTo>
                <a:cubicBezTo>
                  <a:pt x="1646822" y="2662827"/>
                  <a:pt x="1399342" y="2626801"/>
                  <a:pt x="1267812" y="2638424"/>
                </a:cubicBezTo>
                <a:cubicBezTo>
                  <a:pt x="1136282" y="2650047"/>
                  <a:pt x="814649" y="2622177"/>
                  <a:pt x="606076" y="2638424"/>
                </a:cubicBezTo>
                <a:cubicBezTo>
                  <a:pt x="397503" y="2654671"/>
                  <a:pt x="162811" y="2630651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329115" h="2638424" stroke="0" extrusionOk="0">
                <a:moveTo>
                  <a:pt x="0" y="0"/>
                </a:moveTo>
                <a:cubicBezTo>
                  <a:pt x="222259" y="17170"/>
                  <a:pt x="377128" y="5587"/>
                  <a:pt x="705027" y="0"/>
                </a:cubicBezTo>
                <a:cubicBezTo>
                  <a:pt x="1032926" y="-5587"/>
                  <a:pt x="1050996" y="24179"/>
                  <a:pt x="1193599" y="0"/>
                </a:cubicBezTo>
                <a:cubicBezTo>
                  <a:pt x="1336202" y="-24179"/>
                  <a:pt x="1596416" y="-10556"/>
                  <a:pt x="1768753" y="0"/>
                </a:cubicBezTo>
                <a:cubicBezTo>
                  <a:pt x="1941090" y="10556"/>
                  <a:pt x="2088671" y="18928"/>
                  <a:pt x="2257324" y="0"/>
                </a:cubicBezTo>
                <a:cubicBezTo>
                  <a:pt x="2425977" y="-18928"/>
                  <a:pt x="2734842" y="21832"/>
                  <a:pt x="2962352" y="0"/>
                </a:cubicBezTo>
                <a:cubicBezTo>
                  <a:pt x="3189862" y="-21832"/>
                  <a:pt x="3369765" y="10414"/>
                  <a:pt x="3624088" y="0"/>
                </a:cubicBezTo>
                <a:cubicBezTo>
                  <a:pt x="3878411" y="-10414"/>
                  <a:pt x="4054745" y="-14305"/>
                  <a:pt x="4329115" y="0"/>
                </a:cubicBezTo>
                <a:cubicBezTo>
                  <a:pt x="4344096" y="134146"/>
                  <a:pt x="4297231" y="384972"/>
                  <a:pt x="4329115" y="659606"/>
                </a:cubicBezTo>
                <a:cubicBezTo>
                  <a:pt x="4360999" y="934240"/>
                  <a:pt x="4353723" y="1033729"/>
                  <a:pt x="4329115" y="1345596"/>
                </a:cubicBezTo>
                <a:cubicBezTo>
                  <a:pt x="4304508" y="1657463"/>
                  <a:pt x="4295998" y="1818882"/>
                  <a:pt x="4329115" y="2031586"/>
                </a:cubicBezTo>
                <a:cubicBezTo>
                  <a:pt x="4362233" y="2244290"/>
                  <a:pt x="4317407" y="2342551"/>
                  <a:pt x="4329115" y="2638424"/>
                </a:cubicBezTo>
                <a:cubicBezTo>
                  <a:pt x="4192602" y="2627618"/>
                  <a:pt x="3950332" y="2648472"/>
                  <a:pt x="3840543" y="2638424"/>
                </a:cubicBezTo>
                <a:cubicBezTo>
                  <a:pt x="3730754" y="2628376"/>
                  <a:pt x="3500716" y="2626855"/>
                  <a:pt x="3308681" y="2638424"/>
                </a:cubicBezTo>
                <a:cubicBezTo>
                  <a:pt x="3116646" y="2649993"/>
                  <a:pt x="2940313" y="2643784"/>
                  <a:pt x="2776818" y="2638424"/>
                </a:cubicBezTo>
                <a:cubicBezTo>
                  <a:pt x="2613323" y="2633064"/>
                  <a:pt x="2359395" y="2630665"/>
                  <a:pt x="2158373" y="2638424"/>
                </a:cubicBezTo>
                <a:cubicBezTo>
                  <a:pt x="1957352" y="2646183"/>
                  <a:pt x="1743281" y="2666619"/>
                  <a:pt x="1583219" y="2638424"/>
                </a:cubicBezTo>
                <a:cubicBezTo>
                  <a:pt x="1423157" y="2610229"/>
                  <a:pt x="1172696" y="2660322"/>
                  <a:pt x="964774" y="2638424"/>
                </a:cubicBezTo>
                <a:cubicBezTo>
                  <a:pt x="756852" y="2616526"/>
                  <a:pt x="214776" y="2640452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</a:rPr>
              <a:t>전 세계적으로 </a:t>
            </a:r>
            <a:endParaRPr lang="en-US" altLang="ko-KR" sz="32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3200" dirty="0" smtClean="0">
                <a:solidFill>
                  <a:schemeClr val="tx1"/>
                </a:solidFill>
              </a:rPr>
              <a:t>만화로 유명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순서도: 지연 27">
            <a:extLst>
              <a:ext uri="{FF2B5EF4-FFF2-40B4-BE49-F238E27FC236}">
                <a16:creationId xmlns="" xmlns:a16="http://schemas.microsoft.com/office/drawing/2014/main" id="{751C6FC9-63F6-43DA-BB04-1D3475C2CE86}"/>
              </a:ext>
            </a:extLst>
          </p:cNvPr>
          <p:cNvSpPr/>
          <p:nvPr/>
        </p:nvSpPr>
        <p:spPr>
          <a:xfrm rot="16200000">
            <a:off x="3214660" y="-2094355"/>
            <a:ext cx="5762682" cy="12192001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  <a:extLst>
              <a:ext uri="{C807C97D-BFC1-408E-A445-0C87EB9F89A2}">
                <ask:lineSketchStyleProps xmlns="" xmlns:ask="http://schemas.microsoft.com/office/drawing/2018/sketchyshapes" sd="847502515">
                  <a:custGeom>
                    <a:avLst/>
                    <a:gdLst>
                      <a:gd name="connsiteX0" fmla="*/ 0 w 6162675"/>
                      <a:gd name="connsiteY0" fmla="*/ 0 h 12192001"/>
                      <a:gd name="connsiteX1" fmla="*/ 421116 w 6162675"/>
                      <a:gd name="connsiteY1" fmla="*/ 0 h 12192001"/>
                      <a:gd name="connsiteX2" fmla="*/ 903859 w 6162675"/>
                      <a:gd name="connsiteY2" fmla="*/ 0 h 12192001"/>
                      <a:gd name="connsiteX3" fmla="*/ 1324975 w 6162675"/>
                      <a:gd name="connsiteY3" fmla="*/ 0 h 12192001"/>
                      <a:gd name="connsiteX4" fmla="*/ 1807718 w 6162675"/>
                      <a:gd name="connsiteY4" fmla="*/ 0 h 12192001"/>
                      <a:gd name="connsiteX5" fmla="*/ 2352088 w 6162675"/>
                      <a:gd name="connsiteY5" fmla="*/ 0 h 12192001"/>
                      <a:gd name="connsiteX6" fmla="*/ 3081338 w 6162675"/>
                      <a:gd name="connsiteY6" fmla="*/ 0 h 12192001"/>
                      <a:gd name="connsiteX7" fmla="*/ 6162676 w 6162675"/>
                      <a:gd name="connsiteY7" fmla="*/ 6096001 h 12192001"/>
                      <a:gd name="connsiteX8" fmla="*/ 3081338 w 6162675"/>
                      <a:gd name="connsiteY8" fmla="*/ 12192002 h 12192001"/>
                      <a:gd name="connsiteX9" fmla="*/ 2598595 w 6162675"/>
                      <a:gd name="connsiteY9" fmla="*/ 12192002 h 12192001"/>
                      <a:gd name="connsiteX10" fmla="*/ 2023412 w 6162675"/>
                      <a:gd name="connsiteY10" fmla="*/ 12192002 h 12192001"/>
                      <a:gd name="connsiteX11" fmla="*/ 1479042 w 6162675"/>
                      <a:gd name="connsiteY11" fmla="*/ 12192001 h 12192001"/>
                      <a:gd name="connsiteX12" fmla="*/ 934673 w 6162675"/>
                      <a:gd name="connsiteY12" fmla="*/ 12192001 h 12192001"/>
                      <a:gd name="connsiteX13" fmla="*/ 513556 w 6162675"/>
                      <a:gd name="connsiteY13" fmla="*/ 12192001 h 12192001"/>
                      <a:gd name="connsiteX14" fmla="*/ 0 w 6162675"/>
                      <a:gd name="connsiteY14" fmla="*/ 12192001 h 12192001"/>
                      <a:gd name="connsiteX15" fmla="*/ 0 w 6162675"/>
                      <a:gd name="connsiteY15" fmla="*/ 11733350 h 12192001"/>
                      <a:gd name="connsiteX16" fmla="*/ 0 w 6162675"/>
                      <a:gd name="connsiteY16" fmla="*/ 11518538 h 12192001"/>
                      <a:gd name="connsiteX17" fmla="*/ 0 w 6162675"/>
                      <a:gd name="connsiteY17" fmla="*/ 11059887 h 12192001"/>
                      <a:gd name="connsiteX18" fmla="*/ 0 w 6162675"/>
                      <a:gd name="connsiteY18" fmla="*/ 10723155 h 12192001"/>
                      <a:gd name="connsiteX19" fmla="*/ 0 w 6162675"/>
                      <a:gd name="connsiteY19" fmla="*/ 10386424 h 12192001"/>
                      <a:gd name="connsiteX20" fmla="*/ 0 w 6162675"/>
                      <a:gd name="connsiteY20" fmla="*/ 10049692 h 12192001"/>
                      <a:gd name="connsiteX21" fmla="*/ 0 w 6162675"/>
                      <a:gd name="connsiteY21" fmla="*/ 9834881 h 12192001"/>
                      <a:gd name="connsiteX22" fmla="*/ 0 w 6162675"/>
                      <a:gd name="connsiteY22" fmla="*/ 9620069 h 12192001"/>
                      <a:gd name="connsiteX23" fmla="*/ 0 w 6162675"/>
                      <a:gd name="connsiteY23" fmla="*/ 8795658 h 12192001"/>
                      <a:gd name="connsiteX24" fmla="*/ 0 w 6162675"/>
                      <a:gd name="connsiteY24" fmla="*/ 8580846 h 12192001"/>
                      <a:gd name="connsiteX25" fmla="*/ 0 w 6162675"/>
                      <a:gd name="connsiteY25" fmla="*/ 8122195 h 12192001"/>
                      <a:gd name="connsiteX26" fmla="*/ 0 w 6162675"/>
                      <a:gd name="connsiteY26" fmla="*/ 7541623 h 12192001"/>
                      <a:gd name="connsiteX27" fmla="*/ 0 w 6162675"/>
                      <a:gd name="connsiteY27" fmla="*/ 6717212 h 12192001"/>
                      <a:gd name="connsiteX28" fmla="*/ 0 w 6162675"/>
                      <a:gd name="connsiteY28" fmla="*/ 5892800 h 12192001"/>
                      <a:gd name="connsiteX29" fmla="*/ 0 w 6162675"/>
                      <a:gd name="connsiteY29" fmla="*/ 5556069 h 12192001"/>
                      <a:gd name="connsiteX30" fmla="*/ 0 w 6162675"/>
                      <a:gd name="connsiteY30" fmla="*/ 5219338 h 12192001"/>
                      <a:gd name="connsiteX31" fmla="*/ 0 w 6162675"/>
                      <a:gd name="connsiteY31" fmla="*/ 5004526 h 12192001"/>
                      <a:gd name="connsiteX32" fmla="*/ 0 w 6162675"/>
                      <a:gd name="connsiteY32" fmla="*/ 4180115 h 12192001"/>
                      <a:gd name="connsiteX33" fmla="*/ 0 w 6162675"/>
                      <a:gd name="connsiteY33" fmla="*/ 3477623 h 12192001"/>
                      <a:gd name="connsiteX34" fmla="*/ 0 w 6162675"/>
                      <a:gd name="connsiteY34" fmla="*/ 3018972 h 12192001"/>
                      <a:gd name="connsiteX35" fmla="*/ 0 w 6162675"/>
                      <a:gd name="connsiteY35" fmla="*/ 2438400 h 12192001"/>
                      <a:gd name="connsiteX36" fmla="*/ 0 w 6162675"/>
                      <a:gd name="connsiteY36" fmla="*/ 1735909 h 12192001"/>
                      <a:gd name="connsiteX37" fmla="*/ 0 w 6162675"/>
                      <a:gd name="connsiteY37" fmla="*/ 1521097 h 12192001"/>
                      <a:gd name="connsiteX38" fmla="*/ 0 w 6162675"/>
                      <a:gd name="connsiteY38" fmla="*/ 940526 h 12192001"/>
                      <a:gd name="connsiteX39" fmla="*/ 0 w 6162675"/>
                      <a:gd name="connsiteY39" fmla="*/ 725714 h 12192001"/>
                      <a:gd name="connsiteX40" fmla="*/ 0 w 6162675"/>
                      <a:gd name="connsiteY40" fmla="*/ 0 h 1219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6162675" h="12192001" fill="none" extrusionOk="0">
                        <a:moveTo>
                          <a:pt x="0" y="0"/>
                        </a:moveTo>
                        <a:cubicBezTo>
                          <a:pt x="181774" y="-1418"/>
                          <a:pt x="297074" y="23303"/>
                          <a:pt x="421116" y="0"/>
                        </a:cubicBezTo>
                        <a:cubicBezTo>
                          <a:pt x="545158" y="-23303"/>
                          <a:pt x="796154" y="50163"/>
                          <a:pt x="903859" y="0"/>
                        </a:cubicBezTo>
                        <a:cubicBezTo>
                          <a:pt x="1011564" y="-50163"/>
                          <a:pt x="1172421" y="2255"/>
                          <a:pt x="1324975" y="0"/>
                        </a:cubicBezTo>
                        <a:cubicBezTo>
                          <a:pt x="1477529" y="-2255"/>
                          <a:pt x="1650842" y="30937"/>
                          <a:pt x="1807718" y="0"/>
                        </a:cubicBezTo>
                        <a:cubicBezTo>
                          <a:pt x="1964594" y="-30937"/>
                          <a:pt x="2195978" y="45837"/>
                          <a:pt x="2352088" y="0"/>
                        </a:cubicBezTo>
                        <a:cubicBezTo>
                          <a:pt x="2508198" y="-45837"/>
                          <a:pt x="2923031" y="81337"/>
                          <a:pt x="3081338" y="0"/>
                        </a:cubicBezTo>
                        <a:cubicBezTo>
                          <a:pt x="4423973" y="129603"/>
                          <a:pt x="6545219" y="3529406"/>
                          <a:pt x="6162676" y="6096001"/>
                        </a:cubicBezTo>
                        <a:cubicBezTo>
                          <a:pt x="6233054" y="9600569"/>
                          <a:pt x="4780056" y="12409057"/>
                          <a:pt x="3081338" y="12192002"/>
                        </a:cubicBezTo>
                        <a:cubicBezTo>
                          <a:pt x="2950369" y="12195970"/>
                          <a:pt x="2796281" y="12134131"/>
                          <a:pt x="2598595" y="12192002"/>
                        </a:cubicBezTo>
                        <a:cubicBezTo>
                          <a:pt x="2400909" y="12249873"/>
                          <a:pt x="2225939" y="12161996"/>
                          <a:pt x="2023412" y="12192002"/>
                        </a:cubicBezTo>
                        <a:cubicBezTo>
                          <a:pt x="1820885" y="12222008"/>
                          <a:pt x="1603985" y="12148513"/>
                          <a:pt x="1479042" y="12192001"/>
                        </a:cubicBezTo>
                        <a:cubicBezTo>
                          <a:pt x="1354099" y="12235490"/>
                          <a:pt x="1108897" y="12144162"/>
                          <a:pt x="934673" y="12192001"/>
                        </a:cubicBezTo>
                        <a:cubicBezTo>
                          <a:pt x="760449" y="12239840"/>
                          <a:pt x="620014" y="12166991"/>
                          <a:pt x="513556" y="12192001"/>
                        </a:cubicBezTo>
                        <a:cubicBezTo>
                          <a:pt x="407098" y="12217011"/>
                          <a:pt x="189590" y="12187540"/>
                          <a:pt x="0" y="12192001"/>
                        </a:cubicBezTo>
                        <a:cubicBezTo>
                          <a:pt x="-38192" y="12064197"/>
                          <a:pt x="33725" y="11864200"/>
                          <a:pt x="0" y="11733350"/>
                        </a:cubicBezTo>
                        <a:cubicBezTo>
                          <a:pt x="-33725" y="11602500"/>
                          <a:pt x="23654" y="11565202"/>
                          <a:pt x="0" y="11518538"/>
                        </a:cubicBezTo>
                        <a:cubicBezTo>
                          <a:pt x="-23654" y="11471874"/>
                          <a:pt x="18322" y="11235815"/>
                          <a:pt x="0" y="11059887"/>
                        </a:cubicBezTo>
                        <a:cubicBezTo>
                          <a:pt x="-18322" y="10883959"/>
                          <a:pt x="16376" y="10854601"/>
                          <a:pt x="0" y="10723155"/>
                        </a:cubicBezTo>
                        <a:cubicBezTo>
                          <a:pt x="-16376" y="10591709"/>
                          <a:pt x="7461" y="10487250"/>
                          <a:pt x="0" y="10386424"/>
                        </a:cubicBezTo>
                        <a:cubicBezTo>
                          <a:pt x="-7461" y="10285598"/>
                          <a:pt x="21809" y="10170659"/>
                          <a:pt x="0" y="10049692"/>
                        </a:cubicBezTo>
                        <a:cubicBezTo>
                          <a:pt x="-21809" y="9928725"/>
                          <a:pt x="20014" y="9908069"/>
                          <a:pt x="0" y="9834881"/>
                        </a:cubicBezTo>
                        <a:cubicBezTo>
                          <a:pt x="-20014" y="9761693"/>
                          <a:pt x="16517" y="9682747"/>
                          <a:pt x="0" y="9620069"/>
                        </a:cubicBezTo>
                        <a:cubicBezTo>
                          <a:pt x="-16517" y="9557391"/>
                          <a:pt x="18622" y="9068884"/>
                          <a:pt x="0" y="8795658"/>
                        </a:cubicBezTo>
                        <a:cubicBezTo>
                          <a:pt x="-18622" y="8522432"/>
                          <a:pt x="3013" y="8660555"/>
                          <a:pt x="0" y="8580846"/>
                        </a:cubicBezTo>
                        <a:cubicBezTo>
                          <a:pt x="-3013" y="8501137"/>
                          <a:pt x="18358" y="8237312"/>
                          <a:pt x="0" y="8122195"/>
                        </a:cubicBezTo>
                        <a:cubicBezTo>
                          <a:pt x="-18358" y="8007078"/>
                          <a:pt x="6817" y="7775125"/>
                          <a:pt x="0" y="7541623"/>
                        </a:cubicBezTo>
                        <a:cubicBezTo>
                          <a:pt x="-6817" y="7308121"/>
                          <a:pt x="17612" y="7083346"/>
                          <a:pt x="0" y="6717212"/>
                        </a:cubicBezTo>
                        <a:cubicBezTo>
                          <a:pt x="-17612" y="6351078"/>
                          <a:pt x="73821" y="6281746"/>
                          <a:pt x="0" y="5892800"/>
                        </a:cubicBezTo>
                        <a:cubicBezTo>
                          <a:pt x="-73821" y="5503854"/>
                          <a:pt x="40064" y="5672523"/>
                          <a:pt x="0" y="5556069"/>
                        </a:cubicBezTo>
                        <a:cubicBezTo>
                          <a:pt x="-40064" y="5439615"/>
                          <a:pt x="33114" y="5333355"/>
                          <a:pt x="0" y="5219338"/>
                        </a:cubicBezTo>
                        <a:cubicBezTo>
                          <a:pt x="-33114" y="5105321"/>
                          <a:pt x="14062" y="5107558"/>
                          <a:pt x="0" y="5004526"/>
                        </a:cubicBezTo>
                        <a:cubicBezTo>
                          <a:pt x="-14062" y="4901494"/>
                          <a:pt x="36085" y="4447266"/>
                          <a:pt x="0" y="4180115"/>
                        </a:cubicBezTo>
                        <a:cubicBezTo>
                          <a:pt x="-36085" y="3912964"/>
                          <a:pt x="26273" y="3691516"/>
                          <a:pt x="0" y="3477623"/>
                        </a:cubicBezTo>
                        <a:cubicBezTo>
                          <a:pt x="-26273" y="3263730"/>
                          <a:pt x="5739" y="3232135"/>
                          <a:pt x="0" y="3018972"/>
                        </a:cubicBezTo>
                        <a:cubicBezTo>
                          <a:pt x="-5739" y="2805809"/>
                          <a:pt x="64320" y="2720058"/>
                          <a:pt x="0" y="2438400"/>
                        </a:cubicBezTo>
                        <a:cubicBezTo>
                          <a:pt x="-64320" y="2156742"/>
                          <a:pt x="17951" y="1886690"/>
                          <a:pt x="0" y="1735909"/>
                        </a:cubicBezTo>
                        <a:cubicBezTo>
                          <a:pt x="-17951" y="1585128"/>
                          <a:pt x="6815" y="1584347"/>
                          <a:pt x="0" y="1521097"/>
                        </a:cubicBezTo>
                        <a:cubicBezTo>
                          <a:pt x="-6815" y="1457847"/>
                          <a:pt x="41190" y="1107649"/>
                          <a:pt x="0" y="940526"/>
                        </a:cubicBezTo>
                        <a:cubicBezTo>
                          <a:pt x="-41190" y="773403"/>
                          <a:pt x="14035" y="794708"/>
                          <a:pt x="0" y="725714"/>
                        </a:cubicBezTo>
                        <a:cubicBezTo>
                          <a:pt x="-14035" y="656720"/>
                          <a:pt x="4954" y="224700"/>
                          <a:pt x="0" y="0"/>
                        </a:cubicBezTo>
                        <a:close/>
                      </a:path>
                      <a:path w="6162675" h="12192001" stroke="0" extrusionOk="0">
                        <a:moveTo>
                          <a:pt x="0" y="0"/>
                        </a:moveTo>
                        <a:cubicBezTo>
                          <a:pt x="116492" y="-160"/>
                          <a:pt x="311277" y="28328"/>
                          <a:pt x="451930" y="0"/>
                        </a:cubicBezTo>
                        <a:cubicBezTo>
                          <a:pt x="592583" y="-28328"/>
                          <a:pt x="756128" y="28459"/>
                          <a:pt x="903859" y="0"/>
                        </a:cubicBezTo>
                        <a:cubicBezTo>
                          <a:pt x="1051590" y="-28459"/>
                          <a:pt x="1245960" y="61953"/>
                          <a:pt x="1448229" y="0"/>
                        </a:cubicBezTo>
                        <a:cubicBezTo>
                          <a:pt x="1650498" y="-61953"/>
                          <a:pt x="1850382" y="8828"/>
                          <a:pt x="1992599" y="0"/>
                        </a:cubicBezTo>
                        <a:cubicBezTo>
                          <a:pt x="2134816" y="-8828"/>
                          <a:pt x="2326378" y="24478"/>
                          <a:pt x="2444528" y="0"/>
                        </a:cubicBezTo>
                        <a:cubicBezTo>
                          <a:pt x="2562678" y="-24478"/>
                          <a:pt x="2786311" y="31176"/>
                          <a:pt x="3081338" y="0"/>
                        </a:cubicBezTo>
                        <a:cubicBezTo>
                          <a:pt x="4324388" y="-587960"/>
                          <a:pt x="6565138" y="2609711"/>
                          <a:pt x="6162676" y="6096001"/>
                        </a:cubicBezTo>
                        <a:cubicBezTo>
                          <a:pt x="5762280" y="9436395"/>
                          <a:pt x="4782860" y="12147590"/>
                          <a:pt x="3081338" y="12192002"/>
                        </a:cubicBezTo>
                        <a:cubicBezTo>
                          <a:pt x="2966306" y="12195026"/>
                          <a:pt x="2813926" y="12144742"/>
                          <a:pt x="2567782" y="12192002"/>
                        </a:cubicBezTo>
                        <a:cubicBezTo>
                          <a:pt x="2321638" y="12239262"/>
                          <a:pt x="2231625" y="12138673"/>
                          <a:pt x="2023412" y="12192002"/>
                        </a:cubicBezTo>
                        <a:cubicBezTo>
                          <a:pt x="1815199" y="12245331"/>
                          <a:pt x="1639359" y="12178699"/>
                          <a:pt x="1540669" y="12192002"/>
                        </a:cubicBezTo>
                        <a:cubicBezTo>
                          <a:pt x="1441979" y="12205304"/>
                          <a:pt x="1314169" y="12175390"/>
                          <a:pt x="1088739" y="12192001"/>
                        </a:cubicBezTo>
                        <a:cubicBezTo>
                          <a:pt x="863309" y="12208613"/>
                          <a:pt x="767024" y="12140794"/>
                          <a:pt x="575183" y="12192001"/>
                        </a:cubicBezTo>
                        <a:cubicBezTo>
                          <a:pt x="383342" y="12243208"/>
                          <a:pt x="117644" y="12179076"/>
                          <a:pt x="0" y="12192001"/>
                        </a:cubicBezTo>
                        <a:cubicBezTo>
                          <a:pt x="-64185" y="11900697"/>
                          <a:pt x="48440" y="11701397"/>
                          <a:pt x="0" y="11489510"/>
                        </a:cubicBezTo>
                        <a:cubicBezTo>
                          <a:pt x="-48440" y="11277623"/>
                          <a:pt x="151" y="11257120"/>
                          <a:pt x="0" y="11152778"/>
                        </a:cubicBezTo>
                        <a:cubicBezTo>
                          <a:pt x="-151" y="11048436"/>
                          <a:pt x="58284" y="10738525"/>
                          <a:pt x="0" y="10328367"/>
                        </a:cubicBezTo>
                        <a:cubicBezTo>
                          <a:pt x="-58284" y="9918209"/>
                          <a:pt x="27134" y="10033885"/>
                          <a:pt x="0" y="9869715"/>
                        </a:cubicBezTo>
                        <a:cubicBezTo>
                          <a:pt x="-27134" y="9705545"/>
                          <a:pt x="44344" y="9636608"/>
                          <a:pt x="0" y="9411064"/>
                        </a:cubicBezTo>
                        <a:cubicBezTo>
                          <a:pt x="-44344" y="9185520"/>
                          <a:pt x="84242" y="8887054"/>
                          <a:pt x="0" y="8708572"/>
                        </a:cubicBezTo>
                        <a:cubicBezTo>
                          <a:pt x="-84242" y="8530090"/>
                          <a:pt x="19467" y="8298680"/>
                          <a:pt x="0" y="8006081"/>
                        </a:cubicBezTo>
                        <a:cubicBezTo>
                          <a:pt x="-19467" y="7713482"/>
                          <a:pt x="1712" y="7748334"/>
                          <a:pt x="0" y="7547429"/>
                        </a:cubicBezTo>
                        <a:cubicBezTo>
                          <a:pt x="-1712" y="7346524"/>
                          <a:pt x="12183" y="7237857"/>
                          <a:pt x="0" y="6966858"/>
                        </a:cubicBezTo>
                        <a:cubicBezTo>
                          <a:pt x="-12183" y="6695859"/>
                          <a:pt x="124" y="6852279"/>
                          <a:pt x="0" y="6752046"/>
                        </a:cubicBezTo>
                        <a:cubicBezTo>
                          <a:pt x="-124" y="6651813"/>
                          <a:pt x="35421" y="6445991"/>
                          <a:pt x="0" y="6293395"/>
                        </a:cubicBezTo>
                        <a:cubicBezTo>
                          <a:pt x="-35421" y="6140799"/>
                          <a:pt x="4816" y="5867188"/>
                          <a:pt x="0" y="5712823"/>
                        </a:cubicBezTo>
                        <a:cubicBezTo>
                          <a:pt x="-4816" y="5558458"/>
                          <a:pt x="69197" y="5412681"/>
                          <a:pt x="0" y="5132252"/>
                        </a:cubicBezTo>
                        <a:cubicBezTo>
                          <a:pt x="-69197" y="4851823"/>
                          <a:pt x="29601" y="4605157"/>
                          <a:pt x="0" y="4429760"/>
                        </a:cubicBezTo>
                        <a:cubicBezTo>
                          <a:pt x="-29601" y="4254363"/>
                          <a:pt x="10188" y="4110814"/>
                          <a:pt x="0" y="3849189"/>
                        </a:cubicBezTo>
                        <a:cubicBezTo>
                          <a:pt x="-10188" y="3587564"/>
                          <a:pt x="51240" y="3356252"/>
                          <a:pt x="0" y="3024777"/>
                        </a:cubicBezTo>
                        <a:cubicBezTo>
                          <a:pt x="-51240" y="2693302"/>
                          <a:pt x="65736" y="2503881"/>
                          <a:pt x="0" y="2200366"/>
                        </a:cubicBezTo>
                        <a:cubicBezTo>
                          <a:pt x="-65736" y="1896851"/>
                          <a:pt x="22806" y="1909917"/>
                          <a:pt x="0" y="1741714"/>
                        </a:cubicBezTo>
                        <a:cubicBezTo>
                          <a:pt x="-22806" y="1573511"/>
                          <a:pt x="33743" y="1188088"/>
                          <a:pt x="0" y="1039223"/>
                        </a:cubicBezTo>
                        <a:cubicBezTo>
                          <a:pt x="-33743" y="890358"/>
                          <a:pt x="37793" y="783991"/>
                          <a:pt x="0" y="702491"/>
                        </a:cubicBezTo>
                        <a:cubicBezTo>
                          <a:pt x="-37793" y="620991"/>
                          <a:pt x="30911" y="3110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 descr="옷걸이이(가) 표시된 사진&#10;&#10;자동 생성된 설명">
            <a:extLst>
              <a:ext uri="{FF2B5EF4-FFF2-40B4-BE49-F238E27FC236}">
                <a16:creationId xmlns="" xmlns:a16="http://schemas.microsoft.com/office/drawing/2014/main" id="{72783B9E-1C97-422F-B726-22BE702EE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852" y1="15766" x2="51451" y2="74174"/>
                        <a14:backgroundMark x1="22523" y1="5856" x2="22523" y2="13063"/>
                        <a14:backgroundMark x1="16216" y1="10961" x2="32132" y2="12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89" y="2409376"/>
            <a:ext cx="5019675" cy="3346450"/>
          </a:xfrm>
          <a:prstGeom prst="rect">
            <a:avLst/>
          </a:prstGeom>
        </p:spPr>
      </p:pic>
      <p:sp>
        <p:nvSpPr>
          <p:cNvPr id="15" name="말풍선: 타원형 14">
            <a:extLst>
              <a:ext uri="{FF2B5EF4-FFF2-40B4-BE49-F238E27FC236}">
                <a16:creationId xmlns="" xmlns:a16="http://schemas.microsoft.com/office/drawing/2014/main" id="{B7A2E0A3-2276-40A3-95ED-0CEDAD05102A}"/>
              </a:ext>
            </a:extLst>
          </p:cNvPr>
          <p:cNvSpPr/>
          <p:nvPr/>
        </p:nvSpPr>
        <p:spPr>
          <a:xfrm rot="19979475">
            <a:off x="1386127" y="3059897"/>
            <a:ext cx="2098678" cy="1544776"/>
          </a:xfrm>
          <a:custGeom>
            <a:avLst/>
            <a:gdLst>
              <a:gd name="connsiteX0" fmla="*/ 3392488 w 3467100"/>
              <a:gd name="connsiteY0" fmla="*/ 2647949 h 2514600"/>
              <a:gd name="connsiteX1" fmla="*/ 2596818 w 3467100"/>
              <a:gd name="connsiteY1" fmla="*/ 2347618 h 2514600"/>
              <a:gd name="connsiteX2" fmla="*/ 689332 w 3467100"/>
              <a:gd name="connsiteY2" fmla="*/ 2260910 h 2514600"/>
              <a:gd name="connsiteX3" fmla="*/ 614732 w 3467100"/>
              <a:gd name="connsiteY3" fmla="*/ 296909 h 2514600"/>
              <a:gd name="connsiteX4" fmla="*/ 2521965 w 3467100"/>
              <a:gd name="connsiteY4" fmla="*/ 137556 h 2514600"/>
              <a:gd name="connsiteX5" fmla="*/ 3097110 w 3467100"/>
              <a:gd name="connsiteY5" fmla="*/ 2033682 h 2514600"/>
              <a:gd name="connsiteX6" fmla="*/ 3392488 w 3467100"/>
              <a:gd name="connsiteY6" fmla="*/ 2647949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7100" h="2514600" fill="none" extrusionOk="0">
                <a:moveTo>
                  <a:pt x="3392488" y="2647949"/>
                </a:moveTo>
                <a:cubicBezTo>
                  <a:pt x="3222851" y="2502926"/>
                  <a:pt x="3004884" y="2430891"/>
                  <a:pt x="2596818" y="2347618"/>
                </a:cubicBezTo>
                <a:cubicBezTo>
                  <a:pt x="2048036" y="2624699"/>
                  <a:pt x="1210928" y="2635693"/>
                  <a:pt x="689332" y="2260910"/>
                </a:cubicBezTo>
                <a:cubicBezTo>
                  <a:pt x="-172072" y="1782696"/>
                  <a:pt x="-316805" y="743948"/>
                  <a:pt x="614732" y="296909"/>
                </a:cubicBezTo>
                <a:cubicBezTo>
                  <a:pt x="1041675" y="23148"/>
                  <a:pt x="1770126" y="-89911"/>
                  <a:pt x="2521965" y="137556"/>
                </a:cubicBezTo>
                <a:cubicBezTo>
                  <a:pt x="3513858" y="512679"/>
                  <a:pt x="3763137" y="1383474"/>
                  <a:pt x="3097110" y="2033682"/>
                </a:cubicBezTo>
                <a:cubicBezTo>
                  <a:pt x="3199428" y="2201069"/>
                  <a:pt x="3362964" y="2542497"/>
                  <a:pt x="3392488" y="2647949"/>
                </a:cubicBezTo>
                <a:close/>
              </a:path>
              <a:path w="3467100" h="2514600" stroke="0" extrusionOk="0">
                <a:moveTo>
                  <a:pt x="3392488" y="2647949"/>
                </a:moveTo>
                <a:cubicBezTo>
                  <a:pt x="3200865" y="2589654"/>
                  <a:pt x="2920605" y="2539329"/>
                  <a:pt x="2596818" y="2347618"/>
                </a:cubicBezTo>
                <a:cubicBezTo>
                  <a:pt x="1935269" y="2635130"/>
                  <a:pt x="1163746" y="2557112"/>
                  <a:pt x="689332" y="2260910"/>
                </a:cubicBezTo>
                <a:cubicBezTo>
                  <a:pt x="-124937" y="1681108"/>
                  <a:pt x="-324571" y="752335"/>
                  <a:pt x="614732" y="296909"/>
                </a:cubicBezTo>
                <a:cubicBezTo>
                  <a:pt x="1209363" y="-12888"/>
                  <a:pt x="1887421" y="-26314"/>
                  <a:pt x="2521965" y="137556"/>
                </a:cubicBezTo>
                <a:cubicBezTo>
                  <a:pt x="3482632" y="578928"/>
                  <a:pt x="3785044" y="1303763"/>
                  <a:pt x="3097110" y="2033682"/>
                </a:cubicBezTo>
                <a:cubicBezTo>
                  <a:pt x="3122137" y="2207552"/>
                  <a:pt x="3221644" y="2419739"/>
                  <a:pt x="3392488" y="26479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344479205">
                  <a:prstGeom prst="wedgeEllipseCallout">
                    <a:avLst>
                      <a:gd name="adj1" fmla="val 47848"/>
                      <a:gd name="adj2" fmla="val 5530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디즈니랜드</a:t>
            </a:r>
            <a:r>
              <a:rPr lang="en-US" altLang="ko-KR" sz="24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&amp;</a:t>
            </a:r>
            <a:r>
              <a:rPr lang="ko-KR" altLang="en-US" sz="24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디즈니 씨</a:t>
            </a:r>
            <a:endParaRPr lang="ko-KR" altLang="en-US" sz="2400" b="1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6" name="말풍선: 타원형 15">
            <a:extLst>
              <a:ext uri="{FF2B5EF4-FFF2-40B4-BE49-F238E27FC236}">
                <a16:creationId xmlns="" xmlns:a16="http://schemas.microsoft.com/office/drawing/2014/main" id="{CA6D9CFC-680C-46D3-BF71-93241F1B77AD}"/>
              </a:ext>
            </a:extLst>
          </p:cNvPr>
          <p:cNvSpPr/>
          <p:nvPr/>
        </p:nvSpPr>
        <p:spPr>
          <a:xfrm rot="21106678">
            <a:off x="8202658" y="2171903"/>
            <a:ext cx="2857501" cy="1454150"/>
          </a:xfrm>
          <a:custGeom>
            <a:avLst/>
            <a:gdLst>
              <a:gd name="connsiteX0" fmla="*/ -623678 w 2857501"/>
              <a:gd name="connsiteY0" fmla="*/ 598106 h 1454150"/>
              <a:gd name="connsiteX1" fmla="*/ 70230 w 2857501"/>
              <a:gd name="connsiteY1" fmla="*/ 501924 h 1454150"/>
              <a:gd name="connsiteX2" fmla="*/ 1512132 w 2857501"/>
              <a:gd name="connsiteY2" fmla="*/ 1240 h 1454150"/>
              <a:gd name="connsiteX3" fmla="*/ 2846127 w 2857501"/>
              <a:gd name="connsiteY3" fmla="*/ 818637 h 1454150"/>
              <a:gd name="connsiteX4" fmla="*/ 1418102 w 2857501"/>
              <a:gd name="connsiteY4" fmla="*/ 1454130 h 1454150"/>
              <a:gd name="connsiteX5" fmla="*/ 3412 w 2857501"/>
              <a:gd name="connsiteY5" fmla="*/ 777297 h 1454150"/>
              <a:gd name="connsiteX6" fmla="*/ -623678 w 2857501"/>
              <a:gd name="connsiteY6" fmla="*/ 598106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01" h="1454150" fill="none" extrusionOk="0">
                <a:moveTo>
                  <a:pt x="-623678" y="598106"/>
                </a:moveTo>
                <a:cubicBezTo>
                  <a:pt x="-301398" y="492422"/>
                  <a:pt x="-283547" y="490394"/>
                  <a:pt x="70230" y="501924"/>
                </a:cubicBezTo>
                <a:cubicBezTo>
                  <a:pt x="315228" y="209105"/>
                  <a:pt x="850495" y="10693"/>
                  <a:pt x="1512132" y="1240"/>
                </a:cubicBezTo>
                <a:cubicBezTo>
                  <a:pt x="2351426" y="29708"/>
                  <a:pt x="2922635" y="376286"/>
                  <a:pt x="2846127" y="818637"/>
                </a:cubicBezTo>
                <a:cubicBezTo>
                  <a:pt x="2727889" y="1197451"/>
                  <a:pt x="2100984" y="1457779"/>
                  <a:pt x="1418102" y="1454130"/>
                </a:cubicBezTo>
                <a:cubicBezTo>
                  <a:pt x="731380" y="1496570"/>
                  <a:pt x="45427" y="1122145"/>
                  <a:pt x="3412" y="777297"/>
                </a:cubicBezTo>
                <a:cubicBezTo>
                  <a:pt x="-72285" y="752534"/>
                  <a:pt x="-473582" y="633495"/>
                  <a:pt x="-623678" y="598106"/>
                </a:cubicBezTo>
                <a:close/>
              </a:path>
              <a:path w="2857501" h="1454150" stroke="0" extrusionOk="0">
                <a:moveTo>
                  <a:pt x="-623678" y="598106"/>
                </a:moveTo>
                <a:cubicBezTo>
                  <a:pt x="-331458" y="612380"/>
                  <a:pt x="-12187" y="495607"/>
                  <a:pt x="70230" y="501924"/>
                </a:cubicBezTo>
                <a:cubicBezTo>
                  <a:pt x="237869" y="208377"/>
                  <a:pt x="758423" y="-27594"/>
                  <a:pt x="1512132" y="1240"/>
                </a:cubicBezTo>
                <a:cubicBezTo>
                  <a:pt x="2346240" y="15171"/>
                  <a:pt x="2880581" y="350567"/>
                  <a:pt x="2846127" y="818637"/>
                </a:cubicBezTo>
                <a:cubicBezTo>
                  <a:pt x="2823976" y="1203199"/>
                  <a:pt x="2127466" y="1531850"/>
                  <a:pt x="1418102" y="1454130"/>
                </a:cubicBezTo>
                <a:cubicBezTo>
                  <a:pt x="667333" y="1481489"/>
                  <a:pt x="64017" y="1087848"/>
                  <a:pt x="3412" y="777297"/>
                </a:cubicBezTo>
                <a:cubicBezTo>
                  <a:pt x="-125781" y="757653"/>
                  <a:pt x="-340843" y="623297"/>
                  <a:pt x="-623678" y="59810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344479205">
                  <a:prstGeom prst="wedgeEllipseCallout">
                    <a:avLst>
                      <a:gd name="adj1" fmla="val -71826"/>
                      <a:gd name="adj2" fmla="val -88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나가사키</a:t>
            </a:r>
            <a:endParaRPr lang="en-US" altLang="ko-KR" sz="28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하우스텐보스</a:t>
            </a:r>
            <a:endParaRPr lang="en-US" altLang="ko-KR" sz="28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7" name="말풍선: 타원형 16">
            <a:extLst>
              <a:ext uri="{FF2B5EF4-FFF2-40B4-BE49-F238E27FC236}">
                <a16:creationId xmlns="" xmlns:a16="http://schemas.microsoft.com/office/drawing/2014/main" id="{2EC3F822-2EAC-4FDC-8959-8F5E59E0C9A0}"/>
              </a:ext>
            </a:extLst>
          </p:cNvPr>
          <p:cNvSpPr/>
          <p:nvPr/>
        </p:nvSpPr>
        <p:spPr>
          <a:xfrm rot="20717001">
            <a:off x="3827215" y="1300531"/>
            <a:ext cx="1647825" cy="1621244"/>
          </a:xfrm>
          <a:custGeom>
            <a:avLst/>
            <a:gdLst>
              <a:gd name="connsiteX0" fmla="*/ 878933 w 1647825"/>
              <a:gd name="connsiteY0" fmla="*/ 2512942 h 1895473"/>
              <a:gd name="connsiteX1" fmla="*/ 699507 w 1647825"/>
              <a:gd name="connsiteY1" fmla="*/ 1884607 h 1895473"/>
              <a:gd name="connsiteX2" fmla="*/ 725 w 1647825"/>
              <a:gd name="connsiteY2" fmla="*/ 907960 h 1895473"/>
              <a:gd name="connsiteX3" fmla="*/ 790326 w 1647825"/>
              <a:gd name="connsiteY3" fmla="*/ 786 h 1895473"/>
              <a:gd name="connsiteX4" fmla="*/ 1643396 w 1647825"/>
              <a:gd name="connsiteY4" fmla="*/ 849598 h 1895473"/>
              <a:gd name="connsiteX5" fmla="*/ 1013670 w 1647825"/>
              <a:gd name="connsiteY5" fmla="*/ 1869994 h 1895473"/>
              <a:gd name="connsiteX6" fmla="*/ 878933 w 1647825"/>
              <a:gd name="connsiteY6" fmla="*/ 2512942 h 18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825" h="1895473" fill="none" extrusionOk="0">
                <a:moveTo>
                  <a:pt x="878933" y="2512942"/>
                </a:moveTo>
                <a:cubicBezTo>
                  <a:pt x="830217" y="2372545"/>
                  <a:pt x="766198" y="2134813"/>
                  <a:pt x="699507" y="1884607"/>
                </a:cubicBezTo>
                <a:cubicBezTo>
                  <a:pt x="305504" y="1881311"/>
                  <a:pt x="-32421" y="1377664"/>
                  <a:pt x="725" y="907960"/>
                </a:cubicBezTo>
                <a:cubicBezTo>
                  <a:pt x="-80265" y="382950"/>
                  <a:pt x="339122" y="16005"/>
                  <a:pt x="790326" y="786"/>
                </a:cubicBezTo>
                <a:cubicBezTo>
                  <a:pt x="1268531" y="19483"/>
                  <a:pt x="1679743" y="412935"/>
                  <a:pt x="1643396" y="849598"/>
                </a:cubicBezTo>
                <a:cubicBezTo>
                  <a:pt x="1670362" y="1421850"/>
                  <a:pt x="1329920" y="1714717"/>
                  <a:pt x="1013670" y="1869994"/>
                </a:cubicBezTo>
                <a:cubicBezTo>
                  <a:pt x="949933" y="2099014"/>
                  <a:pt x="935901" y="2319338"/>
                  <a:pt x="878933" y="2512942"/>
                </a:cubicBezTo>
                <a:close/>
              </a:path>
              <a:path w="1647825" h="1895473" stroke="0" extrusionOk="0">
                <a:moveTo>
                  <a:pt x="878933" y="2512942"/>
                </a:moveTo>
                <a:cubicBezTo>
                  <a:pt x="824669" y="2302739"/>
                  <a:pt x="757805" y="2097001"/>
                  <a:pt x="699507" y="1884607"/>
                </a:cubicBezTo>
                <a:cubicBezTo>
                  <a:pt x="253862" y="1780213"/>
                  <a:pt x="-36225" y="1330568"/>
                  <a:pt x="725" y="907960"/>
                </a:cubicBezTo>
                <a:cubicBezTo>
                  <a:pt x="23245" y="435707"/>
                  <a:pt x="315306" y="-33165"/>
                  <a:pt x="790326" y="786"/>
                </a:cubicBezTo>
                <a:cubicBezTo>
                  <a:pt x="1268503" y="-79502"/>
                  <a:pt x="1655610" y="312750"/>
                  <a:pt x="1643396" y="849598"/>
                </a:cubicBezTo>
                <a:cubicBezTo>
                  <a:pt x="1681469" y="1340156"/>
                  <a:pt x="1404132" y="1768076"/>
                  <a:pt x="1013670" y="1869994"/>
                </a:cubicBezTo>
                <a:cubicBezTo>
                  <a:pt x="987792" y="2071689"/>
                  <a:pt x="921571" y="2277164"/>
                  <a:pt x="878933" y="251294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344479205">
                  <a:prstGeom prst="wedgeEllipseCallout">
                    <a:avLst>
                      <a:gd name="adj1" fmla="val 3339"/>
                      <a:gd name="adj2" fmla="val 8257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후지큐</a:t>
            </a:r>
            <a:endParaRPr lang="ko-KR" altLang="en-US" sz="24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6" name="별: 꼭짓점 5개 5">
            <a:extLst>
              <a:ext uri="{FF2B5EF4-FFF2-40B4-BE49-F238E27FC236}">
                <a16:creationId xmlns="" xmlns:a16="http://schemas.microsoft.com/office/drawing/2014/main" id="{2069FBF0-0593-4AFF-B77D-426387CA2DBB}"/>
              </a:ext>
            </a:extLst>
          </p:cNvPr>
          <p:cNvSpPr/>
          <p:nvPr/>
        </p:nvSpPr>
        <p:spPr>
          <a:xfrm rot="20654507">
            <a:off x="509149" y="1120963"/>
            <a:ext cx="895350" cy="771525"/>
          </a:xfrm>
          <a:custGeom>
            <a:avLst/>
            <a:gdLst>
              <a:gd name="connsiteX0" fmla="*/ 1 w 895350"/>
              <a:gd name="connsiteY0" fmla="*/ 294696 h 771525"/>
              <a:gd name="connsiteX1" fmla="*/ 329639 w 895350"/>
              <a:gd name="connsiteY1" fmla="*/ 279288 h 771525"/>
              <a:gd name="connsiteX2" fmla="*/ 447675 w 895350"/>
              <a:gd name="connsiteY2" fmla="*/ 0 h 771525"/>
              <a:gd name="connsiteX3" fmla="*/ 565711 w 895350"/>
              <a:gd name="connsiteY3" fmla="*/ 279288 h 771525"/>
              <a:gd name="connsiteX4" fmla="*/ 895349 w 895350"/>
              <a:gd name="connsiteY4" fmla="*/ 294696 h 771525"/>
              <a:gd name="connsiteX5" fmla="*/ 638662 w 895350"/>
              <a:gd name="connsiteY5" fmla="*/ 482712 h 771525"/>
              <a:gd name="connsiteX6" fmla="*/ 724353 w 895350"/>
              <a:gd name="connsiteY6" fmla="*/ 771523 h 771525"/>
              <a:gd name="connsiteX7" fmla="*/ 447675 w 895350"/>
              <a:gd name="connsiteY7" fmla="*/ 608436 h 771525"/>
              <a:gd name="connsiteX8" fmla="*/ 170997 w 895350"/>
              <a:gd name="connsiteY8" fmla="*/ 771523 h 771525"/>
              <a:gd name="connsiteX9" fmla="*/ 256688 w 895350"/>
              <a:gd name="connsiteY9" fmla="*/ 482712 h 771525"/>
              <a:gd name="connsiteX10" fmla="*/ 1 w 895350"/>
              <a:gd name="connsiteY10" fmla="*/ 294696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50" h="771525" fill="none" extrusionOk="0">
                <a:moveTo>
                  <a:pt x="1" y="294696"/>
                </a:moveTo>
                <a:cubicBezTo>
                  <a:pt x="98348" y="259208"/>
                  <a:pt x="260317" y="321721"/>
                  <a:pt x="329639" y="279288"/>
                </a:cubicBezTo>
                <a:cubicBezTo>
                  <a:pt x="360878" y="203658"/>
                  <a:pt x="433311" y="125414"/>
                  <a:pt x="447675" y="0"/>
                </a:cubicBezTo>
                <a:cubicBezTo>
                  <a:pt x="525354" y="107181"/>
                  <a:pt x="523405" y="222218"/>
                  <a:pt x="565711" y="279288"/>
                </a:cubicBezTo>
                <a:cubicBezTo>
                  <a:pt x="641911" y="247316"/>
                  <a:pt x="802923" y="318495"/>
                  <a:pt x="895349" y="294696"/>
                </a:cubicBezTo>
                <a:cubicBezTo>
                  <a:pt x="828514" y="347332"/>
                  <a:pt x="741732" y="387963"/>
                  <a:pt x="638662" y="482712"/>
                </a:cubicBezTo>
                <a:cubicBezTo>
                  <a:pt x="695831" y="597796"/>
                  <a:pt x="665028" y="649975"/>
                  <a:pt x="724353" y="771523"/>
                </a:cubicBezTo>
                <a:cubicBezTo>
                  <a:pt x="605759" y="737658"/>
                  <a:pt x="524769" y="651474"/>
                  <a:pt x="447675" y="608436"/>
                </a:cubicBezTo>
                <a:cubicBezTo>
                  <a:pt x="326130" y="702412"/>
                  <a:pt x="257105" y="716597"/>
                  <a:pt x="170997" y="771523"/>
                </a:cubicBezTo>
                <a:cubicBezTo>
                  <a:pt x="183818" y="687985"/>
                  <a:pt x="220956" y="605768"/>
                  <a:pt x="256688" y="482712"/>
                </a:cubicBezTo>
                <a:cubicBezTo>
                  <a:pt x="170378" y="435581"/>
                  <a:pt x="112218" y="373510"/>
                  <a:pt x="1" y="294696"/>
                </a:cubicBezTo>
                <a:close/>
              </a:path>
              <a:path w="895350" h="771525" stroke="0" extrusionOk="0">
                <a:moveTo>
                  <a:pt x="1" y="294696"/>
                </a:moveTo>
                <a:cubicBezTo>
                  <a:pt x="143685" y="286249"/>
                  <a:pt x="202371" y="318697"/>
                  <a:pt x="329639" y="279288"/>
                </a:cubicBezTo>
                <a:cubicBezTo>
                  <a:pt x="341662" y="210051"/>
                  <a:pt x="422640" y="126821"/>
                  <a:pt x="447675" y="0"/>
                </a:cubicBezTo>
                <a:cubicBezTo>
                  <a:pt x="532375" y="117047"/>
                  <a:pt x="485886" y="161643"/>
                  <a:pt x="565711" y="279288"/>
                </a:cubicBezTo>
                <a:cubicBezTo>
                  <a:pt x="656451" y="247418"/>
                  <a:pt x="809953" y="323670"/>
                  <a:pt x="895349" y="294696"/>
                </a:cubicBezTo>
                <a:cubicBezTo>
                  <a:pt x="822801" y="348598"/>
                  <a:pt x="673984" y="411308"/>
                  <a:pt x="638662" y="482712"/>
                </a:cubicBezTo>
                <a:cubicBezTo>
                  <a:pt x="683395" y="622771"/>
                  <a:pt x="697076" y="695131"/>
                  <a:pt x="724353" y="771523"/>
                </a:cubicBezTo>
                <a:cubicBezTo>
                  <a:pt x="641816" y="742456"/>
                  <a:pt x="564356" y="669357"/>
                  <a:pt x="447675" y="608436"/>
                </a:cubicBezTo>
                <a:cubicBezTo>
                  <a:pt x="386191" y="685572"/>
                  <a:pt x="275388" y="678475"/>
                  <a:pt x="170997" y="771523"/>
                </a:cubicBezTo>
                <a:cubicBezTo>
                  <a:pt x="204629" y="634745"/>
                  <a:pt x="245913" y="597181"/>
                  <a:pt x="256688" y="482712"/>
                </a:cubicBezTo>
                <a:cubicBezTo>
                  <a:pt x="141388" y="436967"/>
                  <a:pt x="99050" y="343553"/>
                  <a:pt x="1" y="294696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별: 꼭짓점 5개 21">
            <a:extLst>
              <a:ext uri="{FF2B5EF4-FFF2-40B4-BE49-F238E27FC236}">
                <a16:creationId xmlns="" xmlns:a16="http://schemas.microsoft.com/office/drawing/2014/main" id="{0261B299-2531-4F7E-9417-A622E453A626}"/>
              </a:ext>
            </a:extLst>
          </p:cNvPr>
          <p:cNvSpPr/>
          <p:nvPr/>
        </p:nvSpPr>
        <p:spPr>
          <a:xfrm rot="1343556">
            <a:off x="11011042" y="1133244"/>
            <a:ext cx="895350" cy="771525"/>
          </a:xfrm>
          <a:custGeom>
            <a:avLst/>
            <a:gdLst>
              <a:gd name="connsiteX0" fmla="*/ 1 w 895350"/>
              <a:gd name="connsiteY0" fmla="*/ 294696 h 771525"/>
              <a:gd name="connsiteX1" fmla="*/ 329639 w 895350"/>
              <a:gd name="connsiteY1" fmla="*/ 279288 h 771525"/>
              <a:gd name="connsiteX2" fmla="*/ 447675 w 895350"/>
              <a:gd name="connsiteY2" fmla="*/ 0 h 771525"/>
              <a:gd name="connsiteX3" fmla="*/ 565711 w 895350"/>
              <a:gd name="connsiteY3" fmla="*/ 279288 h 771525"/>
              <a:gd name="connsiteX4" fmla="*/ 895349 w 895350"/>
              <a:gd name="connsiteY4" fmla="*/ 294696 h 771525"/>
              <a:gd name="connsiteX5" fmla="*/ 638662 w 895350"/>
              <a:gd name="connsiteY5" fmla="*/ 482712 h 771525"/>
              <a:gd name="connsiteX6" fmla="*/ 724353 w 895350"/>
              <a:gd name="connsiteY6" fmla="*/ 771523 h 771525"/>
              <a:gd name="connsiteX7" fmla="*/ 447675 w 895350"/>
              <a:gd name="connsiteY7" fmla="*/ 608436 h 771525"/>
              <a:gd name="connsiteX8" fmla="*/ 170997 w 895350"/>
              <a:gd name="connsiteY8" fmla="*/ 771523 h 771525"/>
              <a:gd name="connsiteX9" fmla="*/ 256688 w 895350"/>
              <a:gd name="connsiteY9" fmla="*/ 482712 h 771525"/>
              <a:gd name="connsiteX10" fmla="*/ 1 w 895350"/>
              <a:gd name="connsiteY10" fmla="*/ 294696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50" h="771525" fill="none" extrusionOk="0">
                <a:moveTo>
                  <a:pt x="1" y="294696"/>
                </a:moveTo>
                <a:cubicBezTo>
                  <a:pt x="98348" y="259208"/>
                  <a:pt x="260317" y="321721"/>
                  <a:pt x="329639" y="279288"/>
                </a:cubicBezTo>
                <a:cubicBezTo>
                  <a:pt x="360878" y="203658"/>
                  <a:pt x="433311" y="125414"/>
                  <a:pt x="447675" y="0"/>
                </a:cubicBezTo>
                <a:cubicBezTo>
                  <a:pt x="525354" y="107181"/>
                  <a:pt x="523405" y="222218"/>
                  <a:pt x="565711" y="279288"/>
                </a:cubicBezTo>
                <a:cubicBezTo>
                  <a:pt x="641911" y="247316"/>
                  <a:pt x="802923" y="318495"/>
                  <a:pt x="895349" y="294696"/>
                </a:cubicBezTo>
                <a:cubicBezTo>
                  <a:pt x="828514" y="347332"/>
                  <a:pt x="741732" y="387963"/>
                  <a:pt x="638662" y="482712"/>
                </a:cubicBezTo>
                <a:cubicBezTo>
                  <a:pt x="695831" y="597796"/>
                  <a:pt x="665028" y="649975"/>
                  <a:pt x="724353" y="771523"/>
                </a:cubicBezTo>
                <a:cubicBezTo>
                  <a:pt x="605759" y="737658"/>
                  <a:pt x="524769" y="651474"/>
                  <a:pt x="447675" y="608436"/>
                </a:cubicBezTo>
                <a:cubicBezTo>
                  <a:pt x="326130" y="702412"/>
                  <a:pt x="257105" y="716597"/>
                  <a:pt x="170997" y="771523"/>
                </a:cubicBezTo>
                <a:cubicBezTo>
                  <a:pt x="183818" y="687985"/>
                  <a:pt x="220956" y="605768"/>
                  <a:pt x="256688" y="482712"/>
                </a:cubicBezTo>
                <a:cubicBezTo>
                  <a:pt x="170378" y="435581"/>
                  <a:pt x="112218" y="373510"/>
                  <a:pt x="1" y="294696"/>
                </a:cubicBezTo>
                <a:close/>
              </a:path>
              <a:path w="895350" h="771525" stroke="0" extrusionOk="0">
                <a:moveTo>
                  <a:pt x="1" y="294696"/>
                </a:moveTo>
                <a:cubicBezTo>
                  <a:pt x="143685" y="286249"/>
                  <a:pt x="202371" y="318697"/>
                  <a:pt x="329639" y="279288"/>
                </a:cubicBezTo>
                <a:cubicBezTo>
                  <a:pt x="341662" y="210051"/>
                  <a:pt x="422640" y="126821"/>
                  <a:pt x="447675" y="0"/>
                </a:cubicBezTo>
                <a:cubicBezTo>
                  <a:pt x="532375" y="117047"/>
                  <a:pt x="485886" y="161643"/>
                  <a:pt x="565711" y="279288"/>
                </a:cubicBezTo>
                <a:cubicBezTo>
                  <a:pt x="656451" y="247418"/>
                  <a:pt x="809953" y="323670"/>
                  <a:pt x="895349" y="294696"/>
                </a:cubicBezTo>
                <a:cubicBezTo>
                  <a:pt x="822801" y="348598"/>
                  <a:pt x="673984" y="411308"/>
                  <a:pt x="638662" y="482712"/>
                </a:cubicBezTo>
                <a:cubicBezTo>
                  <a:pt x="683395" y="622771"/>
                  <a:pt x="697076" y="695131"/>
                  <a:pt x="724353" y="771523"/>
                </a:cubicBezTo>
                <a:cubicBezTo>
                  <a:pt x="641816" y="742456"/>
                  <a:pt x="564356" y="669357"/>
                  <a:pt x="447675" y="608436"/>
                </a:cubicBezTo>
                <a:cubicBezTo>
                  <a:pt x="386191" y="685572"/>
                  <a:pt x="275388" y="678475"/>
                  <a:pt x="170997" y="771523"/>
                </a:cubicBezTo>
                <a:cubicBezTo>
                  <a:pt x="204629" y="634745"/>
                  <a:pt x="245913" y="597181"/>
                  <a:pt x="256688" y="482712"/>
                </a:cubicBezTo>
                <a:cubicBezTo>
                  <a:pt x="141388" y="436967"/>
                  <a:pt x="99050" y="343553"/>
                  <a:pt x="1" y="294696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별: 꼭짓점 5개 22">
            <a:extLst>
              <a:ext uri="{FF2B5EF4-FFF2-40B4-BE49-F238E27FC236}">
                <a16:creationId xmlns="" xmlns:a16="http://schemas.microsoft.com/office/drawing/2014/main" id="{02CC8F2B-4D41-48F0-8A9F-E5A131FA8591}"/>
              </a:ext>
            </a:extLst>
          </p:cNvPr>
          <p:cNvSpPr/>
          <p:nvPr/>
        </p:nvSpPr>
        <p:spPr>
          <a:xfrm rot="20654507">
            <a:off x="2789854" y="474607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별: 꼭짓점 5개 23">
            <a:extLst>
              <a:ext uri="{FF2B5EF4-FFF2-40B4-BE49-F238E27FC236}">
                <a16:creationId xmlns="" xmlns:a16="http://schemas.microsoft.com/office/drawing/2014/main" id="{B958B13D-0562-49D3-803E-8A74B5EDE0B3}"/>
              </a:ext>
            </a:extLst>
          </p:cNvPr>
          <p:cNvSpPr/>
          <p:nvPr/>
        </p:nvSpPr>
        <p:spPr>
          <a:xfrm rot="20654507">
            <a:off x="9636750" y="366127"/>
            <a:ext cx="895350" cy="771525"/>
          </a:xfrm>
          <a:custGeom>
            <a:avLst/>
            <a:gdLst>
              <a:gd name="connsiteX0" fmla="*/ 1 w 895350"/>
              <a:gd name="connsiteY0" fmla="*/ 294696 h 771525"/>
              <a:gd name="connsiteX1" fmla="*/ 329639 w 895350"/>
              <a:gd name="connsiteY1" fmla="*/ 279288 h 771525"/>
              <a:gd name="connsiteX2" fmla="*/ 447675 w 895350"/>
              <a:gd name="connsiteY2" fmla="*/ 0 h 771525"/>
              <a:gd name="connsiteX3" fmla="*/ 565711 w 895350"/>
              <a:gd name="connsiteY3" fmla="*/ 279288 h 771525"/>
              <a:gd name="connsiteX4" fmla="*/ 895349 w 895350"/>
              <a:gd name="connsiteY4" fmla="*/ 294696 h 771525"/>
              <a:gd name="connsiteX5" fmla="*/ 638662 w 895350"/>
              <a:gd name="connsiteY5" fmla="*/ 482712 h 771525"/>
              <a:gd name="connsiteX6" fmla="*/ 724353 w 895350"/>
              <a:gd name="connsiteY6" fmla="*/ 771523 h 771525"/>
              <a:gd name="connsiteX7" fmla="*/ 447675 w 895350"/>
              <a:gd name="connsiteY7" fmla="*/ 608436 h 771525"/>
              <a:gd name="connsiteX8" fmla="*/ 170997 w 895350"/>
              <a:gd name="connsiteY8" fmla="*/ 771523 h 771525"/>
              <a:gd name="connsiteX9" fmla="*/ 256688 w 895350"/>
              <a:gd name="connsiteY9" fmla="*/ 482712 h 771525"/>
              <a:gd name="connsiteX10" fmla="*/ 1 w 895350"/>
              <a:gd name="connsiteY10" fmla="*/ 294696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50" h="771525" fill="none" extrusionOk="0">
                <a:moveTo>
                  <a:pt x="1" y="294696"/>
                </a:moveTo>
                <a:cubicBezTo>
                  <a:pt x="98348" y="259208"/>
                  <a:pt x="260317" y="321721"/>
                  <a:pt x="329639" y="279288"/>
                </a:cubicBezTo>
                <a:cubicBezTo>
                  <a:pt x="360878" y="203658"/>
                  <a:pt x="433311" y="125414"/>
                  <a:pt x="447675" y="0"/>
                </a:cubicBezTo>
                <a:cubicBezTo>
                  <a:pt x="525354" y="107181"/>
                  <a:pt x="523405" y="222218"/>
                  <a:pt x="565711" y="279288"/>
                </a:cubicBezTo>
                <a:cubicBezTo>
                  <a:pt x="641911" y="247316"/>
                  <a:pt x="802923" y="318495"/>
                  <a:pt x="895349" y="294696"/>
                </a:cubicBezTo>
                <a:cubicBezTo>
                  <a:pt x="828514" y="347332"/>
                  <a:pt x="741732" y="387963"/>
                  <a:pt x="638662" y="482712"/>
                </a:cubicBezTo>
                <a:cubicBezTo>
                  <a:pt x="695831" y="597796"/>
                  <a:pt x="665028" y="649975"/>
                  <a:pt x="724353" y="771523"/>
                </a:cubicBezTo>
                <a:cubicBezTo>
                  <a:pt x="605759" y="737658"/>
                  <a:pt x="524769" y="651474"/>
                  <a:pt x="447675" y="608436"/>
                </a:cubicBezTo>
                <a:cubicBezTo>
                  <a:pt x="326130" y="702412"/>
                  <a:pt x="257105" y="716597"/>
                  <a:pt x="170997" y="771523"/>
                </a:cubicBezTo>
                <a:cubicBezTo>
                  <a:pt x="183818" y="687985"/>
                  <a:pt x="220956" y="605768"/>
                  <a:pt x="256688" y="482712"/>
                </a:cubicBezTo>
                <a:cubicBezTo>
                  <a:pt x="170378" y="435581"/>
                  <a:pt x="112218" y="373510"/>
                  <a:pt x="1" y="294696"/>
                </a:cubicBezTo>
                <a:close/>
              </a:path>
              <a:path w="895350" h="771525" stroke="0" extrusionOk="0">
                <a:moveTo>
                  <a:pt x="1" y="294696"/>
                </a:moveTo>
                <a:cubicBezTo>
                  <a:pt x="143685" y="286249"/>
                  <a:pt x="202371" y="318697"/>
                  <a:pt x="329639" y="279288"/>
                </a:cubicBezTo>
                <a:cubicBezTo>
                  <a:pt x="341662" y="210051"/>
                  <a:pt x="422640" y="126821"/>
                  <a:pt x="447675" y="0"/>
                </a:cubicBezTo>
                <a:cubicBezTo>
                  <a:pt x="532375" y="117047"/>
                  <a:pt x="485886" y="161643"/>
                  <a:pt x="565711" y="279288"/>
                </a:cubicBezTo>
                <a:cubicBezTo>
                  <a:pt x="656451" y="247418"/>
                  <a:pt x="809953" y="323670"/>
                  <a:pt x="895349" y="294696"/>
                </a:cubicBezTo>
                <a:cubicBezTo>
                  <a:pt x="822801" y="348598"/>
                  <a:pt x="673984" y="411308"/>
                  <a:pt x="638662" y="482712"/>
                </a:cubicBezTo>
                <a:cubicBezTo>
                  <a:pt x="683395" y="622771"/>
                  <a:pt x="697076" y="695131"/>
                  <a:pt x="724353" y="771523"/>
                </a:cubicBezTo>
                <a:cubicBezTo>
                  <a:pt x="641816" y="742456"/>
                  <a:pt x="564356" y="669357"/>
                  <a:pt x="447675" y="608436"/>
                </a:cubicBezTo>
                <a:cubicBezTo>
                  <a:pt x="386191" y="685572"/>
                  <a:pt x="275388" y="678475"/>
                  <a:pt x="170997" y="771523"/>
                </a:cubicBezTo>
                <a:cubicBezTo>
                  <a:pt x="204629" y="634745"/>
                  <a:pt x="245913" y="597181"/>
                  <a:pt x="256688" y="482712"/>
                </a:cubicBezTo>
                <a:cubicBezTo>
                  <a:pt x="141388" y="436967"/>
                  <a:pt x="99050" y="343553"/>
                  <a:pt x="1" y="294696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별: 꼭짓점 5개 24">
            <a:extLst>
              <a:ext uri="{FF2B5EF4-FFF2-40B4-BE49-F238E27FC236}">
                <a16:creationId xmlns="" xmlns:a16="http://schemas.microsoft.com/office/drawing/2014/main" id="{10296A73-9257-4002-87DE-9393C8F9F3E5}"/>
              </a:ext>
            </a:extLst>
          </p:cNvPr>
          <p:cNvSpPr/>
          <p:nvPr/>
        </p:nvSpPr>
        <p:spPr>
          <a:xfrm rot="794006">
            <a:off x="4863908" y="239887"/>
            <a:ext cx="666245" cy="614772"/>
          </a:xfrm>
          <a:custGeom>
            <a:avLst/>
            <a:gdLst>
              <a:gd name="connsiteX0" fmla="*/ 1 w 666245"/>
              <a:gd name="connsiteY0" fmla="*/ 234821 h 614772"/>
              <a:gd name="connsiteX1" fmla="*/ 245290 w 666245"/>
              <a:gd name="connsiteY1" fmla="*/ 222545 h 614772"/>
              <a:gd name="connsiteX2" fmla="*/ 333123 w 666245"/>
              <a:gd name="connsiteY2" fmla="*/ 0 h 614772"/>
              <a:gd name="connsiteX3" fmla="*/ 420955 w 666245"/>
              <a:gd name="connsiteY3" fmla="*/ 222545 h 614772"/>
              <a:gd name="connsiteX4" fmla="*/ 666244 w 666245"/>
              <a:gd name="connsiteY4" fmla="*/ 234821 h 614772"/>
              <a:gd name="connsiteX5" fmla="*/ 475239 w 666245"/>
              <a:gd name="connsiteY5" fmla="*/ 384638 h 614772"/>
              <a:gd name="connsiteX6" fmla="*/ 539003 w 666245"/>
              <a:gd name="connsiteY6" fmla="*/ 614770 h 614772"/>
              <a:gd name="connsiteX7" fmla="*/ 333123 w 666245"/>
              <a:gd name="connsiteY7" fmla="*/ 484818 h 614772"/>
              <a:gd name="connsiteX8" fmla="*/ 127242 w 666245"/>
              <a:gd name="connsiteY8" fmla="*/ 614770 h 614772"/>
              <a:gd name="connsiteX9" fmla="*/ 191006 w 666245"/>
              <a:gd name="connsiteY9" fmla="*/ 384638 h 614772"/>
              <a:gd name="connsiteX10" fmla="*/ 1 w 666245"/>
              <a:gd name="connsiteY10" fmla="*/ 234821 h 61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245" h="614772" fill="none" extrusionOk="0">
                <a:moveTo>
                  <a:pt x="1" y="234821"/>
                </a:moveTo>
                <a:cubicBezTo>
                  <a:pt x="62996" y="225720"/>
                  <a:pt x="161598" y="230590"/>
                  <a:pt x="245290" y="222545"/>
                </a:cubicBezTo>
                <a:cubicBezTo>
                  <a:pt x="251618" y="138819"/>
                  <a:pt x="319522" y="51175"/>
                  <a:pt x="333123" y="0"/>
                </a:cubicBezTo>
                <a:cubicBezTo>
                  <a:pt x="363891" y="51887"/>
                  <a:pt x="372761" y="152225"/>
                  <a:pt x="420955" y="222545"/>
                </a:cubicBezTo>
                <a:cubicBezTo>
                  <a:pt x="519794" y="209631"/>
                  <a:pt x="549326" y="257372"/>
                  <a:pt x="666244" y="234821"/>
                </a:cubicBezTo>
                <a:cubicBezTo>
                  <a:pt x="628866" y="298166"/>
                  <a:pt x="554550" y="298532"/>
                  <a:pt x="475239" y="384638"/>
                </a:cubicBezTo>
                <a:cubicBezTo>
                  <a:pt x="521453" y="459367"/>
                  <a:pt x="488554" y="533602"/>
                  <a:pt x="539003" y="614770"/>
                </a:cubicBezTo>
                <a:cubicBezTo>
                  <a:pt x="438163" y="561071"/>
                  <a:pt x="428518" y="537629"/>
                  <a:pt x="333123" y="484818"/>
                </a:cubicBezTo>
                <a:cubicBezTo>
                  <a:pt x="300522" y="525352"/>
                  <a:pt x="193670" y="558804"/>
                  <a:pt x="127242" y="614770"/>
                </a:cubicBezTo>
                <a:cubicBezTo>
                  <a:pt x="131444" y="542529"/>
                  <a:pt x="187577" y="463483"/>
                  <a:pt x="191006" y="384638"/>
                </a:cubicBezTo>
                <a:cubicBezTo>
                  <a:pt x="114797" y="331723"/>
                  <a:pt x="64815" y="280143"/>
                  <a:pt x="1" y="234821"/>
                </a:cubicBezTo>
                <a:close/>
              </a:path>
              <a:path w="666245" h="614772" stroke="0" extrusionOk="0">
                <a:moveTo>
                  <a:pt x="1" y="234821"/>
                </a:moveTo>
                <a:cubicBezTo>
                  <a:pt x="93880" y="210748"/>
                  <a:pt x="182355" y="248793"/>
                  <a:pt x="245290" y="222545"/>
                </a:cubicBezTo>
                <a:cubicBezTo>
                  <a:pt x="251381" y="151107"/>
                  <a:pt x="326219" y="83347"/>
                  <a:pt x="333123" y="0"/>
                </a:cubicBezTo>
                <a:cubicBezTo>
                  <a:pt x="383025" y="51152"/>
                  <a:pt x="356771" y="127404"/>
                  <a:pt x="420955" y="222545"/>
                </a:cubicBezTo>
                <a:cubicBezTo>
                  <a:pt x="487743" y="214488"/>
                  <a:pt x="615587" y="254932"/>
                  <a:pt x="666244" y="234821"/>
                </a:cubicBezTo>
                <a:cubicBezTo>
                  <a:pt x="597583" y="320585"/>
                  <a:pt x="539201" y="318620"/>
                  <a:pt x="475239" y="384638"/>
                </a:cubicBezTo>
                <a:cubicBezTo>
                  <a:pt x="528902" y="490481"/>
                  <a:pt x="499785" y="541806"/>
                  <a:pt x="539003" y="614770"/>
                </a:cubicBezTo>
                <a:cubicBezTo>
                  <a:pt x="444772" y="559324"/>
                  <a:pt x="431497" y="537848"/>
                  <a:pt x="333123" y="484818"/>
                </a:cubicBezTo>
                <a:cubicBezTo>
                  <a:pt x="290069" y="513010"/>
                  <a:pt x="209571" y="549734"/>
                  <a:pt x="127242" y="614770"/>
                </a:cubicBezTo>
                <a:cubicBezTo>
                  <a:pt x="131939" y="516733"/>
                  <a:pt x="169738" y="493532"/>
                  <a:pt x="191006" y="384638"/>
                </a:cubicBezTo>
                <a:cubicBezTo>
                  <a:pt x="88232" y="324892"/>
                  <a:pt x="97083" y="297072"/>
                  <a:pt x="1" y="234821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별: 꼭짓점 5개 28">
            <a:extLst>
              <a:ext uri="{FF2B5EF4-FFF2-40B4-BE49-F238E27FC236}">
                <a16:creationId xmlns="" xmlns:a16="http://schemas.microsoft.com/office/drawing/2014/main" id="{C0350365-91A4-4BEE-84E8-425AE5644E4A}"/>
              </a:ext>
            </a:extLst>
          </p:cNvPr>
          <p:cNvSpPr/>
          <p:nvPr/>
        </p:nvSpPr>
        <p:spPr>
          <a:xfrm rot="20654507">
            <a:off x="1279870" y="276027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별: 꼭짓점 5개 34">
            <a:extLst>
              <a:ext uri="{FF2B5EF4-FFF2-40B4-BE49-F238E27FC236}">
                <a16:creationId xmlns="" xmlns:a16="http://schemas.microsoft.com/office/drawing/2014/main" id="{0F5AAC61-EE14-4DB7-8138-F6E103F4E3E0}"/>
              </a:ext>
            </a:extLst>
          </p:cNvPr>
          <p:cNvSpPr/>
          <p:nvPr/>
        </p:nvSpPr>
        <p:spPr>
          <a:xfrm rot="575394">
            <a:off x="8440927" y="507156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별: 꼭짓점 5개 35">
            <a:extLst>
              <a:ext uri="{FF2B5EF4-FFF2-40B4-BE49-F238E27FC236}">
                <a16:creationId xmlns="" xmlns:a16="http://schemas.microsoft.com/office/drawing/2014/main" id="{EEF3953C-D201-428B-83D5-558D3944AB30}"/>
              </a:ext>
            </a:extLst>
          </p:cNvPr>
          <p:cNvSpPr/>
          <p:nvPr/>
        </p:nvSpPr>
        <p:spPr>
          <a:xfrm rot="575394">
            <a:off x="7167246" y="210011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달 6">
            <a:extLst>
              <a:ext uri="{FF2B5EF4-FFF2-40B4-BE49-F238E27FC236}">
                <a16:creationId xmlns="" xmlns:a16="http://schemas.microsoft.com/office/drawing/2014/main" id="{7A033986-2F20-4218-8AFE-39EE5FEFF5A2}"/>
              </a:ext>
            </a:extLst>
          </p:cNvPr>
          <p:cNvSpPr/>
          <p:nvPr/>
        </p:nvSpPr>
        <p:spPr>
          <a:xfrm>
            <a:off x="6101462" y="151427"/>
            <a:ext cx="550181" cy="924435"/>
          </a:xfrm>
          <a:custGeom>
            <a:avLst/>
            <a:gdLst>
              <a:gd name="connsiteX0" fmla="*/ 550181 w 550181"/>
              <a:gd name="connsiteY0" fmla="*/ 924435 h 924435"/>
              <a:gd name="connsiteX1" fmla="*/ 0 w 550181"/>
              <a:gd name="connsiteY1" fmla="*/ 462217 h 924435"/>
              <a:gd name="connsiteX2" fmla="*/ 550181 w 550181"/>
              <a:gd name="connsiteY2" fmla="*/ -1 h 924435"/>
              <a:gd name="connsiteX3" fmla="*/ 275091 w 550181"/>
              <a:gd name="connsiteY3" fmla="*/ 462217 h 924435"/>
              <a:gd name="connsiteX4" fmla="*/ 550181 w 550181"/>
              <a:gd name="connsiteY4" fmla="*/ 924435 h 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181" h="924435" fill="none" extrusionOk="0">
                <a:moveTo>
                  <a:pt x="550181" y="924435"/>
                </a:moveTo>
                <a:cubicBezTo>
                  <a:pt x="291212" y="918685"/>
                  <a:pt x="37260" y="737915"/>
                  <a:pt x="0" y="462217"/>
                </a:cubicBezTo>
                <a:cubicBezTo>
                  <a:pt x="-17410" y="202139"/>
                  <a:pt x="282017" y="8058"/>
                  <a:pt x="550181" y="-1"/>
                </a:cubicBezTo>
                <a:cubicBezTo>
                  <a:pt x="394794" y="107335"/>
                  <a:pt x="264928" y="291144"/>
                  <a:pt x="275091" y="462217"/>
                </a:cubicBezTo>
                <a:cubicBezTo>
                  <a:pt x="286607" y="679473"/>
                  <a:pt x="380694" y="852911"/>
                  <a:pt x="550181" y="924435"/>
                </a:cubicBezTo>
                <a:close/>
              </a:path>
              <a:path w="550181" h="924435" stroke="0" extrusionOk="0">
                <a:moveTo>
                  <a:pt x="550181" y="924435"/>
                </a:moveTo>
                <a:cubicBezTo>
                  <a:pt x="258898" y="913180"/>
                  <a:pt x="-20840" y="735628"/>
                  <a:pt x="0" y="462217"/>
                </a:cubicBezTo>
                <a:cubicBezTo>
                  <a:pt x="-9379" y="160808"/>
                  <a:pt x="217488" y="35895"/>
                  <a:pt x="550181" y="-1"/>
                </a:cubicBezTo>
                <a:cubicBezTo>
                  <a:pt x="384666" y="126899"/>
                  <a:pt x="275599" y="264330"/>
                  <a:pt x="275091" y="462217"/>
                </a:cubicBezTo>
                <a:cubicBezTo>
                  <a:pt x="273164" y="659599"/>
                  <a:pt x="363353" y="811710"/>
                  <a:pt x="550181" y="924435"/>
                </a:cubicBezTo>
                <a:close/>
              </a:path>
            </a:pathLst>
          </a:custGeom>
          <a:solidFill>
            <a:srgbClr val="FFFF00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091018771">
                  <a:prstGeom prst="moon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847023" y="5629184"/>
            <a:ext cx="5650970" cy="769738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레크레이션</a:t>
            </a:r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관광 자원</a:t>
            </a:r>
            <a:endParaRPr lang="ko-KR" altLang="en-US" sz="3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1" name="Picture 4" descr="농담곰 | 파판14 인벤">
            <a:extLst>
              <a:ext uri="{FF2B5EF4-FFF2-40B4-BE49-F238E27FC236}">
                <a16:creationId xmlns="" xmlns:a16="http://schemas.microsoft.com/office/drawing/2014/main" id="{D36EEE39-87A1-4A5C-B718-E79EA26D16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19" y="5050996"/>
            <a:ext cx="2333420" cy="18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생각 풍선: 구름 모양 37">
            <a:extLst>
              <a:ext uri="{FF2B5EF4-FFF2-40B4-BE49-F238E27FC236}">
                <a16:creationId xmlns="" xmlns:a16="http://schemas.microsoft.com/office/drawing/2014/main" id="{A229A16D-99D2-4311-AA59-433360965A6A}"/>
              </a:ext>
            </a:extLst>
          </p:cNvPr>
          <p:cNvSpPr/>
          <p:nvPr/>
        </p:nvSpPr>
        <p:spPr>
          <a:xfrm>
            <a:off x="8187565" y="4490790"/>
            <a:ext cx="4052853" cy="2189144"/>
          </a:xfrm>
          <a:custGeom>
            <a:avLst/>
            <a:gdLst>
              <a:gd name="connsiteX0" fmla="*/ 746981 w 8274254"/>
              <a:gd name="connsiteY0" fmla="*/ 1778853 h 5347703"/>
              <a:gd name="connsiteX1" fmla="*/ 1076993 w 8274254"/>
              <a:gd name="connsiteY1" fmla="*/ 855013 h 5347703"/>
              <a:gd name="connsiteX2" fmla="*/ 2682428 w 8274254"/>
              <a:gd name="connsiteY2" fmla="*/ 643952 h 5347703"/>
              <a:gd name="connsiteX3" fmla="*/ 4301079 w 8274254"/>
              <a:gd name="connsiteY3" fmla="*/ 424845 h 5347703"/>
              <a:gd name="connsiteX4" fmla="*/ 4931800 w 8274254"/>
              <a:gd name="connsiteY4" fmla="*/ 24757 h 5347703"/>
              <a:gd name="connsiteX5" fmla="*/ 5714023 w 8274254"/>
              <a:gd name="connsiteY5" fmla="*/ 307121 h 5347703"/>
              <a:gd name="connsiteX6" fmla="*/ 6792358 w 8274254"/>
              <a:gd name="connsiteY6" fmla="*/ 85414 h 5347703"/>
              <a:gd name="connsiteX7" fmla="*/ 7339186 w 8274254"/>
              <a:gd name="connsiteY7" fmla="*/ 690249 h 5347703"/>
              <a:gd name="connsiteX8" fmla="*/ 8040966 w 8274254"/>
              <a:gd name="connsiteY8" fmla="*/ 1277259 h 5347703"/>
              <a:gd name="connsiteX9" fmla="*/ 8009554 w 8274254"/>
              <a:gd name="connsiteY9" fmla="*/ 1913784 h 5347703"/>
              <a:gd name="connsiteX10" fmla="*/ 8239011 w 8274254"/>
              <a:gd name="connsiteY10" fmla="*/ 2887016 h 5347703"/>
              <a:gd name="connsiteX11" fmla="*/ 7164124 w 8274254"/>
              <a:gd name="connsiteY11" fmla="*/ 3738935 h 5347703"/>
              <a:gd name="connsiteX12" fmla="*/ 6779333 w 8274254"/>
              <a:gd name="connsiteY12" fmla="*/ 4468921 h 5347703"/>
              <a:gd name="connsiteX13" fmla="*/ 5469243 w 8274254"/>
              <a:gd name="connsiteY13" fmla="*/ 4557307 h 5347703"/>
              <a:gd name="connsiteX14" fmla="*/ 4533027 w 8274254"/>
              <a:gd name="connsiteY14" fmla="*/ 5336066 h 5347703"/>
              <a:gd name="connsiteX15" fmla="*/ 3156474 w 8274254"/>
              <a:gd name="connsiteY15" fmla="*/ 4860715 h 5347703"/>
              <a:gd name="connsiteX16" fmla="*/ 1111661 w 8274254"/>
              <a:gd name="connsiteY16" fmla="*/ 4391058 h 5347703"/>
              <a:gd name="connsiteX17" fmla="*/ 212602 w 8274254"/>
              <a:gd name="connsiteY17" fmla="*/ 3868419 h 5347703"/>
              <a:gd name="connsiteX18" fmla="*/ 404710 w 8274254"/>
              <a:gd name="connsiteY18" fmla="*/ 3162943 h 5347703"/>
              <a:gd name="connsiteX19" fmla="*/ -958 w 8274254"/>
              <a:gd name="connsiteY19" fmla="*/ 2439146 h 5347703"/>
              <a:gd name="connsiteX20" fmla="*/ 739894 w 8274254"/>
              <a:gd name="connsiteY20" fmla="*/ 1795813 h 5347703"/>
              <a:gd name="connsiteX21" fmla="*/ 746981 w 8274254"/>
              <a:gd name="connsiteY21" fmla="*/ 1778853 h 5347703"/>
              <a:gd name="connsiteX0" fmla="*/ -133026 w 8274254"/>
              <a:gd name="connsiteY0" fmla="*/ 5567708 h 5347703"/>
              <a:gd name="connsiteX1" fmla="*/ -281573 w 8274254"/>
              <a:gd name="connsiteY1" fmla="*/ 5716255 h 5347703"/>
              <a:gd name="connsiteX2" fmla="*/ -430120 w 8274254"/>
              <a:gd name="connsiteY2" fmla="*/ 5567708 h 5347703"/>
              <a:gd name="connsiteX3" fmla="*/ -281573 w 8274254"/>
              <a:gd name="connsiteY3" fmla="*/ 5419161 h 5347703"/>
              <a:gd name="connsiteX4" fmla="*/ -133026 w 8274254"/>
              <a:gd name="connsiteY4" fmla="*/ 5567708 h 5347703"/>
              <a:gd name="connsiteX0" fmla="*/ 436915 w 8274254"/>
              <a:gd name="connsiteY0" fmla="*/ 5291732 h 5347703"/>
              <a:gd name="connsiteX1" fmla="*/ 139820 w 8274254"/>
              <a:gd name="connsiteY1" fmla="*/ 5588827 h 5347703"/>
              <a:gd name="connsiteX2" fmla="*/ -157275 w 8274254"/>
              <a:gd name="connsiteY2" fmla="*/ 5291732 h 5347703"/>
              <a:gd name="connsiteX3" fmla="*/ 139820 w 8274254"/>
              <a:gd name="connsiteY3" fmla="*/ 4994637 h 5347703"/>
              <a:gd name="connsiteX4" fmla="*/ 436915 w 8274254"/>
              <a:gd name="connsiteY4" fmla="*/ 5291732 h 5347703"/>
              <a:gd name="connsiteX0" fmla="*/ 1255394 w 8274254"/>
              <a:gd name="connsiteY0" fmla="*/ 4852987 h 5347703"/>
              <a:gd name="connsiteX1" fmla="*/ 809752 w 8274254"/>
              <a:gd name="connsiteY1" fmla="*/ 5298629 h 5347703"/>
              <a:gd name="connsiteX2" fmla="*/ 364110 w 8274254"/>
              <a:gd name="connsiteY2" fmla="*/ 4852987 h 5347703"/>
              <a:gd name="connsiteX3" fmla="*/ 809752 w 8274254"/>
              <a:gd name="connsiteY3" fmla="*/ 4407345 h 5347703"/>
              <a:gd name="connsiteX4" fmla="*/ 1255394 w 8274254"/>
              <a:gd name="connsiteY4" fmla="*/ 4852987 h 5347703"/>
              <a:gd name="connsiteX0" fmla="*/ 898867 w 8274254"/>
              <a:gd name="connsiteY0" fmla="*/ 3240435 h 5347703"/>
              <a:gd name="connsiteX1" fmla="*/ 413712 w 8274254"/>
              <a:gd name="connsiteY1" fmla="*/ 3141775 h 5347703"/>
              <a:gd name="connsiteX2" fmla="*/ 1326945 w 8274254"/>
              <a:gd name="connsiteY2" fmla="*/ 4320127 h 5347703"/>
              <a:gd name="connsiteX3" fmla="*/ 1114725 w 8274254"/>
              <a:gd name="connsiteY3" fmla="*/ 4367290 h 5347703"/>
              <a:gd name="connsiteX4" fmla="*/ 3156091 w 8274254"/>
              <a:gd name="connsiteY4" fmla="*/ 4838928 h 5347703"/>
              <a:gd name="connsiteX5" fmla="*/ 3028147 w 8274254"/>
              <a:gd name="connsiteY5" fmla="*/ 4623534 h 5347703"/>
              <a:gd name="connsiteX6" fmla="*/ 5521340 w 8274254"/>
              <a:gd name="connsiteY6" fmla="*/ 4301806 h 5347703"/>
              <a:gd name="connsiteX7" fmla="*/ 5470201 w 8274254"/>
              <a:gd name="connsiteY7" fmla="*/ 4538120 h 5347703"/>
              <a:gd name="connsiteX8" fmla="*/ 6536852 w 8274254"/>
              <a:gd name="connsiteY8" fmla="*/ 2841462 h 5347703"/>
              <a:gd name="connsiteX9" fmla="*/ 7159528 w 8274254"/>
              <a:gd name="connsiteY9" fmla="*/ 3724823 h 5347703"/>
              <a:gd name="connsiteX10" fmla="*/ 8005723 w 8274254"/>
              <a:gd name="connsiteY10" fmla="*/ 1900662 h 5347703"/>
              <a:gd name="connsiteX11" fmla="*/ 7728383 w 8274254"/>
              <a:gd name="connsiteY11" fmla="*/ 2231923 h 5347703"/>
              <a:gd name="connsiteX12" fmla="*/ 7340335 w 8274254"/>
              <a:gd name="connsiteY12" fmla="*/ 671681 h 5347703"/>
              <a:gd name="connsiteX13" fmla="*/ 7354892 w 8274254"/>
              <a:gd name="connsiteY13" fmla="*/ 828151 h 5347703"/>
              <a:gd name="connsiteX14" fmla="*/ 5569415 w 8274254"/>
              <a:gd name="connsiteY14" fmla="*/ 489215 h 5347703"/>
              <a:gd name="connsiteX15" fmla="*/ 5711533 w 8274254"/>
              <a:gd name="connsiteY15" fmla="*/ 289667 h 5347703"/>
              <a:gd name="connsiteX16" fmla="*/ 4240746 w 8274254"/>
              <a:gd name="connsiteY16" fmla="*/ 584286 h 5347703"/>
              <a:gd name="connsiteX17" fmla="*/ 4309507 w 8274254"/>
              <a:gd name="connsiteY17" fmla="*/ 412218 h 5347703"/>
              <a:gd name="connsiteX18" fmla="*/ 2681471 w 8274254"/>
              <a:gd name="connsiteY18" fmla="*/ 642714 h 5347703"/>
              <a:gd name="connsiteX19" fmla="*/ 2930464 w 8274254"/>
              <a:gd name="connsiteY19" fmla="*/ 809582 h 5347703"/>
              <a:gd name="connsiteX20" fmla="*/ 790459 w 8274254"/>
              <a:gd name="connsiteY20" fmla="*/ 1954511 h 5347703"/>
              <a:gd name="connsiteX21" fmla="*/ 746981 w 8274254"/>
              <a:gd name="connsiteY21" fmla="*/ 1778853 h 534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74254" h="5347703" fill="none" extrusionOk="0">
                <a:moveTo>
                  <a:pt x="746981" y="1778853"/>
                </a:moveTo>
                <a:cubicBezTo>
                  <a:pt x="725049" y="1453225"/>
                  <a:pt x="757178" y="1138980"/>
                  <a:pt x="1076993" y="855013"/>
                </a:cubicBezTo>
                <a:cubicBezTo>
                  <a:pt x="1504827" y="543704"/>
                  <a:pt x="2110910" y="385757"/>
                  <a:pt x="2682428" y="643952"/>
                </a:cubicBezTo>
                <a:cubicBezTo>
                  <a:pt x="3098892" y="161006"/>
                  <a:pt x="3811193" y="77893"/>
                  <a:pt x="4301079" y="424845"/>
                </a:cubicBezTo>
                <a:cubicBezTo>
                  <a:pt x="4435874" y="216643"/>
                  <a:pt x="4683552" y="72119"/>
                  <a:pt x="4931800" y="24757"/>
                </a:cubicBezTo>
                <a:cubicBezTo>
                  <a:pt x="5203596" y="-38347"/>
                  <a:pt x="5510733" y="55603"/>
                  <a:pt x="5714023" y="307121"/>
                </a:cubicBezTo>
                <a:cubicBezTo>
                  <a:pt x="6022705" y="56674"/>
                  <a:pt x="6389379" y="-105383"/>
                  <a:pt x="6792358" y="85414"/>
                </a:cubicBezTo>
                <a:cubicBezTo>
                  <a:pt x="7043253" y="168996"/>
                  <a:pt x="7303942" y="413595"/>
                  <a:pt x="7339186" y="690249"/>
                </a:cubicBezTo>
                <a:cubicBezTo>
                  <a:pt x="7669081" y="749898"/>
                  <a:pt x="7927922" y="975328"/>
                  <a:pt x="8040966" y="1277259"/>
                </a:cubicBezTo>
                <a:cubicBezTo>
                  <a:pt x="8121354" y="1484419"/>
                  <a:pt x="8079276" y="1678654"/>
                  <a:pt x="8009554" y="1913784"/>
                </a:cubicBezTo>
                <a:cubicBezTo>
                  <a:pt x="8235096" y="2185488"/>
                  <a:pt x="8382398" y="2567826"/>
                  <a:pt x="8239011" y="2887016"/>
                </a:cubicBezTo>
                <a:cubicBezTo>
                  <a:pt x="8132913" y="3379499"/>
                  <a:pt x="7680149" y="3610071"/>
                  <a:pt x="7164124" y="3738935"/>
                </a:cubicBezTo>
                <a:cubicBezTo>
                  <a:pt x="7109911" y="4033415"/>
                  <a:pt x="7016131" y="4296217"/>
                  <a:pt x="6779333" y="4468921"/>
                </a:cubicBezTo>
                <a:cubicBezTo>
                  <a:pt x="6502072" y="4750591"/>
                  <a:pt x="5841543" y="4801243"/>
                  <a:pt x="5469243" y="4557307"/>
                </a:cubicBezTo>
                <a:cubicBezTo>
                  <a:pt x="5318633" y="4954032"/>
                  <a:pt x="4966187" y="5292374"/>
                  <a:pt x="4533027" y="5336066"/>
                </a:cubicBezTo>
                <a:cubicBezTo>
                  <a:pt x="4007842" y="5417402"/>
                  <a:pt x="3398811" y="5187578"/>
                  <a:pt x="3156474" y="4860715"/>
                </a:cubicBezTo>
                <a:cubicBezTo>
                  <a:pt x="2421906" y="5193307"/>
                  <a:pt x="1529481" y="4935967"/>
                  <a:pt x="1111661" y="4391058"/>
                </a:cubicBezTo>
                <a:cubicBezTo>
                  <a:pt x="695163" y="4452949"/>
                  <a:pt x="344338" y="4210242"/>
                  <a:pt x="212602" y="3868419"/>
                </a:cubicBezTo>
                <a:cubicBezTo>
                  <a:pt x="133957" y="3646939"/>
                  <a:pt x="251699" y="3343622"/>
                  <a:pt x="404710" y="3162943"/>
                </a:cubicBezTo>
                <a:cubicBezTo>
                  <a:pt x="86954" y="3029961"/>
                  <a:pt x="-42755" y="2724754"/>
                  <a:pt x="-958" y="2439146"/>
                </a:cubicBezTo>
                <a:cubicBezTo>
                  <a:pt x="21370" y="2081841"/>
                  <a:pt x="320497" y="1849745"/>
                  <a:pt x="739894" y="1795813"/>
                </a:cubicBezTo>
                <a:cubicBezTo>
                  <a:pt x="741652" y="1789242"/>
                  <a:pt x="744857" y="1784748"/>
                  <a:pt x="746981" y="1778853"/>
                </a:cubicBezTo>
                <a:close/>
              </a:path>
              <a:path w="8274254" h="5347703" fill="none" extrusionOk="0">
                <a:moveTo>
                  <a:pt x="-133026" y="5567708"/>
                </a:moveTo>
                <a:cubicBezTo>
                  <a:pt x="-118089" y="5653842"/>
                  <a:pt x="-198672" y="5720768"/>
                  <a:pt x="-281573" y="5716255"/>
                </a:cubicBezTo>
                <a:cubicBezTo>
                  <a:pt x="-359732" y="5712301"/>
                  <a:pt x="-427352" y="5654877"/>
                  <a:pt x="-430120" y="5567708"/>
                </a:cubicBezTo>
                <a:cubicBezTo>
                  <a:pt x="-422435" y="5471389"/>
                  <a:pt x="-362160" y="5403986"/>
                  <a:pt x="-281573" y="5419161"/>
                </a:cubicBezTo>
                <a:cubicBezTo>
                  <a:pt x="-192510" y="5414653"/>
                  <a:pt x="-134529" y="5490052"/>
                  <a:pt x="-133026" y="5567708"/>
                </a:cubicBezTo>
                <a:close/>
              </a:path>
              <a:path w="8274254" h="5347703" fill="none" extrusionOk="0">
                <a:moveTo>
                  <a:pt x="436915" y="5291732"/>
                </a:moveTo>
                <a:cubicBezTo>
                  <a:pt x="439526" y="5424566"/>
                  <a:pt x="303331" y="5596137"/>
                  <a:pt x="139820" y="5588827"/>
                </a:cubicBezTo>
                <a:cubicBezTo>
                  <a:pt x="-45361" y="5566138"/>
                  <a:pt x="-167166" y="5473392"/>
                  <a:pt x="-157275" y="5291732"/>
                </a:cubicBezTo>
                <a:cubicBezTo>
                  <a:pt x="-141308" y="5117059"/>
                  <a:pt x="-12473" y="5012647"/>
                  <a:pt x="139820" y="4994637"/>
                </a:cubicBezTo>
                <a:cubicBezTo>
                  <a:pt x="307062" y="5006170"/>
                  <a:pt x="454734" y="5121630"/>
                  <a:pt x="436915" y="5291732"/>
                </a:cubicBezTo>
                <a:close/>
              </a:path>
              <a:path w="8274254" h="5347703" fill="none" extrusionOk="0">
                <a:moveTo>
                  <a:pt x="1255394" y="4852987"/>
                </a:moveTo>
                <a:cubicBezTo>
                  <a:pt x="1245587" y="5118098"/>
                  <a:pt x="1074139" y="5310697"/>
                  <a:pt x="809752" y="5298629"/>
                </a:cubicBezTo>
                <a:cubicBezTo>
                  <a:pt x="580668" y="5285383"/>
                  <a:pt x="355126" y="5120912"/>
                  <a:pt x="364110" y="4852987"/>
                </a:cubicBezTo>
                <a:cubicBezTo>
                  <a:pt x="366345" y="4622576"/>
                  <a:pt x="560036" y="4422609"/>
                  <a:pt x="809752" y="4407345"/>
                </a:cubicBezTo>
                <a:cubicBezTo>
                  <a:pt x="1058742" y="4405213"/>
                  <a:pt x="1265197" y="4598765"/>
                  <a:pt x="1255394" y="4852987"/>
                </a:cubicBezTo>
                <a:close/>
              </a:path>
              <a:path w="8274254" h="5347703" fill="none" extrusionOk="0">
                <a:moveTo>
                  <a:pt x="898867" y="3240435"/>
                </a:moveTo>
                <a:cubicBezTo>
                  <a:pt x="717669" y="3235043"/>
                  <a:pt x="556878" y="3203689"/>
                  <a:pt x="413712" y="3141775"/>
                </a:cubicBezTo>
                <a:moveTo>
                  <a:pt x="1326945" y="4320127"/>
                </a:moveTo>
                <a:cubicBezTo>
                  <a:pt x="1255166" y="4336071"/>
                  <a:pt x="1189016" y="4359672"/>
                  <a:pt x="1114725" y="4367290"/>
                </a:cubicBezTo>
                <a:moveTo>
                  <a:pt x="3156091" y="4838928"/>
                </a:moveTo>
                <a:cubicBezTo>
                  <a:pt x="3106894" y="4769379"/>
                  <a:pt x="3071227" y="4707842"/>
                  <a:pt x="3028147" y="4623534"/>
                </a:cubicBezTo>
                <a:moveTo>
                  <a:pt x="5521340" y="4301806"/>
                </a:moveTo>
                <a:cubicBezTo>
                  <a:pt x="5506565" y="4394781"/>
                  <a:pt x="5494093" y="4462060"/>
                  <a:pt x="5470201" y="4538120"/>
                </a:cubicBezTo>
                <a:moveTo>
                  <a:pt x="6536852" y="2841462"/>
                </a:moveTo>
                <a:cubicBezTo>
                  <a:pt x="6959203" y="2973982"/>
                  <a:pt x="7138144" y="3374184"/>
                  <a:pt x="7159528" y="3724823"/>
                </a:cubicBezTo>
                <a:moveTo>
                  <a:pt x="8005723" y="1900662"/>
                </a:moveTo>
                <a:cubicBezTo>
                  <a:pt x="7928164" y="2005460"/>
                  <a:pt x="7861585" y="2148773"/>
                  <a:pt x="7728383" y="2231923"/>
                </a:cubicBezTo>
                <a:moveTo>
                  <a:pt x="7340335" y="671681"/>
                </a:moveTo>
                <a:cubicBezTo>
                  <a:pt x="7349525" y="721733"/>
                  <a:pt x="7353097" y="769565"/>
                  <a:pt x="7354892" y="828151"/>
                </a:cubicBezTo>
                <a:moveTo>
                  <a:pt x="5569415" y="489215"/>
                </a:moveTo>
                <a:cubicBezTo>
                  <a:pt x="5607670" y="429261"/>
                  <a:pt x="5650725" y="357973"/>
                  <a:pt x="5711533" y="289667"/>
                </a:cubicBezTo>
                <a:moveTo>
                  <a:pt x="4240746" y="584286"/>
                </a:moveTo>
                <a:cubicBezTo>
                  <a:pt x="4249090" y="516333"/>
                  <a:pt x="4268451" y="467436"/>
                  <a:pt x="4309507" y="412218"/>
                </a:cubicBezTo>
                <a:moveTo>
                  <a:pt x="2681471" y="642714"/>
                </a:moveTo>
                <a:cubicBezTo>
                  <a:pt x="2770767" y="685355"/>
                  <a:pt x="2862434" y="746919"/>
                  <a:pt x="2930464" y="809582"/>
                </a:cubicBezTo>
                <a:moveTo>
                  <a:pt x="790459" y="1954511"/>
                </a:moveTo>
                <a:cubicBezTo>
                  <a:pt x="767534" y="1903231"/>
                  <a:pt x="759373" y="1844268"/>
                  <a:pt x="746981" y="1778853"/>
                </a:cubicBezTo>
              </a:path>
              <a:path w="8274254" h="5347703" stroke="0" extrusionOk="0">
                <a:moveTo>
                  <a:pt x="746981" y="1778853"/>
                </a:moveTo>
                <a:cubicBezTo>
                  <a:pt x="669473" y="1452940"/>
                  <a:pt x="854240" y="1087312"/>
                  <a:pt x="1076993" y="855013"/>
                </a:cubicBezTo>
                <a:cubicBezTo>
                  <a:pt x="1481570" y="561346"/>
                  <a:pt x="2149781" y="386683"/>
                  <a:pt x="2682428" y="643952"/>
                </a:cubicBezTo>
                <a:cubicBezTo>
                  <a:pt x="2913676" y="30026"/>
                  <a:pt x="3836488" y="-87013"/>
                  <a:pt x="4301079" y="424845"/>
                </a:cubicBezTo>
                <a:cubicBezTo>
                  <a:pt x="4465973" y="196646"/>
                  <a:pt x="4692622" y="48768"/>
                  <a:pt x="4931800" y="24757"/>
                </a:cubicBezTo>
                <a:cubicBezTo>
                  <a:pt x="5206400" y="-20836"/>
                  <a:pt x="5521909" y="114739"/>
                  <a:pt x="5714023" y="307121"/>
                </a:cubicBezTo>
                <a:cubicBezTo>
                  <a:pt x="5991813" y="73868"/>
                  <a:pt x="6473441" y="-9188"/>
                  <a:pt x="6792358" y="85414"/>
                </a:cubicBezTo>
                <a:cubicBezTo>
                  <a:pt x="7098412" y="142825"/>
                  <a:pt x="7295437" y="418230"/>
                  <a:pt x="7339186" y="690249"/>
                </a:cubicBezTo>
                <a:cubicBezTo>
                  <a:pt x="7683470" y="752265"/>
                  <a:pt x="7896175" y="983214"/>
                  <a:pt x="8040966" y="1277259"/>
                </a:cubicBezTo>
                <a:cubicBezTo>
                  <a:pt x="8111488" y="1488017"/>
                  <a:pt x="8118802" y="1689158"/>
                  <a:pt x="8009554" y="1913784"/>
                </a:cubicBezTo>
                <a:cubicBezTo>
                  <a:pt x="8245520" y="2181078"/>
                  <a:pt x="8282588" y="2521264"/>
                  <a:pt x="8239011" y="2887016"/>
                </a:cubicBezTo>
                <a:cubicBezTo>
                  <a:pt x="8206036" y="3326709"/>
                  <a:pt x="7654658" y="3696923"/>
                  <a:pt x="7164124" y="3738935"/>
                </a:cubicBezTo>
                <a:cubicBezTo>
                  <a:pt x="7158126" y="4024407"/>
                  <a:pt x="7016444" y="4247595"/>
                  <a:pt x="6779333" y="4468921"/>
                </a:cubicBezTo>
                <a:cubicBezTo>
                  <a:pt x="6381634" y="4698883"/>
                  <a:pt x="5884691" y="4776707"/>
                  <a:pt x="5469243" y="4557307"/>
                </a:cubicBezTo>
                <a:cubicBezTo>
                  <a:pt x="5382091" y="4925437"/>
                  <a:pt x="4924364" y="5223969"/>
                  <a:pt x="4533027" y="5336066"/>
                </a:cubicBezTo>
                <a:cubicBezTo>
                  <a:pt x="4041805" y="5448233"/>
                  <a:pt x="3542300" y="5306784"/>
                  <a:pt x="3156474" y="4860715"/>
                </a:cubicBezTo>
                <a:cubicBezTo>
                  <a:pt x="2475771" y="5254901"/>
                  <a:pt x="1465345" y="5037875"/>
                  <a:pt x="1111661" y="4391058"/>
                </a:cubicBezTo>
                <a:cubicBezTo>
                  <a:pt x="704112" y="4442741"/>
                  <a:pt x="366313" y="4190339"/>
                  <a:pt x="212602" y="3868419"/>
                </a:cubicBezTo>
                <a:cubicBezTo>
                  <a:pt x="137776" y="3656095"/>
                  <a:pt x="211353" y="3361523"/>
                  <a:pt x="404710" y="3162943"/>
                </a:cubicBezTo>
                <a:cubicBezTo>
                  <a:pt x="89720" y="3034783"/>
                  <a:pt x="-47663" y="2739450"/>
                  <a:pt x="-958" y="2439146"/>
                </a:cubicBezTo>
                <a:cubicBezTo>
                  <a:pt x="44930" y="2090765"/>
                  <a:pt x="385369" y="1830675"/>
                  <a:pt x="739894" y="1795813"/>
                </a:cubicBezTo>
                <a:cubicBezTo>
                  <a:pt x="742923" y="1790140"/>
                  <a:pt x="744677" y="1784372"/>
                  <a:pt x="746981" y="1778853"/>
                </a:cubicBezTo>
                <a:close/>
              </a:path>
              <a:path w="8274254" h="5347703" stroke="0" extrusionOk="0">
                <a:moveTo>
                  <a:pt x="-133026" y="5567708"/>
                </a:moveTo>
                <a:cubicBezTo>
                  <a:pt x="-128063" y="5653951"/>
                  <a:pt x="-204045" y="5723834"/>
                  <a:pt x="-281573" y="5716255"/>
                </a:cubicBezTo>
                <a:cubicBezTo>
                  <a:pt x="-353111" y="5721329"/>
                  <a:pt x="-434352" y="5642487"/>
                  <a:pt x="-430120" y="5567708"/>
                </a:cubicBezTo>
                <a:cubicBezTo>
                  <a:pt x="-444084" y="5478805"/>
                  <a:pt x="-356332" y="5430981"/>
                  <a:pt x="-281573" y="5419161"/>
                </a:cubicBezTo>
                <a:cubicBezTo>
                  <a:pt x="-198798" y="5421183"/>
                  <a:pt x="-137413" y="5491815"/>
                  <a:pt x="-133026" y="5567708"/>
                </a:cubicBezTo>
                <a:close/>
              </a:path>
              <a:path w="8274254" h="5347703" stroke="0" extrusionOk="0">
                <a:moveTo>
                  <a:pt x="436915" y="5291732"/>
                </a:moveTo>
                <a:cubicBezTo>
                  <a:pt x="450736" y="5485152"/>
                  <a:pt x="290511" y="5590156"/>
                  <a:pt x="139820" y="5588827"/>
                </a:cubicBezTo>
                <a:cubicBezTo>
                  <a:pt x="-21473" y="5582916"/>
                  <a:pt x="-145522" y="5442393"/>
                  <a:pt x="-157275" y="5291732"/>
                </a:cubicBezTo>
                <a:cubicBezTo>
                  <a:pt x="-182521" y="5134912"/>
                  <a:pt x="-56199" y="4988875"/>
                  <a:pt x="139820" y="4994637"/>
                </a:cubicBezTo>
                <a:cubicBezTo>
                  <a:pt x="278580" y="4978041"/>
                  <a:pt x="415429" y="5105452"/>
                  <a:pt x="436915" y="5291732"/>
                </a:cubicBezTo>
                <a:close/>
              </a:path>
              <a:path w="8274254" h="5347703" stroke="0" extrusionOk="0">
                <a:moveTo>
                  <a:pt x="1255394" y="4852987"/>
                </a:moveTo>
                <a:cubicBezTo>
                  <a:pt x="1227929" y="5082198"/>
                  <a:pt x="1083180" y="5308437"/>
                  <a:pt x="809752" y="5298629"/>
                </a:cubicBezTo>
                <a:cubicBezTo>
                  <a:pt x="564467" y="5321925"/>
                  <a:pt x="327964" y="5073638"/>
                  <a:pt x="364110" y="4852987"/>
                </a:cubicBezTo>
                <a:cubicBezTo>
                  <a:pt x="340931" y="4611426"/>
                  <a:pt x="541816" y="4379102"/>
                  <a:pt x="809752" y="4407345"/>
                </a:cubicBezTo>
                <a:cubicBezTo>
                  <a:pt x="1084692" y="4400648"/>
                  <a:pt x="1232470" y="4593616"/>
                  <a:pt x="1255394" y="4852987"/>
                </a:cubicBezTo>
                <a:close/>
              </a:path>
              <a:path w="8274254" h="5347703" fill="none" stroke="0" extrusionOk="0">
                <a:moveTo>
                  <a:pt x="898867" y="3240435"/>
                </a:moveTo>
                <a:cubicBezTo>
                  <a:pt x="717749" y="3255405"/>
                  <a:pt x="571527" y="3228154"/>
                  <a:pt x="413712" y="3141775"/>
                </a:cubicBezTo>
                <a:moveTo>
                  <a:pt x="1326945" y="4320127"/>
                </a:moveTo>
                <a:cubicBezTo>
                  <a:pt x="1261769" y="4344313"/>
                  <a:pt x="1186684" y="4352270"/>
                  <a:pt x="1114725" y="4367290"/>
                </a:cubicBezTo>
                <a:moveTo>
                  <a:pt x="3156091" y="4838928"/>
                </a:moveTo>
                <a:cubicBezTo>
                  <a:pt x="3106774" y="4768656"/>
                  <a:pt x="3061617" y="4701045"/>
                  <a:pt x="3028147" y="4623534"/>
                </a:cubicBezTo>
                <a:moveTo>
                  <a:pt x="5521340" y="4301806"/>
                </a:moveTo>
                <a:cubicBezTo>
                  <a:pt x="5512281" y="4388143"/>
                  <a:pt x="5493847" y="4455064"/>
                  <a:pt x="5470201" y="4538120"/>
                </a:cubicBezTo>
                <a:moveTo>
                  <a:pt x="6536852" y="2841462"/>
                </a:moveTo>
                <a:cubicBezTo>
                  <a:pt x="6941563" y="2975409"/>
                  <a:pt x="7158074" y="3341963"/>
                  <a:pt x="7159528" y="3724823"/>
                </a:cubicBezTo>
                <a:moveTo>
                  <a:pt x="8005723" y="1900662"/>
                </a:moveTo>
                <a:cubicBezTo>
                  <a:pt x="7941708" y="2035107"/>
                  <a:pt x="7843114" y="2168212"/>
                  <a:pt x="7728383" y="2231923"/>
                </a:cubicBezTo>
                <a:moveTo>
                  <a:pt x="7340335" y="671681"/>
                </a:moveTo>
                <a:cubicBezTo>
                  <a:pt x="7353668" y="714299"/>
                  <a:pt x="7357436" y="776767"/>
                  <a:pt x="7354892" y="828151"/>
                </a:cubicBezTo>
                <a:moveTo>
                  <a:pt x="5569415" y="489215"/>
                </a:moveTo>
                <a:cubicBezTo>
                  <a:pt x="5601972" y="413446"/>
                  <a:pt x="5647505" y="348454"/>
                  <a:pt x="5711533" y="289667"/>
                </a:cubicBezTo>
                <a:moveTo>
                  <a:pt x="4240746" y="584286"/>
                </a:moveTo>
                <a:cubicBezTo>
                  <a:pt x="4257947" y="534062"/>
                  <a:pt x="4281712" y="459416"/>
                  <a:pt x="4309507" y="412218"/>
                </a:cubicBezTo>
                <a:moveTo>
                  <a:pt x="2681471" y="642714"/>
                </a:moveTo>
                <a:cubicBezTo>
                  <a:pt x="2771689" y="704970"/>
                  <a:pt x="2873972" y="744283"/>
                  <a:pt x="2930464" y="809582"/>
                </a:cubicBezTo>
                <a:moveTo>
                  <a:pt x="790459" y="1954511"/>
                </a:moveTo>
                <a:cubicBezTo>
                  <a:pt x="775975" y="1903858"/>
                  <a:pt x="761529" y="1828643"/>
                  <a:pt x="746981" y="1778853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182340848">
                  <a:prstGeom prst="cloudCallout">
                    <a:avLst>
                      <a:gd name="adj1" fmla="val -53403"/>
                      <a:gd name="adj2" fmla="val 5411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</a:rPr>
              <a:t>레크레이션</a:t>
            </a:r>
            <a:r>
              <a:rPr lang="ko-KR" altLang="en-US" dirty="0" smtClean="0">
                <a:solidFill>
                  <a:schemeClr val="tx1"/>
                </a:solidFill>
              </a:rPr>
              <a:t> 관광 자원은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놀이시설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</a:rPr>
              <a:t>레저타운 등 여가 놀이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전체를 포괄함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7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009B5C5A-8A14-44EC-98E4-510F0C3971D4}"/>
              </a:ext>
            </a:extLst>
          </p:cNvPr>
          <p:cNvSpPr/>
          <p:nvPr/>
        </p:nvSpPr>
        <p:spPr>
          <a:xfrm>
            <a:off x="1909632" y="380788"/>
            <a:ext cx="6043692" cy="697909"/>
          </a:xfrm>
          <a:custGeom>
            <a:avLst/>
            <a:gdLst>
              <a:gd name="connsiteX0" fmla="*/ 0 w 6043692"/>
              <a:gd name="connsiteY0" fmla="*/ 0 h 869577"/>
              <a:gd name="connsiteX1" fmla="*/ 490211 w 6043692"/>
              <a:gd name="connsiteY1" fmla="*/ 0 h 869577"/>
              <a:gd name="connsiteX2" fmla="*/ 1040858 w 6043692"/>
              <a:gd name="connsiteY2" fmla="*/ 0 h 869577"/>
              <a:gd name="connsiteX3" fmla="*/ 1772816 w 6043692"/>
              <a:gd name="connsiteY3" fmla="*/ 0 h 869577"/>
              <a:gd name="connsiteX4" fmla="*/ 2565211 w 6043692"/>
              <a:gd name="connsiteY4" fmla="*/ 0 h 869577"/>
              <a:gd name="connsiteX5" fmla="*/ 3357607 w 6043692"/>
              <a:gd name="connsiteY5" fmla="*/ 0 h 869577"/>
              <a:gd name="connsiteX6" fmla="*/ 3847817 w 6043692"/>
              <a:gd name="connsiteY6" fmla="*/ 0 h 869577"/>
              <a:gd name="connsiteX7" fmla="*/ 4640212 w 6043692"/>
              <a:gd name="connsiteY7" fmla="*/ 0 h 869577"/>
              <a:gd name="connsiteX8" fmla="*/ 5432608 w 6043692"/>
              <a:gd name="connsiteY8" fmla="*/ 0 h 869577"/>
              <a:gd name="connsiteX9" fmla="*/ 6043692 w 6043692"/>
              <a:gd name="connsiteY9" fmla="*/ 0 h 869577"/>
              <a:gd name="connsiteX10" fmla="*/ 6043692 w 6043692"/>
              <a:gd name="connsiteY10" fmla="*/ 426093 h 869577"/>
              <a:gd name="connsiteX11" fmla="*/ 6043692 w 6043692"/>
              <a:gd name="connsiteY11" fmla="*/ 869577 h 869577"/>
              <a:gd name="connsiteX12" fmla="*/ 5553481 w 6043692"/>
              <a:gd name="connsiteY12" fmla="*/ 869577 h 869577"/>
              <a:gd name="connsiteX13" fmla="*/ 5002834 w 6043692"/>
              <a:gd name="connsiteY13" fmla="*/ 869577 h 869577"/>
              <a:gd name="connsiteX14" fmla="*/ 4210439 w 6043692"/>
              <a:gd name="connsiteY14" fmla="*/ 869577 h 869577"/>
              <a:gd name="connsiteX15" fmla="*/ 3418044 w 6043692"/>
              <a:gd name="connsiteY15" fmla="*/ 869577 h 869577"/>
              <a:gd name="connsiteX16" fmla="*/ 2625648 w 6043692"/>
              <a:gd name="connsiteY16" fmla="*/ 869577 h 869577"/>
              <a:gd name="connsiteX17" fmla="*/ 1893690 w 6043692"/>
              <a:gd name="connsiteY17" fmla="*/ 869577 h 869577"/>
              <a:gd name="connsiteX18" fmla="*/ 1161732 w 6043692"/>
              <a:gd name="connsiteY18" fmla="*/ 869577 h 869577"/>
              <a:gd name="connsiteX19" fmla="*/ 671521 w 6043692"/>
              <a:gd name="connsiteY19" fmla="*/ 869577 h 869577"/>
              <a:gd name="connsiteX20" fmla="*/ 0 w 6043692"/>
              <a:gd name="connsiteY20" fmla="*/ 869577 h 869577"/>
              <a:gd name="connsiteX21" fmla="*/ 0 w 6043692"/>
              <a:gd name="connsiteY21" fmla="*/ 443484 h 869577"/>
              <a:gd name="connsiteX22" fmla="*/ 0 w 6043692"/>
              <a:gd name="connsiteY22" fmla="*/ 0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692" h="869577" fill="none" extrusionOk="0">
                <a:moveTo>
                  <a:pt x="0" y="0"/>
                </a:moveTo>
                <a:cubicBezTo>
                  <a:pt x="206153" y="17433"/>
                  <a:pt x="259694" y="4938"/>
                  <a:pt x="490211" y="0"/>
                </a:cubicBezTo>
                <a:cubicBezTo>
                  <a:pt x="720728" y="-4938"/>
                  <a:pt x="820145" y="1247"/>
                  <a:pt x="1040858" y="0"/>
                </a:cubicBezTo>
                <a:cubicBezTo>
                  <a:pt x="1261571" y="-1247"/>
                  <a:pt x="1517831" y="-23738"/>
                  <a:pt x="1772816" y="0"/>
                </a:cubicBezTo>
                <a:cubicBezTo>
                  <a:pt x="2027801" y="23738"/>
                  <a:pt x="2186245" y="-36856"/>
                  <a:pt x="2565211" y="0"/>
                </a:cubicBezTo>
                <a:cubicBezTo>
                  <a:pt x="2944178" y="36856"/>
                  <a:pt x="3170426" y="-25359"/>
                  <a:pt x="3357607" y="0"/>
                </a:cubicBezTo>
                <a:cubicBezTo>
                  <a:pt x="3544788" y="25359"/>
                  <a:pt x="3732951" y="-2158"/>
                  <a:pt x="3847817" y="0"/>
                </a:cubicBezTo>
                <a:cubicBezTo>
                  <a:pt x="3962683" y="2158"/>
                  <a:pt x="4411100" y="-22527"/>
                  <a:pt x="4640212" y="0"/>
                </a:cubicBezTo>
                <a:cubicBezTo>
                  <a:pt x="4869325" y="22527"/>
                  <a:pt x="5162002" y="37480"/>
                  <a:pt x="5432608" y="0"/>
                </a:cubicBezTo>
                <a:cubicBezTo>
                  <a:pt x="5703214" y="-37480"/>
                  <a:pt x="5904481" y="-23020"/>
                  <a:pt x="6043692" y="0"/>
                </a:cubicBezTo>
                <a:cubicBezTo>
                  <a:pt x="6051033" y="119314"/>
                  <a:pt x="6039416" y="307359"/>
                  <a:pt x="6043692" y="426093"/>
                </a:cubicBezTo>
                <a:cubicBezTo>
                  <a:pt x="6047968" y="544827"/>
                  <a:pt x="6024325" y="689131"/>
                  <a:pt x="6043692" y="869577"/>
                </a:cubicBezTo>
                <a:cubicBezTo>
                  <a:pt x="5927882" y="850623"/>
                  <a:pt x="5795864" y="893753"/>
                  <a:pt x="5553481" y="869577"/>
                </a:cubicBezTo>
                <a:cubicBezTo>
                  <a:pt x="5311098" y="845401"/>
                  <a:pt x="5227512" y="853055"/>
                  <a:pt x="5002834" y="869577"/>
                </a:cubicBezTo>
                <a:cubicBezTo>
                  <a:pt x="4778156" y="886099"/>
                  <a:pt x="4408407" y="875799"/>
                  <a:pt x="4210439" y="869577"/>
                </a:cubicBezTo>
                <a:cubicBezTo>
                  <a:pt x="4012471" y="863355"/>
                  <a:pt x="3792946" y="880685"/>
                  <a:pt x="3418044" y="869577"/>
                </a:cubicBezTo>
                <a:cubicBezTo>
                  <a:pt x="3043142" y="858469"/>
                  <a:pt x="2876585" y="840467"/>
                  <a:pt x="2625648" y="869577"/>
                </a:cubicBezTo>
                <a:cubicBezTo>
                  <a:pt x="2374711" y="898687"/>
                  <a:pt x="2164830" y="905090"/>
                  <a:pt x="1893690" y="869577"/>
                </a:cubicBezTo>
                <a:cubicBezTo>
                  <a:pt x="1622550" y="834064"/>
                  <a:pt x="1498889" y="835095"/>
                  <a:pt x="1161732" y="869577"/>
                </a:cubicBezTo>
                <a:cubicBezTo>
                  <a:pt x="824575" y="904059"/>
                  <a:pt x="858520" y="892517"/>
                  <a:pt x="671521" y="869577"/>
                </a:cubicBezTo>
                <a:cubicBezTo>
                  <a:pt x="484522" y="846637"/>
                  <a:pt x="134396" y="894446"/>
                  <a:pt x="0" y="869577"/>
                </a:cubicBezTo>
                <a:cubicBezTo>
                  <a:pt x="-20403" y="715158"/>
                  <a:pt x="20619" y="627739"/>
                  <a:pt x="0" y="443484"/>
                </a:cubicBezTo>
                <a:cubicBezTo>
                  <a:pt x="-20619" y="259229"/>
                  <a:pt x="-13528" y="190421"/>
                  <a:pt x="0" y="0"/>
                </a:cubicBezTo>
                <a:close/>
              </a:path>
              <a:path w="6043692" h="869577" stroke="0" extrusionOk="0">
                <a:moveTo>
                  <a:pt x="0" y="0"/>
                </a:moveTo>
                <a:cubicBezTo>
                  <a:pt x="204179" y="7236"/>
                  <a:pt x="340333" y="12754"/>
                  <a:pt x="671521" y="0"/>
                </a:cubicBezTo>
                <a:cubicBezTo>
                  <a:pt x="1002709" y="-12754"/>
                  <a:pt x="1012829" y="7713"/>
                  <a:pt x="1222169" y="0"/>
                </a:cubicBezTo>
                <a:cubicBezTo>
                  <a:pt x="1431509" y="-7713"/>
                  <a:pt x="1619631" y="-4570"/>
                  <a:pt x="1772816" y="0"/>
                </a:cubicBezTo>
                <a:cubicBezTo>
                  <a:pt x="1926001" y="4570"/>
                  <a:pt x="2296349" y="29936"/>
                  <a:pt x="2565211" y="0"/>
                </a:cubicBezTo>
                <a:cubicBezTo>
                  <a:pt x="2834074" y="-29936"/>
                  <a:pt x="3074074" y="-19571"/>
                  <a:pt x="3357607" y="0"/>
                </a:cubicBezTo>
                <a:cubicBezTo>
                  <a:pt x="3641140" y="19571"/>
                  <a:pt x="3928435" y="113"/>
                  <a:pt x="4150002" y="0"/>
                </a:cubicBezTo>
                <a:cubicBezTo>
                  <a:pt x="4371570" y="-113"/>
                  <a:pt x="4576524" y="9887"/>
                  <a:pt x="4700649" y="0"/>
                </a:cubicBezTo>
                <a:cubicBezTo>
                  <a:pt x="4824774" y="-9887"/>
                  <a:pt x="5144975" y="26205"/>
                  <a:pt x="5432608" y="0"/>
                </a:cubicBezTo>
                <a:cubicBezTo>
                  <a:pt x="5720241" y="-26205"/>
                  <a:pt x="5803223" y="30245"/>
                  <a:pt x="6043692" y="0"/>
                </a:cubicBezTo>
                <a:cubicBezTo>
                  <a:pt x="6044368" y="102783"/>
                  <a:pt x="6055378" y="329861"/>
                  <a:pt x="6043692" y="434789"/>
                </a:cubicBezTo>
                <a:cubicBezTo>
                  <a:pt x="6032006" y="539717"/>
                  <a:pt x="6046210" y="730447"/>
                  <a:pt x="6043692" y="869577"/>
                </a:cubicBezTo>
                <a:cubicBezTo>
                  <a:pt x="5790657" y="846109"/>
                  <a:pt x="5515050" y="869016"/>
                  <a:pt x="5311734" y="869577"/>
                </a:cubicBezTo>
                <a:cubicBezTo>
                  <a:pt x="5108418" y="870138"/>
                  <a:pt x="4940787" y="884031"/>
                  <a:pt x="4761086" y="869577"/>
                </a:cubicBezTo>
                <a:cubicBezTo>
                  <a:pt x="4581385" y="855123"/>
                  <a:pt x="4222471" y="886445"/>
                  <a:pt x="3968691" y="869577"/>
                </a:cubicBezTo>
                <a:cubicBezTo>
                  <a:pt x="3714911" y="852709"/>
                  <a:pt x="3468963" y="885615"/>
                  <a:pt x="3236733" y="869577"/>
                </a:cubicBezTo>
                <a:cubicBezTo>
                  <a:pt x="3004503" y="853539"/>
                  <a:pt x="2818677" y="852736"/>
                  <a:pt x="2504775" y="869577"/>
                </a:cubicBezTo>
                <a:cubicBezTo>
                  <a:pt x="2190873" y="886418"/>
                  <a:pt x="2138459" y="833682"/>
                  <a:pt x="1772816" y="869577"/>
                </a:cubicBezTo>
                <a:cubicBezTo>
                  <a:pt x="1407173" y="905472"/>
                  <a:pt x="1155475" y="860235"/>
                  <a:pt x="980421" y="869577"/>
                </a:cubicBezTo>
                <a:cubicBezTo>
                  <a:pt x="805368" y="878919"/>
                  <a:pt x="300479" y="912012"/>
                  <a:pt x="0" y="869577"/>
                </a:cubicBezTo>
                <a:cubicBezTo>
                  <a:pt x="-19840" y="748558"/>
                  <a:pt x="5047" y="601034"/>
                  <a:pt x="0" y="443484"/>
                </a:cubicBezTo>
                <a:cubicBezTo>
                  <a:pt x="-5047" y="285934"/>
                  <a:pt x="5044" y="15846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60409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디즈니랜드 </a:t>
            </a:r>
            <a:r>
              <a:rPr lang="en-US" altLang="ko-KR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&amp; </a:t>
            </a:r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디즈니 씨</a:t>
            </a:r>
            <a:endParaRPr lang="ko-KR" altLang="en-US" sz="3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9" name="그림 8" descr="그리기이(가) 표시된 사진&#10;&#10;자동 생성된 설명">
            <a:extLst>
              <a:ext uri="{FF2B5EF4-FFF2-40B4-BE49-F238E27FC236}">
                <a16:creationId xmlns="" xmlns:a16="http://schemas.microsoft.com/office/drawing/2014/main" id="{3892918F-BCCB-4B47-974C-BDF92B358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17" y="31834"/>
            <a:ext cx="1395819" cy="1395819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586F72EA-50CE-4C5C-BDB5-2AA6F4CDB0BF}"/>
              </a:ext>
            </a:extLst>
          </p:cNvPr>
          <p:cNvSpPr/>
          <p:nvPr/>
        </p:nvSpPr>
        <p:spPr>
          <a:xfrm>
            <a:off x="250257" y="2125565"/>
            <a:ext cx="5621154" cy="4002689"/>
          </a:xfrm>
          <a:custGeom>
            <a:avLst/>
            <a:gdLst>
              <a:gd name="connsiteX0" fmla="*/ 0 w 10399057"/>
              <a:gd name="connsiteY0" fmla="*/ 0 h 4002689"/>
              <a:gd name="connsiteX1" fmla="*/ 381299 w 10399057"/>
              <a:gd name="connsiteY1" fmla="*/ 0 h 4002689"/>
              <a:gd name="connsiteX2" fmla="*/ 866588 w 10399057"/>
              <a:gd name="connsiteY2" fmla="*/ 0 h 4002689"/>
              <a:gd name="connsiteX3" fmla="*/ 1559859 w 10399057"/>
              <a:gd name="connsiteY3" fmla="*/ 0 h 4002689"/>
              <a:gd name="connsiteX4" fmla="*/ 1941157 w 10399057"/>
              <a:gd name="connsiteY4" fmla="*/ 0 h 4002689"/>
              <a:gd name="connsiteX5" fmla="*/ 2426447 w 10399057"/>
              <a:gd name="connsiteY5" fmla="*/ 0 h 4002689"/>
              <a:gd name="connsiteX6" fmla="*/ 3119717 w 10399057"/>
              <a:gd name="connsiteY6" fmla="*/ 0 h 4002689"/>
              <a:gd name="connsiteX7" fmla="*/ 3708997 w 10399057"/>
              <a:gd name="connsiteY7" fmla="*/ 0 h 4002689"/>
              <a:gd name="connsiteX8" fmla="*/ 4298277 w 10399057"/>
              <a:gd name="connsiteY8" fmla="*/ 0 h 4002689"/>
              <a:gd name="connsiteX9" fmla="*/ 5199528 w 10399057"/>
              <a:gd name="connsiteY9" fmla="*/ 0 h 4002689"/>
              <a:gd name="connsiteX10" fmla="*/ 5684818 w 10399057"/>
              <a:gd name="connsiteY10" fmla="*/ 0 h 4002689"/>
              <a:gd name="connsiteX11" fmla="*/ 6170107 w 10399057"/>
              <a:gd name="connsiteY11" fmla="*/ 0 h 4002689"/>
              <a:gd name="connsiteX12" fmla="*/ 6967368 w 10399057"/>
              <a:gd name="connsiteY12" fmla="*/ 0 h 4002689"/>
              <a:gd name="connsiteX13" fmla="*/ 7660639 w 10399057"/>
              <a:gd name="connsiteY13" fmla="*/ 0 h 4002689"/>
              <a:gd name="connsiteX14" fmla="*/ 8561890 w 10399057"/>
              <a:gd name="connsiteY14" fmla="*/ 0 h 4002689"/>
              <a:gd name="connsiteX15" fmla="*/ 9151170 w 10399057"/>
              <a:gd name="connsiteY15" fmla="*/ 0 h 4002689"/>
              <a:gd name="connsiteX16" fmla="*/ 9740450 w 10399057"/>
              <a:gd name="connsiteY16" fmla="*/ 0 h 4002689"/>
              <a:gd name="connsiteX17" fmla="*/ 10399057 w 10399057"/>
              <a:gd name="connsiteY17" fmla="*/ 0 h 4002689"/>
              <a:gd name="connsiteX18" fmla="*/ 10399057 w 10399057"/>
              <a:gd name="connsiteY18" fmla="*/ 547034 h 4002689"/>
              <a:gd name="connsiteX19" fmla="*/ 10399057 w 10399057"/>
              <a:gd name="connsiteY19" fmla="*/ 1214149 h 4002689"/>
              <a:gd name="connsiteX20" fmla="*/ 10399057 w 10399057"/>
              <a:gd name="connsiteY20" fmla="*/ 1801210 h 4002689"/>
              <a:gd name="connsiteX21" fmla="*/ 10399057 w 10399057"/>
              <a:gd name="connsiteY21" fmla="*/ 2508352 h 4002689"/>
              <a:gd name="connsiteX22" fmla="*/ 10399057 w 10399057"/>
              <a:gd name="connsiteY22" fmla="*/ 3055386 h 4002689"/>
              <a:gd name="connsiteX23" fmla="*/ 10399057 w 10399057"/>
              <a:gd name="connsiteY23" fmla="*/ 4002689 h 4002689"/>
              <a:gd name="connsiteX24" fmla="*/ 9913768 w 10399057"/>
              <a:gd name="connsiteY24" fmla="*/ 4002689 h 4002689"/>
              <a:gd name="connsiteX25" fmla="*/ 9532469 w 10399057"/>
              <a:gd name="connsiteY25" fmla="*/ 4002689 h 4002689"/>
              <a:gd name="connsiteX26" fmla="*/ 8735208 w 10399057"/>
              <a:gd name="connsiteY26" fmla="*/ 4002689 h 4002689"/>
              <a:gd name="connsiteX27" fmla="*/ 7937947 w 10399057"/>
              <a:gd name="connsiteY27" fmla="*/ 4002689 h 4002689"/>
              <a:gd name="connsiteX28" fmla="*/ 7556648 w 10399057"/>
              <a:gd name="connsiteY28" fmla="*/ 4002689 h 4002689"/>
              <a:gd name="connsiteX29" fmla="*/ 6759387 w 10399057"/>
              <a:gd name="connsiteY29" fmla="*/ 4002689 h 4002689"/>
              <a:gd name="connsiteX30" fmla="*/ 6274098 w 10399057"/>
              <a:gd name="connsiteY30" fmla="*/ 4002689 h 4002689"/>
              <a:gd name="connsiteX31" fmla="*/ 5788808 w 10399057"/>
              <a:gd name="connsiteY31" fmla="*/ 4002689 h 4002689"/>
              <a:gd name="connsiteX32" fmla="*/ 5095538 w 10399057"/>
              <a:gd name="connsiteY32" fmla="*/ 4002689 h 4002689"/>
              <a:gd name="connsiteX33" fmla="*/ 4402267 w 10399057"/>
              <a:gd name="connsiteY33" fmla="*/ 4002689 h 4002689"/>
              <a:gd name="connsiteX34" fmla="*/ 3501016 w 10399057"/>
              <a:gd name="connsiteY34" fmla="*/ 4002689 h 4002689"/>
              <a:gd name="connsiteX35" fmla="*/ 2807745 w 10399057"/>
              <a:gd name="connsiteY35" fmla="*/ 4002689 h 4002689"/>
              <a:gd name="connsiteX36" fmla="*/ 2010484 w 10399057"/>
              <a:gd name="connsiteY36" fmla="*/ 4002689 h 4002689"/>
              <a:gd name="connsiteX37" fmla="*/ 1317214 w 10399057"/>
              <a:gd name="connsiteY37" fmla="*/ 4002689 h 4002689"/>
              <a:gd name="connsiteX38" fmla="*/ 727934 w 10399057"/>
              <a:gd name="connsiteY38" fmla="*/ 4002689 h 4002689"/>
              <a:gd name="connsiteX39" fmla="*/ 0 w 10399057"/>
              <a:gd name="connsiteY39" fmla="*/ 4002689 h 4002689"/>
              <a:gd name="connsiteX40" fmla="*/ 0 w 10399057"/>
              <a:gd name="connsiteY40" fmla="*/ 3375601 h 4002689"/>
              <a:gd name="connsiteX41" fmla="*/ 0 w 10399057"/>
              <a:gd name="connsiteY41" fmla="*/ 2628432 h 4002689"/>
              <a:gd name="connsiteX42" fmla="*/ 0 w 10399057"/>
              <a:gd name="connsiteY42" fmla="*/ 2041371 h 4002689"/>
              <a:gd name="connsiteX43" fmla="*/ 0 w 10399057"/>
              <a:gd name="connsiteY43" fmla="*/ 1294203 h 4002689"/>
              <a:gd name="connsiteX44" fmla="*/ 0 w 10399057"/>
              <a:gd name="connsiteY44" fmla="*/ 587061 h 4002689"/>
              <a:gd name="connsiteX45" fmla="*/ 0 w 10399057"/>
              <a:gd name="connsiteY45" fmla="*/ 0 h 400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399057" h="4002689" fill="none" extrusionOk="0">
                <a:moveTo>
                  <a:pt x="0" y="0"/>
                </a:moveTo>
                <a:cubicBezTo>
                  <a:pt x="135812" y="12594"/>
                  <a:pt x="244901" y="-3395"/>
                  <a:pt x="381299" y="0"/>
                </a:cubicBezTo>
                <a:cubicBezTo>
                  <a:pt x="517697" y="3395"/>
                  <a:pt x="767309" y="11607"/>
                  <a:pt x="866588" y="0"/>
                </a:cubicBezTo>
                <a:cubicBezTo>
                  <a:pt x="965867" y="-11607"/>
                  <a:pt x="1416412" y="-11904"/>
                  <a:pt x="1559859" y="0"/>
                </a:cubicBezTo>
                <a:cubicBezTo>
                  <a:pt x="1703306" y="11904"/>
                  <a:pt x="1824734" y="-8225"/>
                  <a:pt x="1941157" y="0"/>
                </a:cubicBezTo>
                <a:cubicBezTo>
                  <a:pt x="2057580" y="8225"/>
                  <a:pt x="2244615" y="-11153"/>
                  <a:pt x="2426447" y="0"/>
                </a:cubicBezTo>
                <a:cubicBezTo>
                  <a:pt x="2608279" y="11153"/>
                  <a:pt x="2940939" y="31652"/>
                  <a:pt x="3119717" y="0"/>
                </a:cubicBezTo>
                <a:cubicBezTo>
                  <a:pt x="3298495" y="-31652"/>
                  <a:pt x="3580072" y="-827"/>
                  <a:pt x="3708997" y="0"/>
                </a:cubicBezTo>
                <a:cubicBezTo>
                  <a:pt x="3837922" y="827"/>
                  <a:pt x="4063994" y="-814"/>
                  <a:pt x="4298277" y="0"/>
                </a:cubicBezTo>
                <a:cubicBezTo>
                  <a:pt x="4532560" y="814"/>
                  <a:pt x="4991088" y="-13625"/>
                  <a:pt x="5199528" y="0"/>
                </a:cubicBezTo>
                <a:cubicBezTo>
                  <a:pt x="5407968" y="13625"/>
                  <a:pt x="5512270" y="5723"/>
                  <a:pt x="5684818" y="0"/>
                </a:cubicBezTo>
                <a:cubicBezTo>
                  <a:pt x="5857366" y="-5723"/>
                  <a:pt x="6044057" y="3423"/>
                  <a:pt x="6170107" y="0"/>
                </a:cubicBezTo>
                <a:cubicBezTo>
                  <a:pt x="6296157" y="-3423"/>
                  <a:pt x="6587599" y="-10893"/>
                  <a:pt x="6967368" y="0"/>
                </a:cubicBezTo>
                <a:cubicBezTo>
                  <a:pt x="7347137" y="10893"/>
                  <a:pt x="7482714" y="23599"/>
                  <a:pt x="7660639" y="0"/>
                </a:cubicBezTo>
                <a:cubicBezTo>
                  <a:pt x="7838564" y="-23599"/>
                  <a:pt x="8279418" y="-7690"/>
                  <a:pt x="8561890" y="0"/>
                </a:cubicBezTo>
                <a:cubicBezTo>
                  <a:pt x="8844362" y="7690"/>
                  <a:pt x="8859627" y="13627"/>
                  <a:pt x="9151170" y="0"/>
                </a:cubicBezTo>
                <a:cubicBezTo>
                  <a:pt x="9442713" y="-13627"/>
                  <a:pt x="9496398" y="-3903"/>
                  <a:pt x="9740450" y="0"/>
                </a:cubicBezTo>
                <a:cubicBezTo>
                  <a:pt x="9984502" y="3903"/>
                  <a:pt x="10211006" y="3273"/>
                  <a:pt x="10399057" y="0"/>
                </a:cubicBezTo>
                <a:cubicBezTo>
                  <a:pt x="10419318" y="235969"/>
                  <a:pt x="10395975" y="286906"/>
                  <a:pt x="10399057" y="547034"/>
                </a:cubicBezTo>
                <a:cubicBezTo>
                  <a:pt x="10402139" y="807162"/>
                  <a:pt x="10432378" y="905335"/>
                  <a:pt x="10399057" y="1214149"/>
                </a:cubicBezTo>
                <a:cubicBezTo>
                  <a:pt x="10365736" y="1522963"/>
                  <a:pt x="10405093" y="1680771"/>
                  <a:pt x="10399057" y="1801210"/>
                </a:cubicBezTo>
                <a:cubicBezTo>
                  <a:pt x="10393021" y="1921649"/>
                  <a:pt x="10430619" y="2353884"/>
                  <a:pt x="10399057" y="2508352"/>
                </a:cubicBezTo>
                <a:cubicBezTo>
                  <a:pt x="10367495" y="2662820"/>
                  <a:pt x="10409834" y="2799394"/>
                  <a:pt x="10399057" y="3055386"/>
                </a:cubicBezTo>
                <a:cubicBezTo>
                  <a:pt x="10388280" y="3311378"/>
                  <a:pt x="10437244" y="3721372"/>
                  <a:pt x="10399057" y="4002689"/>
                </a:cubicBezTo>
                <a:cubicBezTo>
                  <a:pt x="10275147" y="4008399"/>
                  <a:pt x="10045516" y="3996285"/>
                  <a:pt x="9913768" y="4002689"/>
                </a:cubicBezTo>
                <a:cubicBezTo>
                  <a:pt x="9782020" y="4009093"/>
                  <a:pt x="9618362" y="4002144"/>
                  <a:pt x="9532469" y="4002689"/>
                </a:cubicBezTo>
                <a:cubicBezTo>
                  <a:pt x="9446576" y="4003234"/>
                  <a:pt x="9109119" y="3977799"/>
                  <a:pt x="8735208" y="4002689"/>
                </a:cubicBezTo>
                <a:cubicBezTo>
                  <a:pt x="8361297" y="4027579"/>
                  <a:pt x="8156064" y="3976235"/>
                  <a:pt x="7937947" y="4002689"/>
                </a:cubicBezTo>
                <a:cubicBezTo>
                  <a:pt x="7719830" y="4029143"/>
                  <a:pt x="7681024" y="4015465"/>
                  <a:pt x="7556648" y="4002689"/>
                </a:cubicBezTo>
                <a:cubicBezTo>
                  <a:pt x="7432272" y="3989913"/>
                  <a:pt x="6965278" y="4026954"/>
                  <a:pt x="6759387" y="4002689"/>
                </a:cubicBezTo>
                <a:cubicBezTo>
                  <a:pt x="6553496" y="3978424"/>
                  <a:pt x="6503791" y="4013814"/>
                  <a:pt x="6274098" y="4002689"/>
                </a:cubicBezTo>
                <a:cubicBezTo>
                  <a:pt x="6044405" y="3991564"/>
                  <a:pt x="5983035" y="4016206"/>
                  <a:pt x="5788808" y="4002689"/>
                </a:cubicBezTo>
                <a:cubicBezTo>
                  <a:pt x="5594581" y="3989173"/>
                  <a:pt x="5339644" y="4034281"/>
                  <a:pt x="5095538" y="4002689"/>
                </a:cubicBezTo>
                <a:cubicBezTo>
                  <a:pt x="4851432" y="3971098"/>
                  <a:pt x="4665169" y="4007207"/>
                  <a:pt x="4402267" y="4002689"/>
                </a:cubicBezTo>
                <a:cubicBezTo>
                  <a:pt x="4139365" y="3998171"/>
                  <a:pt x="3710926" y="4004746"/>
                  <a:pt x="3501016" y="4002689"/>
                </a:cubicBezTo>
                <a:cubicBezTo>
                  <a:pt x="3291106" y="4000632"/>
                  <a:pt x="3002384" y="3990710"/>
                  <a:pt x="2807745" y="4002689"/>
                </a:cubicBezTo>
                <a:cubicBezTo>
                  <a:pt x="2613106" y="4014668"/>
                  <a:pt x="2172629" y="3973299"/>
                  <a:pt x="2010484" y="4002689"/>
                </a:cubicBezTo>
                <a:cubicBezTo>
                  <a:pt x="1848339" y="4032079"/>
                  <a:pt x="1565567" y="3975214"/>
                  <a:pt x="1317214" y="4002689"/>
                </a:cubicBezTo>
                <a:cubicBezTo>
                  <a:pt x="1068861" y="4030165"/>
                  <a:pt x="946384" y="3978730"/>
                  <a:pt x="727934" y="4002689"/>
                </a:cubicBezTo>
                <a:cubicBezTo>
                  <a:pt x="509484" y="4026648"/>
                  <a:pt x="347408" y="3970946"/>
                  <a:pt x="0" y="4002689"/>
                </a:cubicBezTo>
                <a:cubicBezTo>
                  <a:pt x="-30030" y="3691150"/>
                  <a:pt x="10777" y="3553621"/>
                  <a:pt x="0" y="3375601"/>
                </a:cubicBezTo>
                <a:cubicBezTo>
                  <a:pt x="-10777" y="3197581"/>
                  <a:pt x="22779" y="2937699"/>
                  <a:pt x="0" y="2628432"/>
                </a:cubicBezTo>
                <a:cubicBezTo>
                  <a:pt x="-22779" y="2319165"/>
                  <a:pt x="-14426" y="2227278"/>
                  <a:pt x="0" y="2041371"/>
                </a:cubicBezTo>
                <a:cubicBezTo>
                  <a:pt x="14426" y="1855464"/>
                  <a:pt x="22363" y="1545068"/>
                  <a:pt x="0" y="1294203"/>
                </a:cubicBezTo>
                <a:cubicBezTo>
                  <a:pt x="-22363" y="1043338"/>
                  <a:pt x="27290" y="844630"/>
                  <a:pt x="0" y="587061"/>
                </a:cubicBezTo>
                <a:cubicBezTo>
                  <a:pt x="-27290" y="329492"/>
                  <a:pt x="16023" y="158913"/>
                  <a:pt x="0" y="0"/>
                </a:cubicBezTo>
                <a:close/>
              </a:path>
              <a:path w="10399057" h="4002689" stroke="0" extrusionOk="0">
                <a:moveTo>
                  <a:pt x="0" y="0"/>
                </a:moveTo>
                <a:cubicBezTo>
                  <a:pt x="185592" y="-30755"/>
                  <a:pt x="516858" y="14610"/>
                  <a:pt x="693270" y="0"/>
                </a:cubicBezTo>
                <a:cubicBezTo>
                  <a:pt x="869682" y="-14610"/>
                  <a:pt x="1016536" y="-13121"/>
                  <a:pt x="1178560" y="0"/>
                </a:cubicBezTo>
                <a:cubicBezTo>
                  <a:pt x="1340584" y="13121"/>
                  <a:pt x="1563231" y="-15014"/>
                  <a:pt x="1663849" y="0"/>
                </a:cubicBezTo>
                <a:cubicBezTo>
                  <a:pt x="1764467" y="15014"/>
                  <a:pt x="2128021" y="-626"/>
                  <a:pt x="2565101" y="0"/>
                </a:cubicBezTo>
                <a:cubicBezTo>
                  <a:pt x="3002181" y="626"/>
                  <a:pt x="3238265" y="17384"/>
                  <a:pt x="3466352" y="0"/>
                </a:cubicBezTo>
                <a:cubicBezTo>
                  <a:pt x="3694439" y="-17384"/>
                  <a:pt x="4025738" y="-26163"/>
                  <a:pt x="4367604" y="0"/>
                </a:cubicBezTo>
                <a:cubicBezTo>
                  <a:pt x="4709470" y="26163"/>
                  <a:pt x="4617764" y="20401"/>
                  <a:pt x="4852893" y="0"/>
                </a:cubicBezTo>
                <a:cubicBezTo>
                  <a:pt x="5088022" y="-20401"/>
                  <a:pt x="5343593" y="-1455"/>
                  <a:pt x="5650154" y="0"/>
                </a:cubicBezTo>
                <a:cubicBezTo>
                  <a:pt x="5956715" y="1455"/>
                  <a:pt x="6345789" y="42915"/>
                  <a:pt x="6551406" y="0"/>
                </a:cubicBezTo>
                <a:cubicBezTo>
                  <a:pt x="6757023" y="-42915"/>
                  <a:pt x="7063006" y="23420"/>
                  <a:pt x="7244676" y="0"/>
                </a:cubicBezTo>
                <a:cubicBezTo>
                  <a:pt x="7426346" y="-23420"/>
                  <a:pt x="7856660" y="41553"/>
                  <a:pt x="8145928" y="0"/>
                </a:cubicBezTo>
                <a:cubicBezTo>
                  <a:pt x="8435196" y="-41553"/>
                  <a:pt x="8550197" y="-15442"/>
                  <a:pt x="8839198" y="0"/>
                </a:cubicBezTo>
                <a:cubicBezTo>
                  <a:pt x="9128199" y="15442"/>
                  <a:pt x="9095923" y="17279"/>
                  <a:pt x="9324488" y="0"/>
                </a:cubicBezTo>
                <a:cubicBezTo>
                  <a:pt x="9553053" y="-17279"/>
                  <a:pt x="9566582" y="5558"/>
                  <a:pt x="9705787" y="0"/>
                </a:cubicBezTo>
                <a:cubicBezTo>
                  <a:pt x="9844992" y="-5558"/>
                  <a:pt x="10061729" y="-24283"/>
                  <a:pt x="10399057" y="0"/>
                </a:cubicBezTo>
                <a:cubicBezTo>
                  <a:pt x="10362353" y="322218"/>
                  <a:pt x="10416116" y="444020"/>
                  <a:pt x="10399057" y="747169"/>
                </a:cubicBezTo>
                <a:cubicBezTo>
                  <a:pt x="10381998" y="1050318"/>
                  <a:pt x="10403629" y="1238134"/>
                  <a:pt x="10399057" y="1414283"/>
                </a:cubicBezTo>
                <a:cubicBezTo>
                  <a:pt x="10394485" y="1590432"/>
                  <a:pt x="10368814" y="1896511"/>
                  <a:pt x="10399057" y="2121425"/>
                </a:cubicBezTo>
                <a:cubicBezTo>
                  <a:pt x="10429300" y="2346339"/>
                  <a:pt x="10398107" y="2661753"/>
                  <a:pt x="10399057" y="2828567"/>
                </a:cubicBezTo>
                <a:cubicBezTo>
                  <a:pt x="10400007" y="2995381"/>
                  <a:pt x="10401260" y="3261552"/>
                  <a:pt x="10399057" y="3375601"/>
                </a:cubicBezTo>
                <a:cubicBezTo>
                  <a:pt x="10396854" y="3489650"/>
                  <a:pt x="10369548" y="3761088"/>
                  <a:pt x="10399057" y="4002689"/>
                </a:cubicBezTo>
                <a:cubicBezTo>
                  <a:pt x="10136532" y="3973640"/>
                  <a:pt x="9865167" y="4029278"/>
                  <a:pt x="9601796" y="4002689"/>
                </a:cubicBezTo>
                <a:cubicBezTo>
                  <a:pt x="9338425" y="3976100"/>
                  <a:pt x="9027350" y="4042191"/>
                  <a:pt x="8804535" y="4002689"/>
                </a:cubicBezTo>
                <a:cubicBezTo>
                  <a:pt x="8581720" y="3963187"/>
                  <a:pt x="8534801" y="4006570"/>
                  <a:pt x="8319246" y="4002689"/>
                </a:cubicBezTo>
                <a:cubicBezTo>
                  <a:pt x="8103691" y="3998808"/>
                  <a:pt x="7919353" y="3966363"/>
                  <a:pt x="7521985" y="4002689"/>
                </a:cubicBezTo>
                <a:cubicBezTo>
                  <a:pt x="7124617" y="4039015"/>
                  <a:pt x="7066258" y="4012624"/>
                  <a:pt x="6828714" y="4002689"/>
                </a:cubicBezTo>
                <a:cubicBezTo>
                  <a:pt x="6591170" y="3992754"/>
                  <a:pt x="6606242" y="4008047"/>
                  <a:pt x="6447415" y="4002689"/>
                </a:cubicBezTo>
                <a:cubicBezTo>
                  <a:pt x="6288588" y="3997331"/>
                  <a:pt x="5883695" y="4042037"/>
                  <a:pt x="5546164" y="4002689"/>
                </a:cubicBezTo>
                <a:cubicBezTo>
                  <a:pt x="5208633" y="3963341"/>
                  <a:pt x="5172252" y="3985071"/>
                  <a:pt x="5060874" y="4002689"/>
                </a:cubicBezTo>
                <a:cubicBezTo>
                  <a:pt x="4949496" y="4020308"/>
                  <a:pt x="4693474" y="3974803"/>
                  <a:pt x="4367604" y="4002689"/>
                </a:cubicBezTo>
                <a:cubicBezTo>
                  <a:pt x="4041734" y="4030576"/>
                  <a:pt x="3700856" y="4004404"/>
                  <a:pt x="3466352" y="4002689"/>
                </a:cubicBezTo>
                <a:cubicBezTo>
                  <a:pt x="3231848" y="4000974"/>
                  <a:pt x="2808210" y="3959644"/>
                  <a:pt x="2565101" y="4002689"/>
                </a:cubicBezTo>
                <a:cubicBezTo>
                  <a:pt x="2321992" y="4045734"/>
                  <a:pt x="2072718" y="3968979"/>
                  <a:pt x="1767840" y="4002689"/>
                </a:cubicBezTo>
                <a:cubicBezTo>
                  <a:pt x="1462962" y="4036399"/>
                  <a:pt x="1464234" y="3983347"/>
                  <a:pt x="1178560" y="4002689"/>
                </a:cubicBezTo>
                <a:cubicBezTo>
                  <a:pt x="892886" y="4022031"/>
                  <a:pt x="881867" y="3988951"/>
                  <a:pt x="797261" y="4002689"/>
                </a:cubicBezTo>
                <a:cubicBezTo>
                  <a:pt x="712655" y="4016427"/>
                  <a:pt x="355188" y="3999843"/>
                  <a:pt x="0" y="4002689"/>
                </a:cubicBezTo>
                <a:cubicBezTo>
                  <a:pt x="4829" y="3656271"/>
                  <a:pt x="-11824" y="3440651"/>
                  <a:pt x="0" y="3295547"/>
                </a:cubicBezTo>
                <a:cubicBezTo>
                  <a:pt x="11824" y="3150443"/>
                  <a:pt x="-35950" y="2811440"/>
                  <a:pt x="0" y="2548379"/>
                </a:cubicBezTo>
                <a:cubicBezTo>
                  <a:pt x="35950" y="2285318"/>
                  <a:pt x="-31549" y="2087309"/>
                  <a:pt x="0" y="1801210"/>
                </a:cubicBezTo>
                <a:cubicBezTo>
                  <a:pt x="31549" y="1515111"/>
                  <a:pt x="3224" y="1397551"/>
                  <a:pt x="0" y="1094068"/>
                </a:cubicBezTo>
                <a:cubicBezTo>
                  <a:pt x="-3224" y="790585"/>
                  <a:pt x="-32223" y="32948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60409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23">
            <a:extLst>
              <a:ext uri="{FF2B5EF4-FFF2-40B4-BE49-F238E27FC236}">
                <a16:creationId xmlns="" xmlns:a16="http://schemas.microsoft.com/office/drawing/2014/main" id="{586F72EA-50CE-4C5C-BDB5-2AA6F4CDB0BF}"/>
              </a:ext>
            </a:extLst>
          </p:cNvPr>
          <p:cNvSpPr/>
          <p:nvPr/>
        </p:nvSpPr>
        <p:spPr>
          <a:xfrm>
            <a:off x="6044665" y="2125565"/>
            <a:ext cx="5948413" cy="4002689"/>
          </a:xfrm>
          <a:custGeom>
            <a:avLst/>
            <a:gdLst>
              <a:gd name="connsiteX0" fmla="*/ 0 w 10399057"/>
              <a:gd name="connsiteY0" fmla="*/ 0 h 4002689"/>
              <a:gd name="connsiteX1" fmla="*/ 381299 w 10399057"/>
              <a:gd name="connsiteY1" fmla="*/ 0 h 4002689"/>
              <a:gd name="connsiteX2" fmla="*/ 866588 w 10399057"/>
              <a:gd name="connsiteY2" fmla="*/ 0 h 4002689"/>
              <a:gd name="connsiteX3" fmla="*/ 1559859 w 10399057"/>
              <a:gd name="connsiteY3" fmla="*/ 0 h 4002689"/>
              <a:gd name="connsiteX4" fmla="*/ 1941157 w 10399057"/>
              <a:gd name="connsiteY4" fmla="*/ 0 h 4002689"/>
              <a:gd name="connsiteX5" fmla="*/ 2426447 w 10399057"/>
              <a:gd name="connsiteY5" fmla="*/ 0 h 4002689"/>
              <a:gd name="connsiteX6" fmla="*/ 3119717 w 10399057"/>
              <a:gd name="connsiteY6" fmla="*/ 0 h 4002689"/>
              <a:gd name="connsiteX7" fmla="*/ 3708997 w 10399057"/>
              <a:gd name="connsiteY7" fmla="*/ 0 h 4002689"/>
              <a:gd name="connsiteX8" fmla="*/ 4298277 w 10399057"/>
              <a:gd name="connsiteY8" fmla="*/ 0 h 4002689"/>
              <a:gd name="connsiteX9" fmla="*/ 5199528 w 10399057"/>
              <a:gd name="connsiteY9" fmla="*/ 0 h 4002689"/>
              <a:gd name="connsiteX10" fmla="*/ 5684818 w 10399057"/>
              <a:gd name="connsiteY10" fmla="*/ 0 h 4002689"/>
              <a:gd name="connsiteX11" fmla="*/ 6170107 w 10399057"/>
              <a:gd name="connsiteY11" fmla="*/ 0 h 4002689"/>
              <a:gd name="connsiteX12" fmla="*/ 6967368 w 10399057"/>
              <a:gd name="connsiteY12" fmla="*/ 0 h 4002689"/>
              <a:gd name="connsiteX13" fmla="*/ 7660639 w 10399057"/>
              <a:gd name="connsiteY13" fmla="*/ 0 h 4002689"/>
              <a:gd name="connsiteX14" fmla="*/ 8561890 w 10399057"/>
              <a:gd name="connsiteY14" fmla="*/ 0 h 4002689"/>
              <a:gd name="connsiteX15" fmla="*/ 9151170 w 10399057"/>
              <a:gd name="connsiteY15" fmla="*/ 0 h 4002689"/>
              <a:gd name="connsiteX16" fmla="*/ 9740450 w 10399057"/>
              <a:gd name="connsiteY16" fmla="*/ 0 h 4002689"/>
              <a:gd name="connsiteX17" fmla="*/ 10399057 w 10399057"/>
              <a:gd name="connsiteY17" fmla="*/ 0 h 4002689"/>
              <a:gd name="connsiteX18" fmla="*/ 10399057 w 10399057"/>
              <a:gd name="connsiteY18" fmla="*/ 547034 h 4002689"/>
              <a:gd name="connsiteX19" fmla="*/ 10399057 w 10399057"/>
              <a:gd name="connsiteY19" fmla="*/ 1214149 h 4002689"/>
              <a:gd name="connsiteX20" fmla="*/ 10399057 w 10399057"/>
              <a:gd name="connsiteY20" fmla="*/ 1801210 h 4002689"/>
              <a:gd name="connsiteX21" fmla="*/ 10399057 w 10399057"/>
              <a:gd name="connsiteY21" fmla="*/ 2508352 h 4002689"/>
              <a:gd name="connsiteX22" fmla="*/ 10399057 w 10399057"/>
              <a:gd name="connsiteY22" fmla="*/ 3055386 h 4002689"/>
              <a:gd name="connsiteX23" fmla="*/ 10399057 w 10399057"/>
              <a:gd name="connsiteY23" fmla="*/ 4002689 h 4002689"/>
              <a:gd name="connsiteX24" fmla="*/ 9913768 w 10399057"/>
              <a:gd name="connsiteY24" fmla="*/ 4002689 h 4002689"/>
              <a:gd name="connsiteX25" fmla="*/ 9532469 w 10399057"/>
              <a:gd name="connsiteY25" fmla="*/ 4002689 h 4002689"/>
              <a:gd name="connsiteX26" fmla="*/ 8735208 w 10399057"/>
              <a:gd name="connsiteY26" fmla="*/ 4002689 h 4002689"/>
              <a:gd name="connsiteX27" fmla="*/ 7937947 w 10399057"/>
              <a:gd name="connsiteY27" fmla="*/ 4002689 h 4002689"/>
              <a:gd name="connsiteX28" fmla="*/ 7556648 w 10399057"/>
              <a:gd name="connsiteY28" fmla="*/ 4002689 h 4002689"/>
              <a:gd name="connsiteX29" fmla="*/ 6759387 w 10399057"/>
              <a:gd name="connsiteY29" fmla="*/ 4002689 h 4002689"/>
              <a:gd name="connsiteX30" fmla="*/ 6274098 w 10399057"/>
              <a:gd name="connsiteY30" fmla="*/ 4002689 h 4002689"/>
              <a:gd name="connsiteX31" fmla="*/ 5788808 w 10399057"/>
              <a:gd name="connsiteY31" fmla="*/ 4002689 h 4002689"/>
              <a:gd name="connsiteX32" fmla="*/ 5095538 w 10399057"/>
              <a:gd name="connsiteY32" fmla="*/ 4002689 h 4002689"/>
              <a:gd name="connsiteX33" fmla="*/ 4402267 w 10399057"/>
              <a:gd name="connsiteY33" fmla="*/ 4002689 h 4002689"/>
              <a:gd name="connsiteX34" fmla="*/ 3501016 w 10399057"/>
              <a:gd name="connsiteY34" fmla="*/ 4002689 h 4002689"/>
              <a:gd name="connsiteX35" fmla="*/ 2807745 w 10399057"/>
              <a:gd name="connsiteY35" fmla="*/ 4002689 h 4002689"/>
              <a:gd name="connsiteX36" fmla="*/ 2010484 w 10399057"/>
              <a:gd name="connsiteY36" fmla="*/ 4002689 h 4002689"/>
              <a:gd name="connsiteX37" fmla="*/ 1317214 w 10399057"/>
              <a:gd name="connsiteY37" fmla="*/ 4002689 h 4002689"/>
              <a:gd name="connsiteX38" fmla="*/ 727934 w 10399057"/>
              <a:gd name="connsiteY38" fmla="*/ 4002689 h 4002689"/>
              <a:gd name="connsiteX39" fmla="*/ 0 w 10399057"/>
              <a:gd name="connsiteY39" fmla="*/ 4002689 h 4002689"/>
              <a:gd name="connsiteX40" fmla="*/ 0 w 10399057"/>
              <a:gd name="connsiteY40" fmla="*/ 3375601 h 4002689"/>
              <a:gd name="connsiteX41" fmla="*/ 0 w 10399057"/>
              <a:gd name="connsiteY41" fmla="*/ 2628432 h 4002689"/>
              <a:gd name="connsiteX42" fmla="*/ 0 w 10399057"/>
              <a:gd name="connsiteY42" fmla="*/ 2041371 h 4002689"/>
              <a:gd name="connsiteX43" fmla="*/ 0 w 10399057"/>
              <a:gd name="connsiteY43" fmla="*/ 1294203 h 4002689"/>
              <a:gd name="connsiteX44" fmla="*/ 0 w 10399057"/>
              <a:gd name="connsiteY44" fmla="*/ 587061 h 4002689"/>
              <a:gd name="connsiteX45" fmla="*/ 0 w 10399057"/>
              <a:gd name="connsiteY45" fmla="*/ 0 h 400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399057" h="4002689" fill="none" extrusionOk="0">
                <a:moveTo>
                  <a:pt x="0" y="0"/>
                </a:moveTo>
                <a:cubicBezTo>
                  <a:pt x="135812" y="12594"/>
                  <a:pt x="244901" y="-3395"/>
                  <a:pt x="381299" y="0"/>
                </a:cubicBezTo>
                <a:cubicBezTo>
                  <a:pt x="517697" y="3395"/>
                  <a:pt x="767309" y="11607"/>
                  <a:pt x="866588" y="0"/>
                </a:cubicBezTo>
                <a:cubicBezTo>
                  <a:pt x="965867" y="-11607"/>
                  <a:pt x="1416412" y="-11904"/>
                  <a:pt x="1559859" y="0"/>
                </a:cubicBezTo>
                <a:cubicBezTo>
                  <a:pt x="1703306" y="11904"/>
                  <a:pt x="1824734" y="-8225"/>
                  <a:pt x="1941157" y="0"/>
                </a:cubicBezTo>
                <a:cubicBezTo>
                  <a:pt x="2057580" y="8225"/>
                  <a:pt x="2244615" y="-11153"/>
                  <a:pt x="2426447" y="0"/>
                </a:cubicBezTo>
                <a:cubicBezTo>
                  <a:pt x="2608279" y="11153"/>
                  <a:pt x="2940939" y="31652"/>
                  <a:pt x="3119717" y="0"/>
                </a:cubicBezTo>
                <a:cubicBezTo>
                  <a:pt x="3298495" y="-31652"/>
                  <a:pt x="3580072" y="-827"/>
                  <a:pt x="3708997" y="0"/>
                </a:cubicBezTo>
                <a:cubicBezTo>
                  <a:pt x="3837922" y="827"/>
                  <a:pt x="4063994" y="-814"/>
                  <a:pt x="4298277" y="0"/>
                </a:cubicBezTo>
                <a:cubicBezTo>
                  <a:pt x="4532560" y="814"/>
                  <a:pt x="4991088" y="-13625"/>
                  <a:pt x="5199528" y="0"/>
                </a:cubicBezTo>
                <a:cubicBezTo>
                  <a:pt x="5407968" y="13625"/>
                  <a:pt x="5512270" y="5723"/>
                  <a:pt x="5684818" y="0"/>
                </a:cubicBezTo>
                <a:cubicBezTo>
                  <a:pt x="5857366" y="-5723"/>
                  <a:pt x="6044057" y="3423"/>
                  <a:pt x="6170107" y="0"/>
                </a:cubicBezTo>
                <a:cubicBezTo>
                  <a:pt x="6296157" y="-3423"/>
                  <a:pt x="6587599" y="-10893"/>
                  <a:pt x="6967368" y="0"/>
                </a:cubicBezTo>
                <a:cubicBezTo>
                  <a:pt x="7347137" y="10893"/>
                  <a:pt x="7482714" y="23599"/>
                  <a:pt x="7660639" y="0"/>
                </a:cubicBezTo>
                <a:cubicBezTo>
                  <a:pt x="7838564" y="-23599"/>
                  <a:pt x="8279418" y="-7690"/>
                  <a:pt x="8561890" y="0"/>
                </a:cubicBezTo>
                <a:cubicBezTo>
                  <a:pt x="8844362" y="7690"/>
                  <a:pt x="8859627" y="13627"/>
                  <a:pt x="9151170" y="0"/>
                </a:cubicBezTo>
                <a:cubicBezTo>
                  <a:pt x="9442713" y="-13627"/>
                  <a:pt x="9496398" y="-3903"/>
                  <a:pt x="9740450" y="0"/>
                </a:cubicBezTo>
                <a:cubicBezTo>
                  <a:pt x="9984502" y="3903"/>
                  <a:pt x="10211006" y="3273"/>
                  <a:pt x="10399057" y="0"/>
                </a:cubicBezTo>
                <a:cubicBezTo>
                  <a:pt x="10419318" y="235969"/>
                  <a:pt x="10395975" y="286906"/>
                  <a:pt x="10399057" y="547034"/>
                </a:cubicBezTo>
                <a:cubicBezTo>
                  <a:pt x="10402139" y="807162"/>
                  <a:pt x="10432378" y="905335"/>
                  <a:pt x="10399057" y="1214149"/>
                </a:cubicBezTo>
                <a:cubicBezTo>
                  <a:pt x="10365736" y="1522963"/>
                  <a:pt x="10405093" y="1680771"/>
                  <a:pt x="10399057" y="1801210"/>
                </a:cubicBezTo>
                <a:cubicBezTo>
                  <a:pt x="10393021" y="1921649"/>
                  <a:pt x="10430619" y="2353884"/>
                  <a:pt x="10399057" y="2508352"/>
                </a:cubicBezTo>
                <a:cubicBezTo>
                  <a:pt x="10367495" y="2662820"/>
                  <a:pt x="10409834" y="2799394"/>
                  <a:pt x="10399057" y="3055386"/>
                </a:cubicBezTo>
                <a:cubicBezTo>
                  <a:pt x="10388280" y="3311378"/>
                  <a:pt x="10437244" y="3721372"/>
                  <a:pt x="10399057" y="4002689"/>
                </a:cubicBezTo>
                <a:cubicBezTo>
                  <a:pt x="10275147" y="4008399"/>
                  <a:pt x="10045516" y="3996285"/>
                  <a:pt x="9913768" y="4002689"/>
                </a:cubicBezTo>
                <a:cubicBezTo>
                  <a:pt x="9782020" y="4009093"/>
                  <a:pt x="9618362" y="4002144"/>
                  <a:pt x="9532469" y="4002689"/>
                </a:cubicBezTo>
                <a:cubicBezTo>
                  <a:pt x="9446576" y="4003234"/>
                  <a:pt x="9109119" y="3977799"/>
                  <a:pt x="8735208" y="4002689"/>
                </a:cubicBezTo>
                <a:cubicBezTo>
                  <a:pt x="8361297" y="4027579"/>
                  <a:pt x="8156064" y="3976235"/>
                  <a:pt x="7937947" y="4002689"/>
                </a:cubicBezTo>
                <a:cubicBezTo>
                  <a:pt x="7719830" y="4029143"/>
                  <a:pt x="7681024" y="4015465"/>
                  <a:pt x="7556648" y="4002689"/>
                </a:cubicBezTo>
                <a:cubicBezTo>
                  <a:pt x="7432272" y="3989913"/>
                  <a:pt x="6965278" y="4026954"/>
                  <a:pt x="6759387" y="4002689"/>
                </a:cubicBezTo>
                <a:cubicBezTo>
                  <a:pt x="6553496" y="3978424"/>
                  <a:pt x="6503791" y="4013814"/>
                  <a:pt x="6274098" y="4002689"/>
                </a:cubicBezTo>
                <a:cubicBezTo>
                  <a:pt x="6044405" y="3991564"/>
                  <a:pt x="5983035" y="4016206"/>
                  <a:pt x="5788808" y="4002689"/>
                </a:cubicBezTo>
                <a:cubicBezTo>
                  <a:pt x="5594581" y="3989173"/>
                  <a:pt x="5339644" y="4034281"/>
                  <a:pt x="5095538" y="4002689"/>
                </a:cubicBezTo>
                <a:cubicBezTo>
                  <a:pt x="4851432" y="3971098"/>
                  <a:pt x="4665169" y="4007207"/>
                  <a:pt x="4402267" y="4002689"/>
                </a:cubicBezTo>
                <a:cubicBezTo>
                  <a:pt x="4139365" y="3998171"/>
                  <a:pt x="3710926" y="4004746"/>
                  <a:pt x="3501016" y="4002689"/>
                </a:cubicBezTo>
                <a:cubicBezTo>
                  <a:pt x="3291106" y="4000632"/>
                  <a:pt x="3002384" y="3990710"/>
                  <a:pt x="2807745" y="4002689"/>
                </a:cubicBezTo>
                <a:cubicBezTo>
                  <a:pt x="2613106" y="4014668"/>
                  <a:pt x="2172629" y="3973299"/>
                  <a:pt x="2010484" y="4002689"/>
                </a:cubicBezTo>
                <a:cubicBezTo>
                  <a:pt x="1848339" y="4032079"/>
                  <a:pt x="1565567" y="3975214"/>
                  <a:pt x="1317214" y="4002689"/>
                </a:cubicBezTo>
                <a:cubicBezTo>
                  <a:pt x="1068861" y="4030165"/>
                  <a:pt x="946384" y="3978730"/>
                  <a:pt x="727934" y="4002689"/>
                </a:cubicBezTo>
                <a:cubicBezTo>
                  <a:pt x="509484" y="4026648"/>
                  <a:pt x="347408" y="3970946"/>
                  <a:pt x="0" y="4002689"/>
                </a:cubicBezTo>
                <a:cubicBezTo>
                  <a:pt x="-30030" y="3691150"/>
                  <a:pt x="10777" y="3553621"/>
                  <a:pt x="0" y="3375601"/>
                </a:cubicBezTo>
                <a:cubicBezTo>
                  <a:pt x="-10777" y="3197581"/>
                  <a:pt x="22779" y="2937699"/>
                  <a:pt x="0" y="2628432"/>
                </a:cubicBezTo>
                <a:cubicBezTo>
                  <a:pt x="-22779" y="2319165"/>
                  <a:pt x="-14426" y="2227278"/>
                  <a:pt x="0" y="2041371"/>
                </a:cubicBezTo>
                <a:cubicBezTo>
                  <a:pt x="14426" y="1855464"/>
                  <a:pt x="22363" y="1545068"/>
                  <a:pt x="0" y="1294203"/>
                </a:cubicBezTo>
                <a:cubicBezTo>
                  <a:pt x="-22363" y="1043338"/>
                  <a:pt x="27290" y="844630"/>
                  <a:pt x="0" y="587061"/>
                </a:cubicBezTo>
                <a:cubicBezTo>
                  <a:pt x="-27290" y="329492"/>
                  <a:pt x="16023" y="158913"/>
                  <a:pt x="0" y="0"/>
                </a:cubicBezTo>
                <a:close/>
              </a:path>
              <a:path w="10399057" h="4002689" stroke="0" extrusionOk="0">
                <a:moveTo>
                  <a:pt x="0" y="0"/>
                </a:moveTo>
                <a:cubicBezTo>
                  <a:pt x="185592" y="-30755"/>
                  <a:pt x="516858" y="14610"/>
                  <a:pt x="693270" y="0"/>
                </a:cubicBezTo>
                <a:cubicBezTo>
                  <a:pt x="869682" y="-14610"/>
                  <a:pt x="1016536" y="-13121"/>
                  <a:pt x="1178560" y="0"/>
                </a:cubicBezTo>
                <a:cubicBezTo>
                  <a:pt x="1340584" y="13121"/>
                  <a:pt x="1563231" y="-15014"/>
                  <a:pt x="1663849" y="0"/>
                </a:cubicBezTo>
                <a:cubicBezTo>
                  <a:pt x="1764467" y="15014"/>
                  <a:pt x="2128021" y="-626"/>
                  <a:pt x="2565101" y="0"/>
                </a:cubicBezTo>
                <a:cubicBezTo>
                  <a:pt x="3002181" y="626"/>
                  <a:pt x="3238265" y="17384"/>
                  <a:pt x="3466352" y="0"/>
                </a:cubicBezTo>
                <a:cubicBezTo>
                  <a:pt x="3694439" y="-17384"/>
                  <a:pt x="4025738" y="-26163"/>
                  <a:pt x="4367604" y="0"/>
                </a:cubicBezTo>
                <a:cubicBezTo>
                  <a:pt x="4709470" y="26163"/>
                  <a:pt x="4617764" y="20401"/>
                  <a:pt x="4852893" y="0"/>
                </a:cubicBezTo>
                <a:cubicBezTo>
                  <a:pt x="5088022" y="-20401"/>
                  <a:pt x="5343593" y="-1455"/>
                  <a:pt x="5650154" y="0"/>
                </a:cubicBezTo>
                <a:cubicBezTo>
                  <a:pt x="5956715" y="1455"/>
                  <a:pt x="6345789" y="42915"/>
                  <a:pt x="6551406" y="0"/>
                </a:cubicBezTo>
                <a:cubicBezTo>
                  <a:pt x="6757023" y="-42915"/>
                  <a:pt x="7063006" y="23420"/>
                  <a:pt x="7244676" y="0"/>
                </a:cubicBezTo>
                <a:cubicBezTo>
                  <a:pt x="7426346" y="-23420"/>
                  <a:pt x="7856660" y="41553"/>
                  <a:pt x="8145928" y="0"/>
                </a:cubicBezTo>
                <a:cubicBezTo>
                  <a:pt x="8435196" y="-41553"/>
                  <a:pt x="8550197" y="-15442"/>
                  <a:pt x="8839198" y="0"/>
                </a:cubicBezTo>
                <a:cubicBezTo>
                  <a:pt x="9128199" y="15442"/>
                  <a:pt x="9095923" y="17279"/>
                  <a:pt x="9324488" y="0"/>
                </a:cubicBezTo>
                <a:cubicBezTo>
                  <a:pt x="9553053" y="-17279"/>
                  <a:pt x="9566582" y="5558"/>
                  <a:pt x="9705787" y="0"/>
                </a:cubicBezTo>
                <a:cubicBezTo>
                  <a:pt x="9844992" y="-5558"/>
                  <a:pt x="10061729" y="-24283"/>
                  <a:pt x="10399057" y="0"/>
                </a:cubicBezTo>
                <a:cubicBezTo>
                  <a:pt x="10362353" y="322218"/>
                  <a:pt x="10416116" y="444020"/>
                  <a:pt x="10399057" y="747169"/>
                </a:cubicBezTo>
                <a:cubicBezTo>
                  <a:pt x="10381998" y="1050318"/>
                  <a:pt x="10403629" y="1238134"/>
                  <a:pt x="10399057" y="1414283"/>
                </a:cubicBezTo>
                <a:cubicBezTo>
                  <a:pt x="10394485" y="1590432"/>
                  <a:pt x="10368814" y="1896511"/>
                  <a:pt x="10399057" y="2121425"/>
                </a:cubicBezTo>
                <a:cubicBezTo>
                  <a:pt x="10429300" y="2346339"/>
                  <a:pt x="10398107" y="2661753"/>
                  <a:pt x="10399057" y="2828567"/>
                </a:cubicBezTo>
                <a:cubicBezTo>
                  <a:pt x="10400007" y="2995381"/>
                  <a:pt x="10401260" y="3261552"/>
                  <a:pt x="10399057" y="3375601"/>
                </a:cubicBezTo>
                <a:cubicBezTo>
                  <a:pt x="10396854" y="3489650"/>
                  <a:pt x="10369548" y="3761088"/>
                  <a:pt x="10399057" y="4002689"/>
                </a:cubicBezTo>
                <a:cubicBezTo>
                  <a:pt x="10136532" y="3973640"/>
                  <a:pt x="9865167" y="4029278"/>
                  <a:pt x="9601796" y="4002689"/>
                </a:cubicBezTo>
                <a:cubicBezTo>
                  <a:pt x="9338425" y="3976100"/>
                  <a:pt x="9027350" y="4042191"/>
                  <a:pt x="8804535" y="4002689"/>
                </a:cubicBezTo>
                <a:cubicBezTo>
                  <a:pt x="8581720" y="3963187"/>
                  <a:pt x="8534801" y="4006570"/>
                  <a:pt x="8319246" y="4002689"/>
                </a:cubicBezTo>
                <a:cubicBezTo>
                  <a:pt x="8103691" y="3998808"/>
                  <a:pt x="7919353" y="3966363"/>
                  <a:pt x="7521985" y="4002689"/>
                </a:cubicBezTo>
                <a:cubicBezTo>
                  <a:pt x="7124617" y="4039015"/>
                  <a:pt x="7066258" y="4012624"/>
                  <a:pt x="6828714" y="4002689"/>
                </a:cubicBezTo>
                <a:cubicBezTo>
                  <a:pt x="6591170" y="3992754"/>
                  <a:pt x="6606242" y="4008047"/>
                  <a:pt x="6447415" y="4002689"/>
                </a:cubicBezTo>
                <a:cubicBezTo>
                  <a:pt x="6288588" y="3997331"/>
                  <a:pt x="5883695" y="4042037"/>
                  <a:pt x="5546164" y="4002689"/>
                </a:cubicBezTo>
                <a:cubicBezTo>
                  <a:pt x="5208633" y="3963341"/>
                  <a:pt x="5172252" y="3985071"/>
                  <a:pt x="5060874" y="4002689"/>
                </a:cubicBezTo>
                <a:cubicBezTo>
                  <a:pt x="4949496" y="4020308"/>
                  <a:pt x="4693474" y="3974803"/>
                  <a:pt x="4367604" y="4002689"/>
                </a:cubicBezTo>
                <a:cubicBezTo>
                  <a:pt x="4041734" y="4030576"/>
                  <a:pt x="3700856" y="4004404"/>
                  <a:pt x="3466352" y="4002689"/>
                </a:cubicBezTo>
                <a:cubicBezTo>
                  <a:pt x="3231848" y="4000974"/>
                  <a:pt x="2808210" y="3959644"/>
                  <a:pt x="2565101" y="4002689"/>
                </a:cubicBezTo>
                <a:cubicBezTo>
                  <a:pt x="2321992" y="4045734"/>
                  <a:pt x="2072718" y="3968979"/>
                  <a:pt x="1767840" y="4002689"/>
                </a:cubicBezTo>
                <a:cubicBezTo>
                  <a:pt x="1462962" y="4036399"/>
                  <a:pt x="1464234" y="3983347"/>
                  <a:pt x="1178560" y="4002689"/>
                </a:cubicBezTo>
                <a:cubicBezTo>
                  <a:pt x="892886" y="4022031"/>
                  <a:pt x="881867" y="3988951"/>
                  <a:pt x="797261" y="4002689"/>
                </a:cubicBezTo>
                <a:cubicBezTo>
                  <a:pt x="712655" y="4016427"/>
                  <a:pt x="355188" y="3999843"/>
                  <a:pt x="0" y="4002689"/>
                </a:cubicBezTo>
                <a:cubicBezTo>
                  <a:pt x="4829" y="3656271"/>
                  <a:pt x="-11824" y="3440651"/>
                  <a:pt x="0" y="3295547"/>
                </a:cubicBezTo>
                <a:cubicBezTo>
                  <a:pt x="11824" y="3150443"/>
                  <a:pt x="-35950" y="2811440"/>
                  <a:pt x="0" y="2548379"/>
                </a:cubicBezTo>
                <a:cubicBezTo>
                  <a:pt x="35950" y="2285318"/>
                  <a:pt x="-31549" y="2087309"/>
                  <a:pt x="0" y="1801210"/>
                </a:cubicBezTo>
                <a:cubicBezTo>
                  <a:pt x="31549" y="1515111"/>
                  <a:pt x="3224" y="1397551"/>
                  <a:pt x="0" y="1094068"/>
                </a:cubicBezTo>
                <a:cubicBezTo>
                  <a:pt x="-3224" y="790585"/>
                  <a:pt x="-32223" y="329487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60409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직사각형 3">
            <a:extLst>
              <a:ext uri="{FF2B5EF4-FFF2-40B4-BE49-F238E27FC236}">
                <a16:creationId xmlns="" xmlns:a16="http://schemas.microsoft.com/office/drawing/2014/main" id="{009B5C5A-8A14-44EC-98E4-510F0C3971D4}"/>
              </a:ext>
            </a:extLst>
          </p:cNvPr>
          <p:cNvSpPr/>
          <p:nvPr/>
        </p:nvSpPr>
        <p:spPr>
          <a:xfrm>
            <a:off x="1407203" y="1604939"/>
            <a:ext cx="3307261" cy="520626"/>
          </a:xfrm>
          <a:custGeom>
            <a:avLst/>
            <a:gdLst>
              <a:gd name="connsiteX0" fmla="*/ 0 w 6043692"/>
              <a:gd name="connsiteY0" fmla="*/ 0 h 869577"/>
              <a:gd name="connsiteX1" fmla="*/ 490211 w 6043692"/>
              <a:gd name="connsiteY1" fmla="*/ 0 h 869577"/>
              <a:gd name="connsiteX2" fmla="*/ 1040858 w 6043692"/>
              <a:gd name="connsiteY2" fmla="*/ 0 h 869577"/>
              <a:gd name="connsiteX3" fmla="*/ 1772816 w 6043692"/>
              <a:gd name="connsiteY3" fmla="*/ 0 h 869577"/>
              <a:gd name="connsiteX4" fmla="*/ 2565211 w 6043692"/>
              <a:gd name="connsiteY4" fmla="*/ 0 h 869577"/>
              <a:gd name="connsiteX5" fmla="*/ 3357607 w 6043692"/>
              <a:gd name="connsiteY5" fmla="*/ 0 h 869577"/>
              <a:gd name="connsiteX6" fmla="*/ 3847817 w 6043692"/>
              <a:gd name="connsiteY6" fmla="*/ 0 h 869577"/>
              <a:gd name="connsiteX7" fmla="*/ 4640212 w 6043692"/>
              <a:gd name="connsiteY7" fmla="*/ 0 h 869577"/>
              <a:gd name="connsiteX8" fmla="*/ 5432608 w 6043692"/>
              <a:gd name="connsiteY8" fmla="*/ 0 h 869577"/>
              <a:gd name="connsiteX9" fmla="*/ 6043692 w 6043692"/>
              <a:gd name="connsiteY9" fmla="*/ 0 h 869577"/>
              <a:gd name="connsiteX10" fmla="*/ 6043692 w 6043692"/>
              <a:gd name="connsiteY10" fmla="*/ 426093 h 869577"/>
              <a:gd name="connsiteX11" fmla="*/ 6043692 w 6043692"/>
              <a:gd name="connsiteY11" fmla="*/ 869577 h 869577"/>
              <a:gd name="connsiteX12" fmla="*/ 5553481 w 6043692"/>
              <a:gd name="connsiteY12" fmla="*/ 869577 h 869577"/>
              <a:gd name="connsiteX13" fmla="*/ 5002834 w 6043692"/>
              <a:gd name="connsiteY13" fmla="*/ 869577 h 869577"/>
              <a:gd name="connsiteX14" fmla="*/ 4210439 w 6043692"/>
              <a:gd name="connsiteY14" fmla="*/ 869577 h 869577"/>
              <a:gd name="connsiteX15" fmla="*/ 3418044 w 6043692"/>
              <a:gd name="connsiteY15" fmla="*/ 869577 h 869577"/>
              <a:gd name="connsiteX16" fmla="*/ 2625648 w 6043692"/>
              <a:gd name="connsiteY16" fmla="*/ 869577 h 869577"/>
              <a:gd name="connsiteX17" fmla="*/ 1893690 w 6043692"/>
              <a:gd name="connsiteY17" fmla="*/ 869577 h 869577"/>
              <a:gd name="connsiteX18" fmla="*/ 1161732 w 6043692"/>
              <a:gd name="connsiteY18" fmla="*/ 869577 h 869577"/>
              <a:gd name="connsiteX19" fmla="*/ 671521 w 6043692"/>
              <a:gd name="connsiteY19" fmla="*/ 869577 h 869577"/>
              <a:gd name="connsiteX20" fmla="*/ 0 w 6043692"/>
              <a:gd name="connsiteY20" fmla="*/ 869577 h 869577"/>
              <a:gd name="connsiteX21" fmla="*/ 0 w 6043692"/>
              <a:gd name="connsiteY21" fmla="*/ 443484 h 869577"/>
              <a:gd name="connsiteX22" fmla="*/ 0 w 6043692"/>
              <a:gd name="connsiteY22" fmla="*/ 0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692" h="869577" fill="none" extrusionOk="0">
                <a:moveTo>
                  <a:pt x="0" y="0"/>
                </a:moveTo>
                <a:cubicBezTo>
                  <a:pt x="206153" y="17433"/>
                  <a:pt x="259694" y="4938"/>
                  <a:pt x="490211" y="0"/>
                </a:cubicBezTo>
                <a:cubicBezTo>
                  <a:pt x="720728" y="-4938"/>
                  <a:pt x="820145" y="1247"/>
                  <a:pt x="1040858" y="0"/>
                </a:cubicBezTo>
                <a:cubicBezTo>
                  <a:pt x="1261571" y="-1247"/>
                  <a:pt x="1517831" y="-23738"/>
                  <a:pt x="1772816" y="0"/>
                </a:cubicBezTo>
                <a:cubicBezTo>
                  <a:pt x="2027801" y="23738"/>
                  <a:pt x="2186245" y="-36856"/>
                  <a:pt x="2565211" y="0"/>
                </a:cubicBezTo>
                <a:cubicBezTo>
                  <a:pt x="2944178" y="36856"/>
                  <a:pt x="3170426" y="-25359"/>
                  <a:pt x="3357607" y="0"/>
                </a:cubicBezTo>
                <a:cubicBezTo>
                  <a:pt x="3544788" y="25359"/>
                  <a:pt x="3732951" y="-2158"/>
                  <a:pt x="3847817" y="0"/>
                </a:cubicBezTo>
                <a:cubicBezTo>
                  <a:pt x="3962683" y="2158"/>
                  <a:pt x="4411100" y="-22527"/>
                  <a:pt x="4640212" y="0"/>
                </a:cubicBezTo>
                <a:cubicBezTo>
                  <a:pt x="4869325" y="22527"/>
                  <a:pt x="5162002" y="37480"/>
                  <a:pt x="5432608" y="0"/>
                </a:cubicBezTo>
                <a:cubicBezTo>
                  <a:pt x="5703214" y="-37480"/>
                  <a:pt x="5904481" y="-23020"/>
                  <a:pt x="6043692" y="0"/>
                </a:cubicBezTo>
                <a:cubicBezTo>
                  <a:pt x="6051033" y="119314"/>
                  <a:pt x="6039416" y="307359"/>
                  <a:pt x="6043692" y="426093"/>
                </a:cubicBezTo>
                <a:cubicBezTo>
                  <a:pt x="6047968" y="544827"/>
                  <a:pt x="6024325" y="689131"/>
                  <a:pt x="6043692" y="869577"/>
                </a:cubicBezTo>
                <a:cubicBezTo>
                  <a:pt x="5927882" y="850623"/>
                  <a:pt x="5795864" y="893753"/>
                  <a:pt x="5553481" y="869577"/>
                </a:cubicBezTo>
                <a:cubicBezTo>
                  <a:pt x="5311098" y="845401"/>
                  <a:pt x="5227512" y="853055"/>
                  <a:pt x="5002834" y="869577"/>
                </a:cubicBezTo>
                <a:cubicBezTo>
                  <a:pt x="4778156" y="886099"/>
                  <a:pt x="4408407" y="875799"/>
                  <a:pt x="4210439" y="869577"/>
                </a:cubicBezTo>
                <a:cubicBezTo>
                  <a:pt x="4012471" y="863355"/>
                  <a:pt x="3792946" y="880685"/>
                  <a:pt x="3418044" y="869577"/>
                </a:cubicBezTo>
                <a:cubicBezTo>
                  <a:pt x="3043142" y="858469"/>
                  <a:pt x="2876585" y="840467"/>
                  <a:pt x="2625648" y="869577"/>
                </a:cubicBezTo>
                <a:cubicBezTo>
                  <a:pt x="2374711" y="898687"/>
                  <a:pt x="2164830" y="905090"/>
                  <a:pt x="1893690" y="869577"/>
                </a:cubicBezTo>
                <a:cubicBezTo>
                  <a:pt x="1622550" y="834064"/>
                  <a:pt x="1498889" y="835095"/>
                  <a:pt x="1161732" y="869577"/>
                </a:cubicBezTo>
                <a:cubicBezTo>
                  <a:pt x="824575" y="904059"/>
                  <a:pt x="858520" y="892517"/>
                  <a:pt x="671521" y="869577"/>
                </a:cubicBezTo>
                <a:cubicBezTo>
                  <a:pt x="484522" y="846637"/>
                  <a:pt x="134396" y="894446"/>
                  <a:pt x="0" y="869577"/>
                </a:cubicBezTo>
                <a:cubicBezTo>
                  <a:pt x="-20403" y="715158"/>
                  <a:pt x="20619" y="627739"/>
                  <a:pt x="0" y="443484"/>
                </a:cubicBezTo>
                <a:cubicBezTo>
                  <a:pt x="-20619" y="259229"/>
                  <a:pt x="-13528" y="190421"/>
                  <a:pt x="0" y="0"/>
                </a:cubicBezTo>
                <a:close/>
              </a:path>
              <a:path w="6043692" h="869577" stroke="0" extrusionOk="0">
                <a:moveTo>
                  <a:pt x="0" y="0"/>
                </a:moveTo>
                <a:cubicBezTo>
                  <a:pt x="204179" y="7236"/>
                  <a:pt x="340333" y="12754"/>
                  <a:pt x="671521" y="0"/>
                </a:cubicBezTo>
                <a:cubicBezTo>
                  <a:pt x="1002709" y="-12754"/>
                  <a:pt x="1012829" y="7713"/>
                  <a:pt x="1222169" y="0"/>
                </a:cubicBezTo>
                <a:cubicBezTo>
                  <a:pt x="1431509" y="-7713"/>
                  <a:pt x="1619631" y="-4570"/>
                  <a:pt x="1772816" y="0"/>
                </a:cubicBezTo>
                <a:cubicBezTo>
                  <a:pt x="1926001" y="4570"/>
                  <a:pt x="2296349" y="29936"/>
                  <a:pt x="2565211" y="0"/>
                </a:cubicBezTo>
                <a:cubicBezTo>
                  <a:pt x="2834074" y="-29936"/>
                  <a:pt x="3074074" y="-19571"/>
                  <a:pt x="3357607" y="0"/>
                </a:cubicBezTo>
                <a:cubicBezTo>
                  <a:pt x="3641140" y="19571"/>
                  <a:pt x="3928435" y="113"/>
                  <a:pt x="4150002" y="0"/>
                </a:cubicBezTo>
                <a:cubicBezTo>
                  <a:pt x="4371570" y="-113"/>
                  <a:pt x="4576524" y="9887"/>
                  <a:pt x="4700649" y="0"/>
                </a:cubicBezTo>
                <a:cubicBezTo>
                  <a:pt x="4824774" y="-9887"/>
                  <a:pt x="5144975" y="26205"/>
                  <a:pt x="5432608" y="0"/>
                </a:cubicBezTo>
                <a:cubicBezTo>
                  <a:pt x="5720241" y="-26205"/>
                  <a:pt x="5803223" y="30245"/>
                  <a:pt x="6043692" y="0"/>
                </a:cubicBezTo>
                <a:cubicBezTo>
                  <a:pt x="6044368" y="102783"/>
                  <a:pt x="6055378" y="329861"/>
                  <a:pt x="6043692" y="434789"/>
                </a:cubicBezTo>
                <a:cubicBezTo>
                  <a:pt x="6032006" y="539717"/>
                  <a:pt x="6046210" y="730447"/>
                  <a:pt x="6043692" y="869577"/>
                </a:cubicBezTo>
                <a:cubicBezTo>
                  <a:pt x="5790657" y="846109"/>
                  <a:pt x="5515050" y="869016"/>
                  <a:pt x="5311734" y="869577"/>
                </a:cubicBezTo>
                <a:cubicBezTo>
                  <a:pt x="5108418" y="870138"/>
                  <a:pt x="4940787" y="884031"/>
                  <a:pt x="4761086" y="869577"/>
                </a:cubicBezTo>
                <a:cubicBezTo>
                  <a:pt x="4581385" y="855123"/>
                  <a:pt x="4222471" y="886445"/>
                  <a:pt x="3968691" y="869577"/>
                </a:cubicBezTo>
                <a:cubicBezTo>
                  <a:pt x="3714911" y="852709"/>
                  <a:pt x="3468963" y="885615"/>
                  <a:pt x="3236733" y="869577"/>
                </a:cubicBezTo>
                <a:cubicBezTo>
                  <a:pt x="3004503" y="853539"/>
                  <a:pt x="2818677" y="852736"/>
                  <a:pt x="2504775" y="869577"/>
                </a:cubicBezTo>
                <a:cubicBezTo>
                  <a:pt x="2190873" y="886418"/>
                  <a:pt x="2138459" y="833682"/>
                  <a:pt x="1772816" y="869577"/>
                </a:cubicBezTo>
                <a:cubicBezTo>
                  <a:pt x="1407173" y="905472"/>
                  <a:pt x="1155475" y="860235"/>
                  <a:pt x="980421" y="869577"/>
                </a:cubicBezTo>
                <a:cubicBezTo>
                  <a:pt x="805368" y="878919"/>
                  <a:pt x="300479" y="912012"/>
                  <a:pt x="0" y="869577"/>
                </a:cubicBezTo>
                <a:cubicBezTo>
                  <a:pt x="-19840" y="748558"/>
                  <a:pt x="5047" y="601034"/>
                  <a:pt x="0" y="443484"/>
                </a:cubicBezTo>
                <a:cubicBezTo>
                  <a:pt x="-5047" y="285934"/>
                  <a:pt x="5044" y="15846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60409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디즈니랜드 </a:t>
            </a:r>
            <a:endParaRPr lang="ko-KR" altLang="en-US" sz="3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7" name="직사각형 3">
            <a:extLst>
              <a:ext uri="{FF2B5EF4-FFF2-40B4-BE49-F238E27FC236}">
                <a16:creationId xmlns="" xmlns:a16="http://schemas.microsoft.com/office/drawing/2014/main" id="{009B5C5A-8A14-44EC-98E4-510F0C3971D4}"/>
              </a:ext>
            </a:extLst>
          </p:cNvPr>
          <p:cNvSpPr/>
          <p:nvPr/>
        </p:nvSpPr>
        <p:spPr>
          <a:xfrm>
            <a:off x="7365240" y="1569254"/>
            <a:ext cx="3307261" cy="556311"/>
          </a:xfrm>
          <a:custGeom>
            <a:avLst/>
            <a:gdLst>
              <a:gd name="connsiteX0" fmla="*/ 0 w 6043692"/>
              <a:gd name="connsiteY0" fmla="*/ 0 h 869577"/>
              <a:gd name="connsiteX1" fmla="*/ 490211 w 6043692"/>
              <a:gd name="connsiteY1" fmla="*/ 0 h 869577"/>
              <a:gd name="connsiteX2" fmla="*/ 1040858 w 6043692"/>
              <a:gd name="connsiteY2" fmla="*/ 0 h 869577"/>
              <a:gd name="connsiteX3" fmla="*/ 1772816 w 6043692"/>
              <a:gd name="connsiteY3" fmla="*/ 0 h 869577"/>
              <a:gd name="connsiteX4" fmla="*/ 2565211 w 6043692"/>
              <a:gd name="connsiteY4" fmla="*/ 0 h 869577"/>
              <a:gd name="connsiteX5" fmla="*/ 3357607 w 6043692"/>
              <a:gd name="connsiteY5" fmla="*/ 0 h 869577"/>
              <a:gd name="connsiteX6" fmla="*/ 3847817 w 6043692"/>
              <a:gd name="connsiteY6" fmla="*/ 0 h 869577"/>
              <a:gd name="connsiteX7" fmla="*/ 4640212 w 6043692"/>
              <a:gd name="connsiteY7" fmla="*/ 0 h 869577"/>
              <a:gd name="connsiteX8" fmla="*/ 5432608 w 6043692"/>
              <a:gd name="connsiteY8" fmla="*/ 0 h 869577"/>
              <a:gd name="connsiteX9" fmla="*/ 6043692 w 6043692"/>
              <a:gd name="connsiteY9" fmla="*/ 0 h 869577"/>
              <a:gd name="connsiteX10" fmla="*/ 6043692 w 6043692"/>
              <a:gd name="connsiteY10" fmla="*/ 426093 h 869577"/>
              <a:gd name="connsiteX11" fmla="*/ 6043692 w 6043692"/>
              <a:gd name="connsiteY11" fmla="*/ 869577 h 869577"/>
              <a:gd name="connsiteX12" fmla="*/ 5553481 w 6043692"/>
              <a:gd name="connsiteY12" fmla="*/ 869577 h 869577"/>
              <a:gd name="connsiteX13" fmla="*/ 5002834 w 6043692"/>
              <a:gd name="connsiteY13" fmla="*/ 869577 h 869577"/>
              <a:gd name="connsiteX14" fmla="*/ 4210439 w 6043692"/>
              <a:gd name="connsiteY14" fmla="*/ 869577 h 869577"/>
              <a:gd name="connsiteX15" fmla="*/ 3418044 w 6043692"/>
              <a:gd name="connsiteY15" fmla="*/ 869577 h 869577"/>
              <a:gd name="connsiteX16" fmla="*/ 2625648 w 6043692"/>
              <a:gd name="connsiteY16" fmla="*/ 869577 h 869577"/>
              <a:gd name="connsiteX17" fmla="*/ 1893690 w 6043692"/>
              <a:gd name="connsiteY17" fmla="*/ 869577 h 869577"/>
              <a:gd name="connsiteX18" fmla="*/ 1161732 w 6043692"/>
              <a:gd name="connsiteY18" fmla="*/ 869577 h 869577"/>
              <a:gd name="connsiteX19" fmla="*/ 671521 w 6043692"/>
              <a:gd name="connsiteY19" fmla="*/ 869577 h 869577"/>
              <a:gd name="connsiteX20" fmla="*/ 0 w 6043692"/>
              <a:gd name="connsiteY20" fmla="*/ 869577 h 869577"/>
              <a:gd name="connsiteX21" fmla="*/ 0 w 6043692"/>
              <a:gd name="connsiteY21" fmla="*/ 443484 h 869577"/>
              <a:gd name="connsiteX22" fmla="*/ 0 w 6043692"/>
              <a:gd name="connsiteY22" fmla="*/ 0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692" h="869577" fill="none" extrusionOk="0">
                <a:moveTo>
                  <a:pt x="0" y="0"/>
                </a:moveTo>
                <a:cubicBezTo>
                  <a:pt x="206153" y="17433"/>
                  <a:pt x="259694" y="4938"/>
                  <a:pt x="490211" y="0"/>
                </a:cubicBezTo>
                <a:cubicBezTo>
                  <a:pt x="720728" y="-4938"/>
                  <a:pt x="820145" y="1247"/>
                  <a:pt x="1040858" y="0"/>
                </a:cubicBezTo>
                <a:cubicBezTo>
                  <a:pt x="1261571" y="-1247"/>
                  <a:pt x="1517831" y="-23738"/>
                  <a:pt x="1772816" y="0"/>
                </a:cubicBezTo>
                <a:cubicBezTo>
                  <a:pt x="2027801" y="23738"/>
                  <a:pt x="2186245" y="-36856"/>
                  <a:pt x="2565211" y="0"/>
                </a:cubicBezTo>
                <a:cubicBezTo>
                  <a:pt x="2944178" y="36856"/>
                  <a:pt x="3170426" y="-25359"/>
                  <a:pt x="3357607" y="0"/>
                </a:cubicBezTo>
                <a:cubicBezTo>
                  <a:pt x="3544788" y="25359"/>
                  <a:pt x="3732951" y="-2158"/>
                  <a:pt x="3847817" y="0"/>
                </a:cubicBezTo>
                <a:cubicBezTo>
                  <a:pt x="3962683" y="2158"/>
                  <a:pt x="4411100" y="-22527"/>
                  <a:pt x="4640212" y="0"/>
                </a:cubicBezTo>
                <a:cubicBezTo>
                  <a:pt x="4869325" y="22527"/>
                  <a:pt x="5162002" y="37480"/>
                  <a:pt x="5432608" y="0"/>
                </a:cubicBezTo>
                <a:cubicBezTo>
                  <a:pt x="5703214" y="-37480"/>
                  <a:pt x="5904481" y="-23020"/>
                  <a:pt x="6043692" y="0"/>
                </a:cubicBezTo>
                <a:cubicBezTo>
                  <a:pt x="6051033" y="119314"/>
                  <a:pt x="6039416" y="307359"/>
                  <a:pt x="6043692" y="426093"/>
                </a:cubicBezTo>
                <a:cubicBezTo>
                  <a:pt x="6047968" y="544827"/>
                  <a:pt x="6024325" y="689131"/>
                  <a:pt x="6043692" y="869577"/>
                </a:cubicBezTo>
                <a:cubicBezTo>
                  <a:pt x="5927882" y="850623"/>
                  <a:pt x="5795864" y="893753"/>
                  <a:pt x="5553481" y="869577"/>
                </a:cubicBezTo>
                <a:cubicBezTo>
                  <a:pt x="5311098" y="845401"/>
                  <a:pt x="5227512" y="853055"/>
                  <a:pt x="5002834" y="869577"/>
                </a:cubicBezTo>
                <a:cubicBezTo>
                  <a:pt x="4778156" y="886099"/>
                  <a:pt x="4408407" y="875799"/>
                  <a:pt x="4210439" y="869577"/>
                </a:cubicBezTo>
                <a:cubicBezTo>
                  <a:pt x="4012471" y="863355"/>
                  <a:pt x="3792946" y="880685"/>
                  <a:pt x="3418044" y="869577"/>
                </a:cubicBezTo>
                <a:cubicBezTo>
                  <a:pt x="3043142" y="858469"/>
                  <a:pt x="2876585" y="840467"/>
                  <a:pt x="2625648" y="869577"/>
                </a:cubicBezTo>
                <a:cubicBezTo>
                  <a:pt x="2374711" y="898687"/>
                  <a:pt x="2164830" y="905090"/>
                  <a:pt x="1893690" y="869577"/>
                </a:cubicBezTo>
                <a:cubicBezTo>
                  <a:pt x="1622550" y="834064"/>
                  <a:pt x="1498889" y="835095"/>
                  <a:pt x="1161732" y="869577"/>
                </a:cubicBezTo>
                <a:cubicBezTo>
                  <a:pt x="824575" y="904059"/>
                  <a:pt x="858520" y="892517"/>
                  <a:pt x="671521" y="869577"/>
                </a:cubicBezTo>
                <a:cubicBezTo>
                  <a:pt x="484522" y="846637"/>
                  <a:pt x="134396" y="894446"/>
                  <a:pt x="0" y="869577"/>
                </a:cubicBezTo>
                <a:cubicBezTo>
                  <a:pt x="-20403" y="715158"/>
                  <a:pt x="20619" y="627739"/>
                  <a:pt x="0" y="443484"/>
                </a:cubicBezTo>
                <a:cubicBezTo>
                  <a:pt x="-20619" y="259229"/>
                  <a:pt x="-13528" y="190421"/>
                  <a:pt x="0" y="0"/>
                </a:cubicBezTo>
                <a:close/>
              </a:path>
              <a:path w="6043692" h="869577" stroke="0" extrusionOk="0">
                <a:moveTo>
                  <a:pt x="0" y="0"/>
                </a:moveTo>
                <a:cubicBezTo>
                  <a:pt x="204179" y="7236"/>
                  <a:pt x="340333" y="12754"/>
                  <a:pt x="671521" y="0"/>
                </a:cubicBezTo>
                <a:cubicBezTo>
                  <a:pt x="1002709" y="-12754"/>
                  <a:pt x="1012829" y="7713"/>
                  <a:pt x="1222169" y="0"/>
                </a:cubicBezTo>
                <a:cubicBezTo>
                  <a:pt x="1431509" y="-7713"/>
                  <a:pt x="1619631" y="-4570"/>
                  <a:pt x="1772816" y="0"/>
                </a:cubicBezTo>
                <a:cubicBezTo>
                  <a:pt x="1926001" y="4570"/>
                  <a:pt x="2296349" y="29936"/>
                  <a:pt x="2565211" y="0"/>
                </a:cubicBezTo>
                <a:cubicBezTo>
                  <a:pt x="2834074" y="-29936"/>
                  <a:pt x="3074074" y="-19571"/>
                  <a:pt x="3357607" y="0"/>
                </a:cubicBezTo>
                <a:cubicBezTo>
                  <a:pt x="3641140" y="19571"/>
                  <a:pt x="3928435" y="113"/>
                  <a:pt x="4150002" y="0"/>
                </a:cubicBezTo>
                <a:cubicBezTo>
                  <a:pt x="4371570" y="-113"/>
                  <a:pt x="4576524" y="9887"/>
                  <a:pt x="4700649" y="0"/>
                </a:cubicBezTo>
                <a:cubicBezTo>
                  <a:pt x="4824774" y="-9887"/>
                  <a:pt x="5144975" y="26205"/>
                  <a:pt x="5432608" y="0"/>
                </a:cubicBezTo>
                <a:cubicBezTo>
                  <a:pt x="5720241" y="-26205"/>
                  <a:pt x="5803223" y="30245"/>
                  <a:pt x="6043692" y="0"/>
                </a:cubicBezTo>
                <a:cubicBezTo>
                  <a:pt x="6044368" y="102783"/>
                  <a:pt x="6055378" y="329861"/>
                  <a:pt x="6043692" y="434789"/>
                </a:cubicBezTo>
                <a:cubicBezTo>
                  <a:pt x="6032006" y="539717"/>
                  <a:pt x="6046210" y="730447"/>
                  <a:pt x="6043692" y="869577"/>
                </a:cubicBezTo>
                <a:cubicBezTo>
                  <a:pt x="5790657" y="846109"/>
                  <a:pt x="5515050" y="869016"/>
                  <a:pt x="5311734" y="869577"/>
                </a:cubicBezTo>
                <a:cubicBezTo>
                  <a:pt x="5108418" y="870138"/>
                  <a:pt x="4940787" y="884031"/>
                  <a:pt x="4761086" y="869577"/>
                </a:cubicBezTo>
                <a:cubicBezTo>
                  <a:pt x="4581385" y="855123"/>
                  <a:pt x="4222471" y="886445"/>
                  <a:pt x="3968691" y="869577"/>
                </a:cubicBezTo>
                <a:cubicBezTo>
                  <a:pt x="3714911" y="852709"/>
                  <a:pt x="3468963" y="885615"/>
                  <a:pt x="3236733" y="869577"/>
                </a:cubicBezTo>
                <a:cubicBezTo>
                  <a:pt x="3004503" y="853539"/>
                  <a:pt x="2818677" y="852736"/>
                  <a:pt x="2504775" y="869577"/>
                </a:cubicBezTo>
                <a:cubicBezTo>
                  <a:pt x="2190873" y="886418"/>
                  <a:pt x="2138459" y="833682"/>
                  <a:pt x="1772816" y="869577"/>
                </a:cubicBezTo>
                <a:cubicBezTo>
                  <a:pt x="1407173" y="905472"/>
                  <a:pt x="1155475" y="860235"/>
                  <a:pt x="980421" y="869577"/>
                </a:cubicBezTo>
                <a:cubicBezTo>
                  <a:pt x="805368" y="878919"/>
                  <a:pt x="300479" y="912012"/>
                  <a:pt x="0" y="869577"/>
                </a:cubicBezTo>
                <a:cubicBezTo>
                  <a:pt x="-19840" y="748558"/>
                  <a:pt x="5047" y="601034"/>
                  <a:pt x="0" y="443484"/>
                </a:cubicBezTo>
                <a:cubicBezTo>
                  <a:pt x="-5047" y="285934"/>
                  <a:pt x="5044" y="15846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60409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디즈니 씨</a:t>
            </a:r>
            <a:endParaRPr lang="ko-KR" altLang="en-US" sz="3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6" y="2316405"/>
            <a:ext cx="5431514" cy="362100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6" y="2275922"/>
            <a:ext cx="5431514" cy="362402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6" y="2205495"/>
            <a:ext cx="5717407" cy="384282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6" y="2205495"/>
            <a:ext cx="5717407" cy="3842828"/>
          </a:xfrm>
          <a:prstGeom prst="rect">
            <a:avLst/>
          </a:prstGeom>
        </p:spPr>
      </p:pic>
      <p:sp>
        <p:nvSpPr>
          <p:cNvPr id="12" name="직사각형 3">
            <a:extLst>
              <a:ext uri="{FF2B5EF4-FFF2-40B4-BE49-F238E27FC236}">
                <a16:creationId xmlns="" xmlns:a16="http://schemas.microsoft.com/office/drawing/2014/main" id="{009B5C5A-8A14-44EC-98E4-510F0C3971D4}"/>
              </a:ext>
            </a:extLst>
          </p:cNvPr>
          <p:cNvSpPr/>
          <p:nvPr/>
        </p:nvSpPr>
        <p:spPr>
          <a:xfrm>
            <a:off x="6551101" y="4772177"/>
            <a:ext cx="4935535" cy="1912388"/>
          </a:xfrm>
          <a:custGeom>
            <a:avLst/>
            <a:gdLst>
              <a:gd name="connsiteX0" fmla="*/ 0 w 6043692"/>
              <a:gd name="connsiteY0" fmla="*/ 0 h 869577"/>
              <a:gd name="connsiteX1" fmla="*/ 490211 w 6043692"/>
              <a:gd name="connsiteY1" fmla="*/ 0 h 869577"/>
              <a:gd name="connsiteX2" fmla="*/ 1040858 w 6043692"/>
              <a:gd name="connsiteY2" fmla="*/ 0 h 869577"/>
              <a:gd name="connsiteX3" fmla="*/ 1772816 w 6043692"/>
              <a:gd name="connsiteY3" fmla="*/ 0 h 869577"/>
              <a:gd name="connsiteX4" fmla="*/ 2565211 w 6043692"/>
              <a:gd name="connsiteY4" fmla="*/ 0 h 869577"/>
              <a:gd name="connsiteX5" fmla="*/ 3357607 w 6043692"/>
              <a:gd name="connsiteY5" fmla="*/ 0 h 869577"/>
              <a:gd name="connsiteX6" fmla="*/ 3847817 w 6043692"/>
              <a:gd name="connsiteY6" fmla="*/ 0 h 869577"/>
              <a:gd name="connsiteX7" fmla="*/ 4640212 w 6043692"/>
              <a:gd name="connsiteY7" fmla="*/ 0 h 869577"/>
              <a:gd name="connsiteX8" fmla="*/ 5432608 w 6043692"/>
              <a:gd name="connsiteY8" fmla="*/ 0 h 869577"/>
              <a:gd name="connsiteX9" fmla="*/ 6043692 w 6043692"/>
              <a:gd name="connsiteY9" fmla="*/ 0 h 869577"/>
              <a:gd name="connsiteX10" fmla="*/ 6043692 w 6043692"/>
              <a:gd name="connsiteY10" fmla="*/ 426093 h 869577"/>
              <a:gd name="connsiteX11" fmla="*/ 6043692 w 6043692"/>
              <a:gd name="connsiteY11" fmla="*/ 869577 h 869577"/>
              <a:gd name="connsiteX12" fmla="*/ 5553481 w 6043692"/>
              <a:gd name="connsiteY12" fmla="*/ 869577 h 869577"/>
              <a:gd name="connsiteX13" fmla="*/ 5002834 w 6043692"/>
              <a:gd name="connsiteY13" fmla="*/ 869577 h 869577"/>
              <a:gd name="connsiteX14" fmla="*/ 4210439 w 6043692"/>
              <a:gd name="connsiteY14" fmla="*/ 869577 h 869577"/>
              <a:gd name="connsiteX15" fmla="*/ 3418044 w 6043692"/>
              <a:gd name="connsiteY15" fmla="*/ 869577 h 869577"/>
              <a:gd name="connsiteX16" fmla="*/ 2625648 w 6043692"/>
              <a:gd name="connsiteY16" fmla="*/ 869577 h 869577"/>
              <a:gd name="connsiteX17" fmla="*/ 1893690 w 6043692"/>
              <a:gd name="connsiteY17" fmla="*/ 869577 h 869577"/>
              <a:gd name="connsiteX18" fmla="*/ 1161732 w 6043692"/>
              <a:gd name="connsiteY18" fmla="*/ 869577 h 869577"/>
              <a:gd name="connsiteX19" fmla="*/ 671521 w 6043692"/>
              <a:gd name="connsiteY19" fmla="*/ 869577 h 869577"/>
              <a:gd name="connsiteX20" fmla="*/ 0 w 6043692"/>
              <a:gd name="connsiteY20" fmla="*/ 869577 h 869577"/>
              <a:gd name="connsiteX21" fmla="*/ 0 w 6043692"/>
              <a:gd name="connsiteY21" fmla="*/ 443484 h 869577"/>
              <a:gd name="connsiteX22" fmla="*/ 0 w 6043692"/>
              <a:gd name="connsiteY22" fmla="*/ 0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43692" h="869577" fill="none" extrusionOk="0">
                <a:moveTo>
                  <a:pt x="0" y="0"/>
                </a:moveTo>
                <a:cubicBezTo>
                  <a:pt x="206153" y="17433"/>
                  <a:pt x="259694" y="4938"/>
                  <a:pt x="490211" y="0"/>
                </a:cubicBezTo>
                <a:cubicBezTo>
                  <a:pt x="720728" y="-4938"/>
                  <a:pt x="820145" y="1247"/>
                  <a:pt x="1040858" y="0"/>
                </a:cubicBezTo>
                <a:cubicBezTo>
                  <a:pt x="1261571" y="-1247"/>
                  <a:pt x="1517831" y="-23738"/>
                  <a:pt x="1772816" y="0"/>
                </a:cubicBezTo>
                <a:cubicBezTo>
                  <a:pt x="2027801" y="23738"/>
                  <a:pt x="2186245" y="-36856"/>
                  <a:pt x="2565211" y="0"/>
                </a:cubicBezTo>
                <a:cubicBezTo>
                  <a:pt x="2944178" y="36856"/>
                  <a:pt x="3170426" y="-25359"/>
                  <a:pt x="3357607" y="0"/>
                </a:cubicBezTo>
                <a:cubicBezTo>
                  <a:pt x="3544788" y="25359"/>
                  <a:pt x="3732951" y="-2158"/>
                  <a:pt x="3847817" y="0"/>
                </a:cubicBezTo>
                <a:cubicBezTo>
                  <a:pt x="3962683" y="2158"/>
                  <a:pt x="4411100" y="-22527"/>
                  <a:pt x="4640212" y="0"/>
                </a:cubicBezTo>
                <a:cubicBezTo>
                  <a:pt x="4869325" y="22527"/>
                  <a:pt x="5162002" y="37480"/>
                  <a:pt x="5432608" y="0"/>
                </a:cubicBezTo>
                <a:cubicBezTo>
                  <a:pt x="5703214" y="-37480"/>
                  <a:pt x="5904481" y="-23020"/>
                  <a:pt x="6043692" y="0"/>
                </a:cubicBezTo>
                <a:cubicBezTo>
                  <a:pt x="6051033" y="119314"/>
                  <a:pt x="6039416" y="307359"/>
                  <a:pt x="6043692" y="426093"/>
                </a:cubicBezTo>
                <a:cubicBezTo>
                  <a:pt x="6047968" y="544827"/>
                  <a:pt x="6024325" y="689131"/>
                  <a:pt x="6043692" y="869577"/>
                </a:cubicBezTo>
                <a:cubicBezTo>
                  <a:pt x="5927882" y="850623"/>
                  <a:pt x="5795864" y="893753"/>
                  <a:pt x="5553481" y="869577"/>
                </a:cubicBezTo>
                <a:cubicBezTo>
                  <a:pt x="5311098" y="845401"/>
                  <a:pt x="5227512" y="853055"/>
                  <a:pt x="5002834" y="869577"/>
                </a:cubicBezTo>
                <a:cubicBezTo>
                  <a:pt x="4778156" y="886099"/>
                  <a:pt x="4408407" y="875799"/>
                  <a:pt x="4210439" y="869577"/>
                </a:cubicBezTo>
                <a:cubicBezTo>
                  <a:pt x="4012471" y="863355"/>
                  <a:pt x="3792946" y="880685"/>
                  <a:pt x="3418044" y="869577"/>
                </a:cubicBezTo>
                <a:cubicBezTo>
                  <a:pt x="3043142" y="858469"/>
                  <a:pt x="2876585" y="840467"/>
                  <a:pt x="2625648" y="869577"/>
                </a:cubicBezTo>
                <a:cubicBezTo>
                  <a:pt x="2374711" y="898687"/>
                  <a:pt x="2164830" y="905090"/>
                  <a:pt x="1893690" y="869577"/>
                </a:cubicBezTo>
                <a:cubicBezTo>
                  <a:pt x="1622550" y="834064"/>
                  <a:pt x="1498889" y="835095"/>
                  <a:pt x="1161732" y="869577"/>
                </a:cubicBezTo>
                <a:cubicBezTo>
                  <a:pt x="824575" y="904059"/>
                  <a:pt x="858520" y="892517"/>
                  <a:pt x="671521" y="869577"/>
                </a:cubicBezTo>
                <a:cubicBezTo>
                  <a:pt x="484522" y="846637"/>
                  <a:pt x="134396" y="894446"/>
                  <a:pt x="0" y="869577"/>
                </a:cubicBezTo>
                <a:cubicBezTo>
                  <a:pt x="-20403" y="715158"/>
                  <a:pt x="20619" y="627739"/>
                  <a:pt x="0" y="443484"/>
                </a:cubicBezTo>
                <a:cubicBezTo>
                  <a:pt x="-20619" y="259229"/>
                  <a:pt x="-13528" y="190421"/>
                  <a:pt x="0" y="0"/>
                </a:cubicBezTo>
                <a:close/>
              </a:path>
              <a:path w="6043692" h="869577" stroke="0" extrusionOk="0">
                <a:moveTo>
                  <a:pt x="0" y="0"/>
                </a:moveTo>
                <a:cubicBezTo>
                  <a:pt x="204179" y="7236"/>
                  <a:pt x="340333" y="12754"/>
                  <a:pt x="671521" y="0"/>
                </a:cubicBezTo>
                <a:cubicBezTo>
                  <a:pt x="1002709" y="-12754"/>
                  <a:pt x="1012829" y="7713"/>
                  <a:pt x="1222169" y="0"/>
                </a:cubicBezTo>
                <a:cubicBezTo>
                  <a:pt x="1431509" y="-7713"/>
                  <a:pt x="1619631" y="-4570"/>
                  <a:pt x="1772816" y="0"/>
                </a:cubicBezTo>
                <a:cubicBezTo>
                  <a:pt x="1926001" y="4570"/>
                  <a:pt x="2296349" y="29936"/>
                  <a:pt x="2565211" y="0"/>
                </a:cubicBezTo>
                <a:cubicBezTo>
                  <a:pt x="2834074" y="-29936"/>
                  <a:pt x="3074074" y="-19571"/>
                  <a:pt x="3357607" y="0"/>
                </a:cubicBezTo>
                <a:cubicBezTo>
                  <a:pt x="3641140" y="19571"/>
                  <a:pt x="3928435" y="113"/>
                  <a:pt x="4150002" y="0"/>
                </a:cubicBezTo>
                <a:cubicBezTo>
                  <a:pt x="4371570" y="-113"/>
                  <a:pt x="4576524" y="9887"/>
                  <a:pt x="4700649" y="0"/>
                </a:cubicBezTo>
                <a:cubicBezTo>
                  <a:pt x="4824774" y="-9887"/>
                  <a:pt x="5144975" y="26205"/>
                  <a:pt x="5432608" y="0"/>
                </a:cubicBezTo>
                <a:cubicBezTo>
                  <a:pt x="5720241" y="-26205"/>
                  <a:pt x="5803223" y="30245"/>
                  <a:pt x="6043692" y="0"/>
                </a:cubicBezTo>
                <a:cubicBezTo>
                  <a:pt x="6044368" y="102783"/>
                  <a:pt x="6055378" y="329861"/>
                  <a:pt x="6043692" y="434789"/>
                </a:cubicBezTo>
                <a:cubicBezTo>
                  <a:pt x="6032006" y="539717"/>
                  <a:pt x="6046210" y="730447"/>
                  <a:pt x="6043692" y="869577"/>
                </a:cubicBezTo>
                <a:cubicBezTo>
                  <a:pt x="5790657" y="846109"/>
                  <a:pt x="5515050" y="869016"/>
                  <a:pt x="5311734" y="869577"/>
                </a:cubicBezTo>
                <a:cubicBezTo>
                  <a:pt x="5108418" y="870138"/>
                  <a:pt x="4940787" y="884031"/>
                  <a:pt x="4761086" y="869577"/>
                </a:cubicBezTo>
                <a:cubicBezTo>
                  <a:pt x="4581385" y="855123"/>
                  <a:pt x="4222471" y="886445"/>
                  <a:pt x="3968691" y="869577"/>
                </a:cubicBezTo>
                <a:cubicBezTo>
                  <a:pt x="3714911" y="852709"/>
                  <a:pt x="3468963" y="885615"/>
                  <a:pt x="3236733" y="869577"/>
                </a:cubicBezTo>
                <a:cubicBezTo>
                  <a:pt x="3004503" y="853539"/>
                  <a:pt x="2818677" y="852736"/>
                  <a:pt x="2504775" y="869577"/>
                </a:cubicBezTo>
                <a:cubicBezTo>
                  <a:pt x="2190873" y="886418"/>
                  <a:pt x="2138459" y="833682"/>
                  <a:pt x="1772816" y="869577"/>
                </a:cubicBezTo>
                <a:cubicBezTo>
                  <a:pt x="1407173" y="905472"/>
                  <a:pt x="1155475" y="860235"/>
                  <a:pt x="980421" y="869577"/>
                </a:cubicBezTo>
                <a:cubicBezTo>
                  <a:pt x="805368" y="878919"/>
                  <a:pt x="300479" y="912012"/>
                  <a:pt x="0" y="869577"/>
                </a:cubicBezTo>
                <a:cubicBezTo>
                  <a:pt x="-19840" y="748558"/>
                  <a:pt x="5047" y="601034"/>
                  <a:pt x="0" y="443484"/>
                </a:cubicBezTo>
                <a:cubicBezTo>
                  <a:pt x="-5047" y="285934"/>
                  <a:pt x="5044" y="158460"/>
                  <a:pt x="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60409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바다를 테마로 한</a:t>
            </a:r>
            <a:endParaRPr lang="en-US" altLang="ko-KR" sz="32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전세계 하나뿐인 </a:t>
            </a:r>
            <a:endParaRPr lang="en-US" altLang="ko-KR" sz="32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도쿄 디즈니 씨</a:t>
            </a:r>
            <a:endParaRPr lang="ko-KR" altLang="en-US" sz="3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00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="" xmlns:a16="http://schemas.microsoft.com/office/drawing/2014/main" id="{F9EDC8C4-CE21-4ADA-9DEB-F58887D742FA}"/>
              </a:ext>
            </a:extLst>
          </p:cNvPr>
          <p:cNvSpPr/>
          <p:nvPr/>
        </p:nvSpPr>
        <p:spPr>
          <a:xfrm>
            <a:off x="119237" y="1590772"/>
            <a:ext cx="4144755" cy="4675071"/>
          </a:xfrm>
          <a:custGeom>
            <a:avLst/>
            <a:gdLst>
              <a:gd name="connsiteX0" fmla="*/ 0 w 4838701"/>
              <a:gd name="connsiteY0" fmla="*/ 0 h 2638424"/>
              <a:gd name="connsiteX1" fmla="*/ 642856 w 4838701"/>
              <a:gd name="connsiteY1" fmla="*/ 0 h 2638424"/>
              <a:gd name="connsiteX2" fmla="*/ 1382486 w 4838701"/>
              <a:gd name="connsiteY2" fmla="*/ 0 h 2638424"/>
              <a:gd name="connsiteX3" fmla="*/ 2122116 w 4838701"/>
              <a:gd name="connsiteY3" fmla="*/ 0 h 2638424"/>
              <a:gd name="connsiteX4" fmla="*/ 2861746 w 4838701"/>
              <a:gd name="connsiteY4" fmla="*/ 0 h 2638424"/>
              <a:gd name="connsiteX5" fmla="*/ 3407828 w 4838701"/>
              <a:gd name="connsiteY5" fmla="*/ 0 h 2638424"/>
              <a:gd name="connsiteX6" fmla="*/ 4195845 w 4838701"/>
              <a:gd name="connsiteY6" fmla="*/ 0 h 2638424"/>
              <a:gd name="connsiteX7" fmla="*/ 4838701 w 4838701"/>
              <a:gd name="connsiteY7" fmla="*/ 0 h 2638424"/>
              <a:gd name="connsiteX8" fmla="*/ 4838701 w 4838701"/>
              <a:gd name="connsiteY8" fmla="*/ 633222 h 2638424"/>
              <a:gd name="connsiteX9" fmla="*/ 4838701 w 4838701"/>
              <a:gd name="connsiteY9" fmla="*/ 1345596 h 2638424"/>
              <a:gd name="connsiteX10" fmla="*/ 4838701 w 4838701"/>
              <a:gd name="connsiteY10" fmla="*/ 2005202 h 2638424"/>
              <a:gd name="connsiteX11" fmla="*/ 4838701 w 4838701"/>
              <a:gd name="connsiteY11" fmla="*/ 2638424 h 2638424"/>
              <a:gd name="connsiteX12" fmla="*/ 4244232 w 4838701"/>
              <a:gd name="connsiteY12" fmla="*/ 2638424 h 2638424"/>
              <a:gd name="connsiteX13" fmla="*/ 3698150 w 4838701"/>
              <a:gd name="connsiteY13" fmla="*/ 2638424 h 2638424"/>
              <a:gd name="connsiteX14" fmla="*/ 3152068 w 4838701"/>
              <a:gd name="connsiteY14" fmla="*/ 2638424 h 2638424"/>
              <a:gd name="connsiteX15" fmla="*/ 2605986 w 4838701"/>
              <a:gd name="connsiteY15" fmla="*/ 2638424 h 2638424"/>
              <a:gd name="connsiteX16" fmla="*/ 2059904 w 4838701"/>
              <a:gd name="connsiteY16" fmla="*/ 2638424 h 2638424"/>
              <a:gd name="connsiteX17" fmla="*/ 1417048 w 4838701"/>
              <a:gd name="connsiteY17" fmla="*/ 2638424 h 2638424"/>
              <a:gd name="connsiteX18" fmla="*/ 677418 w 4838701"/>
              <a:gd name="connsiteY18" fmla="*/ 2638424 h 2638424"/>
              <a:gd name="connsiteX19" fmla="*/ 0 w 4838701"/>
              <a:gd name="connsiteY19" fmla="*/ 2638424 h 2638424"/>
              <a:gd name="connsiteX20" fmla="*/ 0 w 4838701"/>
              <a:gd name="connsiteY20" fmla="*/ 1926050 h 2638424"/>
              <a:gd name="connsiteX21" fmla="*/ 0 w 4838701"/>
              <a:gd name="connsiteY21" fmla="*/ 1213675 h 2638424"/>
              <a:gd name="connsiteX22" fmla="*/ 0 w 4838701"/>
              <a:gd name="connsiteY22" fmla="*/ 606838 h 2638424"/>
              <a:gd name="connsiteX23" fmla="*/ 0 w 4838701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38701" h="2638424" fill="none" extrusionOk="0">
                <a:moveTo>
                  <a:pt x="0" y="0"/>
                </a:moveTo>
                <a:cubicBezTo>
                  <a:pt x="272553" y="-20225"/>
                  <a:pt x="475894" y="25121"/>
                  <a:pt x="642856" y="0"/>
                </a:cubicBezTo>
                <a:cubicBezTo>
                  <a:pt x="809818" y="-25121"/>
                  <a:pt x="1050279" y="-36406"/>
                  <a:pt x="1382486" y="0"/>
                </a:cubicBezTo>
                <a:cubicBezTo>
                  <a:pt x="1714693" y="36406"/>
                  <a:pt x="1873720" y="-779"/>
                  <a:pt x="2122116" y="0"/>
                </a:cubicBezTo>
                <a:cubicBezTo>
                  <a:pt x="2370512" y="779"/>
                  <a:pt x="2673821" y="36594"/>
                  <a:pt x="2861746" y="0"/>
                </a:cubicBezTo>
                <a:cubicBezTo>
                  <a:pt x="3049671" y="-36594"/>
                  <a:pt x="3246133" y="-21413"/>
                  <a:pt x="3407828" y="0"/>
                </a:cubicBezTo>
                <a:cubicBezTo>
                  <a:pt x="3569523" y="21413"/>
                  <a:pt x="3884638" y="-30283"/>
                  <a:pt x="4195845" y="0"/>
                </a:cubicBezTo>
                <a:cubicBezTo>
                  <a:pt x="4507052" y="30283"/>
                  <a:pt x="4564275" y="3976"/>
                  <a:pt x="4838701" y="0"/>
                </a:cubicBezTo>
                <a:cubicBezTo>
                  <a:pt x="4863443" y="159501"/>
                  <a:pt x="4863470" y="329861"/>
                  <a:pt x="4838701" y="633222"/>
                </a:cubicBezTo>
                <a:cubicBezTo>
                  <a:pt x="4813932" y="936583"/>
                  <a:pt x="4827452" y="1110899"/>
                  <a:pt x="4838701" y="1345596"/>
                </a:cubicBezTo>
                <a:cubicBezTo>
                  <a:pt x="4849950" y="1580293"/>
                  <a:pt x="4842008" y="1764513"/>
                  <a:pt x="4838701" y="2005202"/>
                </a:cubicBezTo>
                <a:cubicBezTo>
                  <a:pt x="4835394" y="2245891"/>
                  <a:pt x="4852663" y="2367921"/>
                  <a:pt x="4838701" y="2638424"/>
                </a:cubicBezTo>
                <a:cubicBezTo>
                  <a:pt x="4562815" y="2619421"/>
                  <a:pt x="4481265" y="2657785"/>
                  <a:pt x="4244232" y="2638424"/>
                </a:cubicBezTo>
                <a:cubicBezTo>
                  <a:pt x="4007199" y="2619063"/>
                  <a:pt x="3924566" y="2634380"/>
                  <a:pt x="3698150" y="2638424"/>
                </a:cubicBezTo>
                <a:cubicBezTo>
                  <a:pt x="3471734" y="2642468"/>
                  <a:pt x="3381199" y="2661270"/>
                  <a:pt x="3152068" y="2638424"/>
                </a:cubicBezTo>
                <a:cubicBezTo>
                  <a:pt x="2922937" y="2615578"/>
                  <a:pt x="2812133" y="2656825"/>
                  <a:pt x="2605986" y="2638424"/>
                </a:cubicBezTo>
                <a:cubicBezTo>
                  <a:pt x="2399839" y="2620023"/>
                  <a:pt x="2319040" y="2623619"/>
                  <a:pt x="2059904" y="2638424"/>
                </a:cubicBezTo>
                <a:cubicBezTo>
                  <a:pt x="1800768" y="2653229"/>
                  <a:pt x="1664143" y="2662983"/>
                  <a:pt x="1417048" y="2638424"/>
                </a:cubicBezTo>
                <a:cubicBezTo>
                  <a:pt x="1169953" y="2613865"/>
                  <a:pt x="934648" y="2611053"/>
                  <a:pt x="677418" y="2638424"/>
                </a:cubicBezTo>
                <a:cubicBezTo>
                  <a:pt x="420188" y="2665796"/>
                  <a:pt x="262899" y="2645129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838701" h="2638424" stroke="0" extrusionOk="0">
                <a:moveTo>
                  <a:pt x="0" y="0"/>
                </a:moveTo>
                <a:cubicBezTo>
                  <a:pt x="216050" y="34314"/>
                  <a:pt x="458387" y="-5629"/>
                  <a:pt x="788017" y="0"/>
                </a:cubicBezTo>
                <a:cubicBezTo>
                  <a:pt x="1117647" y="5629"/>
                  <a:pt x="1128113" y="10976"/>
                  <a:pt x="1334099" y="0"/>
                </a:cubicBezTo>
                <a:cubicBezTo>
                  <a:pt x="1540085" y="-10976"/>
                  <a:pt x="1815641" y="6015"/>
                  <a:pt x="1976955" y="0"/>
                </a:cubicBezTo>
                <a:cubicBezTo>
                  <a:pt x="2138269" y="-6015"/>
                  <a:pt x="2321211" y="-24383"/>
                  <a:pt x="2523037" y="0"/>
                </a:cubicBezTo>
                <a:cubicBezTo>
                  <a:pt x="2724863" y="24383"/>
                  <a:pt x="3044257" y="-11351"/>
                  <a:pt x="3311054" y="0"/>
                </a:cubicBezTo>
                <a:cubicBezTo>
                  <a:pt x="3577851" y="11351"/>
                  <a:pt x="3892738" y="-3522"/>
                  <a:pt x="4050684" y="0"/>
                </a:cubicBezTo>
                <a:cubicBezTo>
                  <a:pt x="4208630" y="3522"/>
                  <a:pt x="4629054" y="-25500"/>
                  <a:pt x="4838701" y="0"/>
                </a:cubicBezTo>
                <a:cubicBezTo>
                  <a:pt x="4853682" y="134146"/>
                  <a:pt x="4806817" y="384972"/>
                  <a:pt x="4838701" y="659606"/>
                </a:cubicBezTo>
                <a:cubicBezTo>
                  <a:pt x="4870585" y="934240"/>
                  <a:pt x="4863309" y="1033729"/>
                  <a:pt x="4838701" y="1345596"/>
                </a:cubicBezTo>
                <a:cubicBezTo>
                  <a:pt x="4814094" y="1657463"/>
                  <a:pt x="4805584" y="1818882"/>
                  <a:pt x="4838701" y="2031586"/>
                </a:cubicBezTo>
                <a:cubicBezTo>
                  <a:pt x="4871819" y="2244290"/>
                  <a:pt x="4826993" y="2342551"/>
                  <a:pt x="4838701" y="2638424"/>
                </a:cubicBezTo>
                <a:cubicBezTo>
                  <a:pt x="4641617" y="2623460"/>
                  <a:pt x="4454167" y="2623354"/>
                  <a:pt x="4292619" y="2638424"/>
                </a:cubicBezTo>
                <a:cubicBezTo>
                  <a:pt x="4131071" y="2653494"/>
                  <a:pt x="3949479" y="2648365"/>
                  <a:pt x="3698150" y="2638424"/>
                </a:cubicBezTo>
                <a:cubicBezTo>
                  <a:pt x="3446821" y="2628483"/>
                  <a:pt x="3362832" y="2618820"/>
                  <a:pt x="3103681" y="2638424"/>
                </a:cubicBezTo>
                <a:cubicBezTo>
                  <a:pt x="2844530" y="2658028"/>
                  <a:pt x="2745454" y="2613081"/>
                  <a:pt x="2412438" y="2638424"/>
                </a:cubicBezTo>
                <a:cubicBezTo>
                  <a:pt x="2079422" y="2663767"/>
                  <a:pt x="2028496" y="2664973"/>
                  <a:pt x="1769582" y="2638424"/>
                </a:cubicBezTo>
                <a:cubicBezTo>
                  <a:pt x="1510668" y="2611875"/>
                  <a:pt x="1289318" y="2613111"/>
                  <a:pt x="1078339" y="2638424"/>
                </a:cubicBezTo>
                <a:cubicBezTo>
                  <a:pt x="867360" y="2663737"/>
                  <a:pt x="260574" y="2691605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F8BBAD3D-4E2A-433A-B9A2-CB50D31F9114}"/>
              </a:ext>
            </a:extLst>
          </p:cNvPr>
          <p:cNvSpPr/>
          <p:nvPr/>
        </p:nvSpPr>
        <p:spPr>
          <a:xfrm>
            <a:off x="4389120" y="1590772"/>
            <a:ext cx="3898232" cy="4675071"/>
          </a:xfrm>
          <a:custGeom>
            <a:avLst/>
            <a:gdLst>
              <a:gd name="connsiteX0" fmla="*/ 0 w 4329115"/>
              <a:gd name="connsiteY0" fmla="*/ 0 h 2638424"/>
              <a:gd name="connsiteX1" fmla="*/ 575154 w 4329115"/>
              <a:gd name="connsiteY1" fmla="*/ 0 h 2638424"/>
              <a:gd name="connsiteX2" fmla="*/ 1236890 w 4329115"/>
              <a:gd name="connsiteY2" fmla="*/ 0 h 2638424"/>
              <a:gd name="connsiteX3" fmla="*/ 1898626 w 4329115"/>
              <a:gd name="connsiteY3" fmla="*/ 0 h 2638424"/>
              <a:gd name="connsiteX4" fmla="*/ 2560362 w 4329115"/>
              <a:gd name="connsiteY4" fmla="*/ 0 h 2638424"/>
              <a:gd name="connsiteX5" fmla="*/ 3048934 w 4329115"/>
              <a:gd name="connsiteY5" fmla="*/ 0 h 2638424"/>
              <a:gd name="connsiteX6" fmla="*/ 3753961 w 4329115"/>
              <a:gd name="connsiteY6" fmla="*/ 0 h 2638424"/>
              <a:gd name="connsiteX7" fmla="*/ 4329115 w 4329115"/>
              <a:gd name="connsiteY7" fmla="*/ 0 h 2638424"/>
              <a:gd name="connsiteX8" fmla="*/ 4329115 w 4329115"/>
              <a:gd name="connsiteY8" fmla="*/ 633222 h 2638424"/>
              <a:gd name="connsiteX9" fmla="*/ 4329115 w 4329115"/>
              <a:gd name="connsiteY9" fmla="*/ 1345596 h 2638424"/>
              <a:gd name="connsiteX10" fmla="*/ 4329115 w 4329115"/>
              <a:gd name="connsiteY10" fmla="*/ 2005202 h 2638424"/>
              <a:gd name="connsiteX11" fmla="*/ 4329115 w 4329115"/>
              <a:gd name="connsiteY11" fmla="*/ 2638424 h 2638424"/>
              <a:gd name="connsiteX12" fmla="*/ 3797252 w 4329115"/>
              <a:gd name="connsiteY12" fmla="*/ 2638424 h 2638424"/>
              <a:gd name="connsiteX13" fmla="*/ 3308681 w 4329115"/>
              <a:gd name="connsiteY13" fmla="*/ 2638424 h 2638424"/>
              <a:gd name="connsiteX14" fmla="*/ 2820109 w 4329115"/>
              <a:gd name="connsiteY14" fmla="*/ 2638424 h 2638424"/>
              <a:gd name="connsiteX15" fmla="*/ 2331538 w 4329115"/>
              <a:gd name="connsiteY15" fmla="*/ 2638424 h 2638424"/>
              <a:gd name="connsiteX16" fmla="*/ 1842966 w 4329115"/>
              <a:gd name="connsiteY16" fmla="*/ 2638424 h 2638424"/>
              <a:gd name="connsiteX17" fmla="*/ 1267812 w 4329115"/>
              <a:gd name="connsiteY17" fmla="*/ 2638424 h 2638424"/>
              <a:gd name="connsiteX18" fmla="*/ 606076 w 4329115"/>
              <a:gd name="connsiteY18" fmla="*/ 2638424 h 2638424"/>
              <a:gd name="connsiteX19" fmla="*/ 0 w 4329115"/>
              <a:gd name="connsiteY19" fmla="*/ 2638424 h 2638424"/>
              <a:gd name="connsiteX20" fmla="*/ 0 w 4329115"/>
              <a:gd name="connsiteY20" fmla="*/ 1926050 h 2638424"/>
              <a:gd name="connsiteX21" fmla="*/ 0 w 4329115"/>
              <a:gd name="connsiteY21" fmla="*/ 1213675 h 2638424"/>
              <a:gd name="connsiteX22" fmla="*/ 0 w 4329115"/>
              <a:gd name="connsiteY22" fmla="*/ 606838 h 2638424"/>
              <a:gd name="connsiteX23" fmla="*/ 0 w 4329115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9115" h="2638424" fill="none" extrusionOk="0">
                <a:moveTo>
                  <a:pt x="0" y="0"/>
                </a:moveTo>
                <a:cubicBezTo>
                  <a:pt x="211567" y="-10081"/>
                  <a:pt x="349801" y="-12072"/>
                  <a:pt x="575154" y="0"/>
                </a:cubicBezTo>
                <a:cubicBezTo>
                  <a:pt x="800507" y="12072"/>
                  <a:pt x="959552" y="-16981"/>
                  <a:pt x="1236890" y="0"/>
                </a:cubicBezTo>
                <a:cubicBezTo>
                  <a:pt x="1514228" y="16981"/>
                  <a:pt x="1702910" y="32279"/>
                  <a:pt x="1898626" y="0"/>
                </a:cubicBezTo>
                <a:cubicBezTo>
                  <a:pt x="2094342" y="-32279"/>
                  <a:pt x="2392145" y="-11317"/>
                  <a:pt x="2560362" y="0"/>
                </a:cubicBezTo>
                <a:cubicBezTo>
                  <a:pt x="2728579" y="11317"/>
                  <a:pt x="2912743" y="8945"/>
                  <a:pt x="3048934" y="0"/>
                </a:cubicBezTo>
                <a:cubicBezTo>
                  <a:pt x="3185125" y="-8945"/>
                  <a:pt x="3472843" y="-34269"/>
                  <a:pt x="3753961" y="0"/>
                </a:cubicBezTo>
                <a:cubicBezTo>
                  <a:pt x="4035079" y="34269"/>
                  <a:pt x="4112843" y="1201"/>
                  <a:pt x="4329115" y="0"/>
                </a:cubicBezTo>
                <a:cubicBezTo>
                  <a:pt x="4353857" y="159501"/>
                  <a:pt x="4353884" y="329861"/>
                  <a:pt x="4329115" y="633222"/>
                </a:cubicBezTo>
                <a:cubicBezTo>
                  <a:pt x="4304346" y="936583"/>
                  <a:pt x="4317866" y="1110899"/>
                  <a:pt x="4329115" y="1345596"/>
                </a:cubicBezTo>
                <a:cubicBezTo>
                  <a:pt x="4340364" y="1580293"/>
                  <a:pt x="4332422" y="1764513"/>
                  <a:pt x="4329115" y="2005202"/>
                </a:cubicBezTo>
                <a:cubicBezTo>
                  <a:pt x="4325808" y="2245891"/>
                  <a:pt x="4343077" y="2367921"/>
                  <a:pt x="4329115" y="2638424"/>
                </a:cubicBezTo>
                <a:cubicBezTo>
                  <a:pt x="4217486" y="2614273"/>
                  <a:pt x="4041698" y="2635047"/>
                  <a:pt x="3797252" y="2638424"/>
                </a:cubicBezTo>
                <a:cubicBezTo>
                  <a:pt x="3552806" y="2641801"/>
                  <a:pt x="3549996" y="2630556"/>
                  <a:pt x="3308681" y="2638424"/>
                </a:cubicBezTo>
                <a:cubicBezTo>
                  <a:pt x="3067366" y="2646292"/>
                  <a:pt x="2965866" y="2660542"/>
                  <a:pt x="2820109" y="2638424"/>
                </a:cubicBezTo>
                <a:cubicBezTo>
                  <a:pt x="2674352" y="2616306"/>
                  <a:pt x="2449899" y="2653297"/>
                  <a:pt x="2331538" y="2638424"/>
                </a:cubicBezTo>
                <a:cubicBezTo>
                  <a:pt x="2213177" y="2623551"/>
                  <a:pt x="2039110" y="2614021"/>
                  <a:pt x="1842966" y="2638424"/>
                </a:cubicBezTo>
                <a:cubicBezTo>
                  <a:pt x="1646822" y="2662827"/>
                  <a:pt x="1399342" y="2626801"/>
                  <a:pt x="1267812" y="2638424"/>
                </a:cubicBezTo>
                <a:cubicBezTo>
                  <a:pt x="1136282" y="2650047"/>
                  <a:pt x="814649" y="2622177"/>
                  <a:pt x="606076" y="2638424"/>
                </a:cubicBezTo>
                <a:cubicBezTo>
                  <a:pt x="397503" y="2654671"/>
                  <a:pt x="162811" y="2630651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329115" h="2638424" stroke="0" extrusionOk="0">
                <a:moveTo>
                  <a:pt x="0" y="0"/>
                </a:moveTo>
                <a:cubicBezTo>
                  <a:pt x="222259" y="17170"/>
                  <a:pt x="377128" y="5587"/>
                  <a:pt x="705027" y="0"/>
                </a:cubicBezTo>
                <a:cubicBezTo>
                  <a:pt x="1032926" y="-5587"/>
                  <a:pt x="1050996" y="24179"/>
                  <a:pt x="1193599" y="0"/>
                </a:cubicBezTo>
                <a:cubicBezTo>
                  <a:pt x="1336202" y="-24179"/>
                  <a:pt x="1596416" y="-10556"/>
                  <a:pt x="1768753" y="0"/>
                </a:cubicBezTo>
                <a:cubicBezTo>
                  <a:pt x="1941090" y="10556"/>
                  <a:pt x="2088671" y="18928"/>
                  <a:pt x="2257324" y="0"/>
                </a:cubicBezTo>
                <a:cubicBezTo>
                  <a:pt x="2425977" y="-18928"/>
                  <a:pt x="2734842" y="21832"/>
                  <a:pt x="2962352" y="0"/>
                </a:cubicBezTo>
                <a:cubicBezTo>
                  <a:pt x="3189862" y="-21832"/>
                  <a:pt x="3369765" y="10414"/>
                  <a:pt x="3624088" y="0"/>
                </a:cubicBezTo>
                <a:cubicBezTo>
                  <a:pt x="3878411" y="-10414"/>
                  <a:pt x="4054745" y="-14305"/>
                  <a:pt x="4329115" y="0"/>
                </a:cubicBezTo>
                <a:cubicBezTo>
                  <a:pt x="4344096" y="134146"/>
                  <a:pt x="4297231" y="384972"/>
                  <a:pt x="4329115" y="659606"/>
                </a:cubicBezTo>
                <a:cubicBezTo>
                  <a:pt x="4360999" y="934240"/>
                  <a:pt x="4353723" y="1033729"/>
                  <a:pt x="4329115" y="1345596"/>
                </a:cubicBezTo>
                <a:cubicBezTo>
                  <a:pt x="4304508" y="1657463"/>
                  <a:pt x="4295998" y="1818882"/>
                  <a:pt x="4329115" y="2031586"/>
                </a:cubicBezTo>
                <a:cubicBezTo>
                  <a:pt x="4362233" y="2244290"/>
                  <a:pt x="4317407" y="2342551"/>
                  <a:pt x="4329115" y="2638424"/>
                </a:cubicBezTo>
                <a:cubicBezTo>
                  <a:pt x="4192602" y="2627618"/>
                  <a:pt x="3950332" y="2648472"/>
                  <a:pt x="3840543" y="2638424"/>
                </a:cubicBezTo>
                <a:cubicBezTo>
                  <a:pt x="3730754" y="2628376"/>
                  <a:pt x="3500716" y="2626855"/>
                  <a:pt x="3308681" y="2638424"/>
                </a:cubicBezTo>
                <a:cubicBezTo>
                  <a:pt x="3116646" y="2649993"/>
                  <a:pt x="2940313" y="2643784"/>
                  <a:pt x="2776818" y="2638424"/>
                </a:cubicBezTo>
                <a:cubicBezTo>
                  <a:pt x="2613323" y="2633064"/>
                  <a:pt x="2359395" y="2630665"/>
                  <a:pt x="2158373" y="2638424"/>
                </a:cubicBezTo>
                <a:cubicBezTo>
                  <a:pt x="1957352" y="2646183"/>
                  <a:pt x="1743281" y="2666619"/>
                  <a:pt x="1583219" y="2638424"/>
                </a:cubicBezTo>
                <a:cubicBezTo>
                  <a:pt x="1423157" y="2610229"/>
                  <a:pt x="1172696" y="2660322"/>
                  <a:pt x="964774" y="2638424"/>
                </a:cubicBezTo>
                <a:cubicBezTo>
                  <a:pt x="756852" y="2616526"/>
                  <a:pt x="214776" y="2640452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531256" y="302143"/>
            <a:ext cx="3320716" cy="942974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후지큐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3" name="직사각형 30">
            <a:extLst>
              <a:ext uri="{FF2B5EF4-FFF2-40B4-BE49-F238E27FC236}">
                <a16:creationId xmlns="" xmlns:a16="http://schemas.microsoft.com/office/drawing/2014/main" id="{F8BBAD3D-4E2A-433A-B9A2-CB50D31F9114}"/>
              </a:ext>
            </a:extLst>
          </p:cNvPr>
          <p:cNvSpPr/>
          <p:nvPr/>
        </p:nvSpPr>
        <p:spPr>
          <a:xfrm>
            <a:off x="8394167" y="1579947"/>
            <a:ext cx="3724039" cy="4675071"/>
          </a:xfrm>
          <a:custGeom>
            <a:avLst/>
            <a:gdLst>
              <a:gd name="connsiteX0" fmla="*/ 0 w 4329115"/>
              <a:gd name="connsiteY0" fmla="*/ 0 h 2638424"/>
              <a:gd name="connsiteX1" fmla="*/ 575154 w 4329115"/>
              <a:gd name="connsiteY1" fmla="*/ 0 h 2638424"/>
              <a:gd name="connsiteX2" fmla="*/ 1236890 w 4329115"/>
              <a:gd name="connsiteY2" fmla="*/ 0 h 2638424"/>
              <a:gd name="connsiteX3" fmla="*/ 1898626 w 4329115"/>
              <a:gd name="connsiteY3" fmla="*/ 0 h 2638424"/>
              <a:gd name="connsiteX4" fmla="*/ 2560362 w 4329115"/>
              <a:gd name="connsiteY4" fmla="*/ 0 h 2638424"/>
              <a:gd name="connsiteX5" fmla="*/ 3048934 w 4329115"/>
              <a:gd name="connsiteY5" fmla="*/ 0 h 2638424"/>
              <a:gd name="connsiteX6" fmla="*/ 3753961 w 4329115"/>
              <a:gd name="connsiteY6" fmla="*/ 0 h 2638424"/>
              <a:gd name="connsiteX7" fmla="*/ 4329115 w 4329115"/>
              <a:gd name="connsiteY7" fmla="*/ 0 h 2638424"/>
              <a:gd name="connsiteX8" fmla="*/ 4329115 w 4329115"/>
              <a:gd name="connsiteY8" fmla="*/ 633222 h 2638424"/>
              <a:gd name="connsiteX9" fmla="*/ 4329115 w 4329115"/>
              <a:gd name="connsiteY9" fmla="*/ 1345596 h 2638424"/>
              <a:gd name="connsiteX10" fmla="*/ 4329115 w 4329115"/>
              <a:gd name="connsiteY10" fmla="*/ 2005202 h 2638424"/>
              <a:gd name="connsiteX11" fmla="*/ 4329115 w 4329115"/>
              <a:gd name="connsiteY11" fmla="*/ 2638424 h 2638424"/>
              <a:gd name="connsiteX12" fmla="*/ 3797252 w 4329115"/>
              <a:gd name="connsiteY12" fmla="*/ 2638424 h 2638424"/>
              <a:gd name="connsiteX13" fmla="*/ 3308681 w 4329115"/>
              <a:gd name="connsiteY13" fmla="*/ 2638424 h 2638424"/>
              <a:gd name="connsiteX14" fmla="*/ 2820109 w 4329115"/>
              <a:gd name="connsiteY14" fmla="*/ 2638424 h 2638424"/>
              <a:gd name="connsiteX15" fmla="*/ 2331538 w 4329115"/>
              <a:gd name="connsiteY15" fmla="*/ 2638424 h 2638424"/>
              <a:gd name="connsiteX16" fmla="*/ 1842966 w 4329115"/>
              <a:gd name="connsiteY16" fmla="*/ 2638424 h 2638424"/>
              <a:gd name="connsiteX17" fmla="*/ 1267812 w 4329115"/>
              <a:gd name="connsiteY17" fmla="*/ 2638424 h 2638424"/>
              <a:gd name="connsiteX18" fmla="*/ 606076 w 4329115"/>
              <a:gd name="connsiteY18" fmla="*/ 2638424 h 2638424"/>
              <a:gd name="connsiteX19" fmla="*/ 0 w 4329115"/>
              <a:gd name="connsiteY19" fmla="*/ 2638424 h 2638424"/>
              <a:gd name="connsiteX20" fmla="*/ 0 w 4329115"/>
              <a:gd name="connsiteY20" fmla="*/ 1926050 h 2638424"/>
              <a:gd name="connsiteX21" fmla="*/ 0 w 4329115"/>
              <a:gd name="connsiteY21" fmla="*/ 1213675 h 2638424"/>
              <a:gd name="connsiteX22" fmla="*/ 0 w 4329115"/>
              <a:gd name="connsiteY22" fmla="*/ 606838 h 2638424"/>
              <a:gd name="connsiteX23" fmla="*/ 0 w 4329115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9115" h="2638424" fill="none" extrusionOk="0">
                <a:moveTo>
                  <a:pt x="0" y="0"/>
                </a:moveTo>
                <a:cubicBezTo>
                  <a:pt x="211567" y="-10081"/>
                  <a:pt x="349801" y="-12072"/>
                  <a:pt x="575154" y="0"/>
                </a:cubicBezTo>
                <a:cubicBezTo>
                  <a:pt x="800507" y="12072"/>
                  <a:pt x="959552" y="-16981"/>
                  <a:pt x="1236890" y="0"/>
                </a:cubicBezTo>
                <a:cubicBezTo>
                  <a:pt x="1514228" y="16981"/>
                  <a:pt x="1702910" y="32279"/>
                  <a:pt x="1898626" y="0"/>
                </a:cubicBezTo>
                <a:cubicBezTo>
                  <a:pt x="2094342" y="-32279"/>
                  <a:pt x="2392145" y="-11317"/>
                  <a:pt x="2560362" y="0"/>
                </a:cubicBezTo>
                <a:cubicBezTo>
                  <a:pt x="2728579" y="11317"/>
                  <a:pt x="2912743" y="8945"/>
                  <a:pt x="3048934" y="0"/>
                </a:cubicBezTo>
                <a:cubicBezTo>
                  <a:pt x="3185125" y="-8945"/>
                  <a:pt x="3472843" y="-34269"/>
                  <a:pt x="3753961" y="0"/>
                </a:cubicBezTo>
                <a:cubicBezTo>
                  <a:pt x="4035079" y="34269"/>
                  <a:pt x="4112843" y="1201"/>
                  <a:pt x="4329115" y="0"/>
                </a:cubicBezTo>
                <a:cubicBezTo>
                  <a:pt x="4353857" y="159501"/>
                  <a:pt x="4353884" y="329861"/>
                  <a:pt x="4329115" y="633222"/>
                </a:cubicBezTo>
                <a:cubicBezTo>
                  <a:pt x="4304346" y="936583"/>
                  <a:pt x="4317866" y="1110899"/>
                  <a:pt x="4329115" y="1345596"/>
                </a:cubicBezTo>
                <a:cubicBezTo>
                  <a:pt x="4340364" y="1580293"/>
                  <a:pt x="4332422" y="1764513"/>
                  <a:pt x="4329115" y="2005202"/>
                </a:cubicBezTo>
                <a:cubicBezTo>
                  <a:pt x="4325808" y="2245891"/>
                  <a:pt x="4343077" y="2367921"/>
                  <a:pt x="4329115" y="2638424"/>
                </a:cubicBezTo>
                <a:cubicBezTo>
                  <a:pt x="4217486" y="2614273"/>
                  <a:pt x="4041698" y="2635047"/>
                  <a:pt x="3797252" y="2638424"/>
                </a:cubicBezTo>
                <a:cubicBezTo>
                  <a:pt x="3552806" y="2641801"/>
                  <a:pt x="3549996" y="2630556"/>
                  <a:pt x="3308681" y="2638424"/>
                </a:cubicBezTo>
                <a:cubicBezTo>
                  <a:pt x="3067366" y="2646292"/>
                  <a:pt x="2965866" y="2660542"/>
                  <a:pt x="2820109" y="2638424"/>
                </a:cubicBezTo>
                <a:cubicBezTo>
                  <a:pt x="2674352" y="2616306"/>
                  <a:pt x="2449899" y="2653297"/>
                  <a:pt x="2331538" y="2638424"/>
                </a:cubicBezTo>
                <a:cubicBezTo>
                  <a:pt x="2213177" y="2623551"/>
                  <a:pt x="2039110" y="2614021"/>
                  <a:pt x="1842966" y="2638424"/>
                </a:cubicBezTo>
                <a:cubicBezTo>
                  <a:pt x="1646822" y="2662827"/>
                  <a:pt x="1399342" y="2626801"/>
                  <a:pt x="1267812" y="2638424"/>
                </a:cubicBezTo>
                <a:cubicBezTo>
                  <a:pt x="1136282" y="2650047"/>
                  <a:pt x="814649" y="2622177"/>
                  <a:pt x="606076" y="2638424"/>
                </a:cubicBezTo>
                <a:cubicBezTo>
                  <a:pt x="397503" y="2654671"/>
                  <a:pt x="162811" y="2630651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329115" h="2638424" stroke="0" extrusionOk="0">
                <a:moveTo>
                  <a:pt x="0" y="0"/>
                </a:moveTo>
                <a:cubicBezTo>
                  <a:pt x="222259" y="17170"/>
                  <a:pt x="377128" y="5587"/>
                  <a:pt x="705027" y="0"/>
                </a:cubicBezTo>
                <a:cubicBezTo>
                  <a:pt x="1032926" y="-5587"/>
                  <a:pt x="1050996" y="24179"/>
                  <a:pt x="1193599" y="0"/>
                </a:cubicBezTo>
                <a:cubicBezTo>
                  <a:pt x="1336202" y="-24179"/>
                  <a:pt x="1596416" y="-10556"/>
                  <a:pt x="1768753" y="0"/>
                </a:cubicBezTo>
                <a:cubicBezTo>
                  <a:pt x="1941090" y="10556"/>
                  <a:pt x="2088671" y="18928"/>
                  <a:pt x="2257324" y="0"/>
                </a:cubicBezTo>
                <a:cubicBezTo>
                  <a:pt x="2425977" y="-18928"/>
                  <a:pt x="2734842" y="21832"/>
                  <a:pt x="2962352" y="0"/>
                </a:cubicBezTo>
                <a:cubicBezTo>
                  <a:pt x="3189862" y="-21832"/>
                  <a:pt x="3369765" y="10414"/>
                  <a:pt x="3624088" y="0"/>
                </a:cubicBezTo>
                <a:cubicBezTo>
                  <a:pt x="3878411" y="-10414"/>
                  <a:pt x="4054745" y="-14305"/>
                  <a:pt x="4329115" y="0"/>
                </a:cubicBezTo>
                <a:cubicBezTo>
                  <a:pt x="4344096" y="134146"/>
                  <a:pt x="4297231" y="384972"/>
                  <a:pt x="4329115" y="659606"/>
                </a:cubicBezTo>
                <a:cubicBezTo>
                  <a:pt x="4360999" y="934240"/>
                  <a:pt x="4353723" y="1033729"/>
                  <a:pt x="4329115" y="1345596"/>
                </a:cubicBezTo>
                <a:cubicBezTo>
                  <a:pt x="4304508" y="1657463"/>
                  <a:pt x="4295998" y="1818882"/>
                  <a:pt x="4329115" y="2031586"/>
                </a:cubicBezTo>
                <a:cubicBezTo>
                  <a:pt x="4362233" y="2244290"/>
                  <a:pt x="4317407" y="2342551"/>
                  <a:pt x="4329115" y="2638424"/>
                </a:cubicBezTo>
                <a:cubicBezTo>
                  <a:pt x="4192602" y="2627618"/>
                  <a:pt x="3950332" y="2648472"/>
                  <a:pt x="3840543" y="2638424"/>
                </a:cubicBezTo>
                <a:cubicBezTo>
                  <a:pt x="3730754" y="2628376"/>
                  <a:pt x="3500716" y="2626855"/>
                  <a:pt x="3308681" y="2638424"/>
                </a:cubicBezTo>
                <a:cubicBezTo>
                  <a:pt x="3116646" y="2649993"/>
                  <a:pt x="2940313" y="2643784"/>
                  <a:pt x="2776818" y="2638424"/>
                </a:cubicBezTo>
                <a:cubicBezTo>
                  <a:pt x="2613323" y="2633064"/>
                  <a:pt x="2359395" y="2630665"/>
                  <a:pt x="2158373" y="2638424"/>
                </a:cubicBezTo>
                <a:cubicBezTo>
                  <a:pt x="1957352" y="2646183"/>
                  <a:pt x="1743281" y="2666619"/>
                  <a:pt x="1583219" y="2638424"/>
                </a:cubicBezTo>
                <a:cubicBezTo>
                  <a:pt x="1423157" y="2610229"/>
                  <a:pt x="1172696" y="2660322"/>
                  <a:pt x="964774" y="2638424"/>
                </a:cubicBezTo>
                <a:cubicBezTo>
                  <a:pt x="756852" y="2616526"/>
                  <a:pt x="214776" y="2640452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674797"/>
            <a:ext cx="3975234" cy="448537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935" y="1674797"/>
            <a:ext cx="3685539" cy="448537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765" y="1674797"/>
            <a:ext cx="3584841" cy="4485372"/>
          </a:xfrm>
          <a:prstGeom prst="rect">
            <a:avLst/>
          </a:prstGeom>
        </p:spPr>
      </p:pic>
      <p:sp>
        <p:nvSpPr>
          <p:cNvPr id="17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1699121" y="4564531"/>
            <a:ext cx="4639115" cy="942974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스릴 있는 </a:t>
            </a:r>
            <a:r>
              <a:rPr lang="ko-KR" altLang="en-US" sz="24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어트랙션으로</a:t>
            </a:r>
            <a:r>
              <a:rPr lang="ko-KR" altLang="en-US" sz="24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유명</a:t>
            </a:r>
            <a:endParaRPr lang="ko-KR" altLang="en-US" sz="24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8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8643953" y="4681637"/>
            <a:ext cx="3224463" cy="1266980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세계 최장 길이의 </a:t>
            </a:r>
            <a:endParaRPr lang="en-US" altLang="ko-KR" sz="24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귀신의 집으로</a:t>
            </a:r>
            <a:endParaRPr lang="en-US" altLang="ko-KR" sz="24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기네스북에 오름</a:t>
            </a:r>
            <a:endParaRPr lang="ko-KR" altLang="en-US" sz="24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262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 animBg="1"/>
      <p:bldP spid="13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="" xmlns:a16="http://schemas.microsoft.com/office/drawing/2014/main" id="{E6116C72-B65B-4933-9C3D-3DC57F2DF260}"/>
              </a:ext>
            </a:extLst>
          </p:cNvPr>
          <p:cNvSpPr/>
          <p:nvPr/>
        </p:nvSpPr>
        <p:spPr>
          <a:xfrm>
            <a:off x="3148377" y="519439"/>
            <a:ext cx="6656526" cy="977683"/>
          </a:xfrm>
          <a:custGeom>
            <a:avLst/>
            <a:gdLst>
              <a:gd name="connsiteX0" fmla="*/ 0 w 5532919"/>
              <a:gd name="connsiteY0" fmla="*/ 162950 h 977683"/>
              <a:gd name="connsiteX1" fmla="*/ 162950 w 5532919"/>
              <a:gd name="connsiteY1" fmla="*/ 0 h 977683"/>
              <a:gd name="connsiteX2" fmla="*/ 657617 w 5532919"/>
              <a:gd name="connsiteY2" fmla="*/ 0 h 977683"/>
              <a:gd name="connsiteX3" fmla="*/ 1308494 w 5532919"/>
              <a:gd name="connsiteY3" fmla="*/ 0 h 977683"/>
              <a:gd name="connsiteX4" fmla="*/ 2063512 w 5532919"/>
              <a:gd name="connsiteY4" fmla="*/ 0 h 977683"/>
              <a:gd name="connsiteX5" fmla="*/ 2766460 w 5532919"/>
              <a:gd name="connsiteY5" fmla="*/ 0 h 977683"/>
              <a:gd name="connsiteX6" fmla="*/ 3469407 w 5532919"/>
              <a:gd name="connsiteY6" fmla="*/ 0 h 977683"/>
              <a:gd name="connsiteX7" fmla="*/ 4224425 w 5532919"/>
              <a:gd name="connsiteY7" fmla="*/ 0 h 977683"/>
              <a:gd name="connsiteX8" fmla="*/ 5369969 w 5532919"/>
              <a:gd name="connsiteY8" fmla="*/ 0 h 977683"/>
              <a:gd name="connsiteX9" fmla="*/ 5532919 w 5532919"/>
              <a:gd name="connsiteY9" fmla="*/ 162950 h 977683"/>
              <a:gd name="connsiteX10" fmla="*/ 5532919 w 5532919"/>
              <a:gd name="connsiteY10" fmla="*/ 814733 h 977683"/>
              <a:gd name="connsiteX11" fmla="*/ 5369969 w 5532919"/>
              <a:gd name="connsiteY11" fmla="*/ 977683 h 977683"/>
              <a:gd name="connsiteX12" fmla="*/ 4719092 w 5532919"/>
              <a:gd name="connsiteY12" fmla="*/ 977683 h 977683"/>
              <a:gd name="connsiteX13" fmla="*/ 4120284 w 5532919"/>
              <a:gd name="connsiteY13" fmla="*/ 977683 h 977683"/>
              <a:gd name="connsiteX14" fmla="*/ 3625618 w 5532919"/>
              <a:gd name="connsiteY14" fmla="*/ 977683 h 977683"/>
              <a:gd name="connsiteX15" fmla="*/ 3130951 w 5532919"/>
              <a:gd name="connsiteY15" fmla="*/ 977683 h 977683"/>
              <a:gd name="connsiteX16" fmla="*/ 2584214 w 5532919"/>
              <a:gd name="connsiteY16" fmla="*/ 977683 h 977683"/>
              <a:gd name="connsiteX17" fmla="*/ 1829196 w 5532919"/>
              <a:gd name="connsiteY17" fmla="*/ 977683 h 977683"/>
              <a:gd name="connsiteX18" fmla="*/ 1178319 w 5532919"/>
              <a:gd name="connsiteY18" fmla="*/ 977683 h 977683"/>
              <a:gd name="connsiteX19" fmla="*/ 162950 w 5532919"/>
              <a:gd name="connsiteY19" fmla="*/ 977683 h 977683"/>
              <a:gd name="connsiteX20" fmla="*/ 0 w 5532919"/>
              <a:gd name="connsiteY20" fmla="*/ 814733 h 977683"/>
              <a:gd name="connsiteX21" fmla="*/ 0 w 5532919"/>
              <a:gd name="connsiteY21" fmla="*/ 162950 h 97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32919" h="977683" fill="none" extrusionOk="0">
                <a:moveTo>
                  <a:pt x="0" y="162950"/>
                </a:moveTo>
                <a:cubicBezTo>
                  <a:pt x="-9938" y="83457"/>
                  <a:pt x="75412" y="-13258"/>
                  <a:pt x="162950" y="0"/>
                </a:cubicBezTo>
                <a:cubicBezTo>
                  <a:pt x="400463" y="21427"/>
                  <a:pt x="486077" y="-1977"/>
                  <a:pt x="657617" y="0"/>
                </a:cubicBezTo>
                <a:cubicBezTo>
                  <a:pt x="829157" y="1977"/>
                  <a:pt x="1035647" y="14259"/>
                  <a:pt x="1308494" y="0"/>
                </a:cubicBezTo>
                <a:cubicBezTo>
                  <a:pt x="1581341" y="-14259"/>
                  <a:pt x="1766192" y="21442"/>
                  <a:pt x="2063512" y="0"/>
                </a:cubicBezTo>
                <a:cubicBezTo>
                  <a:pt x="2360832" y="-21442"/>
                  <a:pt x="2519027" y="31400"/>
                  <a:pt x="2766460" y="0"/>
                </a:cubicBezTo>
                <a:cubicBezTo>
                  <a:pt x="3013893" y="-31400"/>
                  <a:pt x="3281717" y="2707"/>
                  <a:pt x="3469407" y="0"/>
                </a:cubicBezTo>
                <a:cubicBezTo>
                  <a:pt x="3657097" y="-2707"/>
                  <a:pt x="4006416" y="28030"/>
                  <a:pt x="4224425" y="0"/>
                </a:cubicBezTo>
                <a:cubicBezTo>
                  <a:pt x="4442434" y="-28030"/>
                  <a:pt x="4853724" y="-51948"/>
                  <a:pt x="5369969" y="0"/>
                </a:cubicBezTo>
                <a:cubicBezTo>
                  <a:pt x="5465300" y="7032"/>
                  <a:pt x="5552502" y="76814"/>
                  <a:pt x="5532919" y="162950"/>
                </a:cubicBezTo>
                <a:cubicBezTo>
                  <a:pt x="5502234" y="368864"/>
                  <a:pt x="5501009" y="534241"/>
                  <a:pt x="5532919" y="814733"/>
                </a:cubicBezTo>
                <a:cubicBezTo>
                  <a:pt x="5540650" y="925478"/>
                  <a:pt x="5462665" y="978563"/>
                  <a:pt x="5369969" y="977683"/>
                </a:cubicBezTo>
                <a:cubicBezTo>
                  <a:pt x="5106469" y="1001237"/>
                  <a:pt x="4962232" y="988192"/>
                  <a:pt x="4719092" y="977683"/>
                </a:cubicBezTo>
                <a:cubicBezTo>
                  <a:pt x="4475952" y="967174"/>
                  <a:pt x="4408787" y="974865"/>
                  <a:pt x="4120284" y="977683"/>
                </a:cubicBezTo>
                <a:cubicBezTo>
                  <a:pt x="3831781" y="980501"/>
                  <a:pt x="3836920" y="993393"/>
                  <a:pt x="3625618" y="977683"/>
                </a:cubicBezTo>
                <a:cubicBezTo>
                  <a:pt x="3414316" y="961973"/>
                  <a:pt x="3337074" y="955165"/>
                  <a:pt x="3130951" y="977683"/>
                </a:cubicBezTo>
                <a:cubicBezTo>
                  <a:pt x="2924828" y="1000201"/>
                  <a:pt x="2791990" y="994203"/>
                  <a:pt x="2584214" y="977683"/>
                </a:cubicBezTo>
                <a:cubicBezTo>
                  <a:pt x="2376438" y="961163"/>
                  <a:pt x="2072842" y="942703"/>
                  <a:pt x="1829196" y="977683"/>
                </a:cubicBezTo>
                <a:cubicBezTo>
                  <a:pt x="1585550" y="1012663"/>
                  <a:pt x="1424606" y="957517"/>
                  <a:pt x="1178319" y="977683"/>
                </a:cubicBezTo>
                <a:cubicBezTo>
                  <a:pt x="932032" y="997849"/>
                  <a:pt x="615439" y="977022"/>
                  <a:pt x="162950" y="977683"/>
                </a:cubicBezTo>
                <a:cubicBezTo>
                  <a:pt x="81942" y="978192"/>
                  <a:pt x="-18743" y="910295"/>
                  <a:pt x="0" y="814733"/>
                </a:cubicBezTo>
                <a:cubicBezTo>
                  <a:pt x="6946" y="545714"/>
                  <a:pt x="27195" y="355052"/>
                  <a:pt x="0" y="162950"/>
                </a:cubicBezTo>
                <a:close/>
              </a:path>
              <a:path w="5532919" h="977683" stroke="0" extrusionOk="0">
                <a:moveTo>
                  <a:pt x="0" y="162950"/>
                </a:moveTo>
                <a:cubicBezTo>
                  <a:pt x="14040" y="61099"/>
                  <a:pt x="69348" y="7544"/>
                  <a:pt x="162950" y="0"/>
                </a:cubicBezTo>
                <a:cubicBezTo>
                  <a:pt x="443374" y="-14335"/>
                  <a:pt x="615391" y="-9407"/>
                  <a:pt x="917968" y="0"/>
                </a:cubicBezTo>
                <a:cubicBezTo>
                  <a:pt x="1220545" y="9407"/>
                  <a:pt x="1237311" y="9465"/>
                  <a:pt x="1412635" y="0"/>
                </a:cubicBezTo>
                <a:cubicBezTo>
                  <a:pt x="1587959" y="-9465"/>
                  <a:pt x="1725906" y="25045"/>
                  <a:pt x="2011442" y="0"/>
                </a:cubicBezTo>
                <a:cubicBezTo>
                  <a:pt x="2296978" y="-25045"/>
                  <a:pt x="2526897" y="11422"/>
                  <a:pt x="2766460" y="0"/>
                </a:cubicBezTo>
                <a:cubicBezTo>
                  <a:pt x="3006023" y="-11422"/>
                  <a:pt x="3286831" y="-22052"/>
                  <a:pt x="3469407" y="0"/>
                </a:cubicBezTo>
                <a:cubicBezTo>
                  <a:pt x="3651983" y="22052"/>
                  <a:pt x="3823698" y="-12834"/>
                  <a:pt x="4172355" y="0"/>
                </a:cubicBezTo>
                <a:cubicBezTo>
                  <a:pt x="4521012" y="12834"/>
                  <a:pt x="4513750" y="8257"/>
                  <a:pt x="4667021" y="0"/>
                </a:cubicBezTo>
                <a:cubicBezTo>
                  <a:pt x="4820292" y="-8257"/>
                  <a:pt x="5129810" y="14477"/>
                  <a:pt x="5369969" y="0"/>
                </a:cubicBezTo>
                <a:cubicBezTo>
                  <a:pt x="5451128" y="4694"/>
                  <a:pt x="5514899" y="73659"/>
                  <a:pt x="5532919" y="162950"/>
                </a:cubicBezTo>
                <a:cubicBezTo>
                  <a:pt x="5544506" y="364056"/>
                  <a:pt x="5526092" y="682950"/>
                  <a:pt x="5532919" y="814733"/>
                </a:cubicBezTo>
                <a:cubicBezTo>
                  <a:pt x="5540044" y="896483"/>
                  <a:pt x="5470270" y="969116"/>
                  <a:pt x="5369969" y="977683"/>
                </a:cubicBezTo>
                <a:cubicBezTo>
                  <a:pt x="5168699" y="960054"/>
                  <a:pt x="4998279" y="995006"/>
                  <a:pt x="4771162" y="977683"/>
                </a:cubicBezTo>
                <a:cubicBezTo>
                  <a:pt x="4544045" y="960360"/>
                  <a:pt x="4378721" y="969383"/>
                  <a:pt x="4224425" y="977683"/>
                </a:cubicBezTo>
                <a:cubicBezTo>
                  <a:pt x="4070129" y="985983"/>
                  <a:pt x="3869996" y="970270"/>
                  <a:pt x="3521477" y="977683"/>
                </a:cubicBezTo>
                <a:cubicBezTo>
                  <a:pt x="3172958" y="985096"/>
                  <a:pt x="3107644" y="999164"/>
                  <a:pt x="2766460" y="977683"/>
                </a:cubicBezTo>
                <a:cubicBezTo>
                  <a:pt x="2425276" y="956202"/>
                  <a:pt x="2416286" y="1002642"/>
                  <a:pt x="2167652" y="977683"/>
                </a:cubicBezTo>
                <a:cubicBezTo>
                  <a:pt x="1919018" y="952724"/>
                  <a:pt x="1903044" y="954005"/>
                  <a:pt x="1672986" y="977683"/>
                </a:cubicBezTo>
                <a:cubicBezTo>
                  <a:pt x="1442928" y="1001361"/>
                  <a:pt x="1274266" y="977525"/>
                  <a:pt x="1022108" y="977683"/>
                </a:cubicBezTo>
                <a:cubicBezTo>
                  <a:pt x="769950" y="977841"/>
                  <a:pt x="456089" y="979895"/>
                  <a:pt x="162950" y="977683"/>
                </a:cubicBezTo>
                <a:cubicBezTo>
                  <a:pt x="81721" y="974745"/>
                  <a:pt x="2314" y="885328"/>
                  <a:pt x="0" y="814733"/>
                </a:cubicBezTo>
                <a:cubicBezTo>
                  <a:pt x="18094" y="567115"/>
                  <a:pt x="-1899" y="445575"/>
                  <a:pt x="0" y="1629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8577021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목차</a:t>
            </a:r>
            <a:endParaRPr lang="ko-KR" altLang="en-US" sz="4000" dirty="0">
              <a:solidFill>
                <a:schemeClr val="tx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3" name="그림 2" descr="그리기이(가) 표시된 사진&#10;&#10;자동 생성된 설명">
            <a:extLst>
              <a:ext uri="{FF2B5EF4-FFF2-40B4-BE49-F238E27FC236}">
                <a16:creationId xmlns="" xmlns:a16="http://schemas.microsoft.com/office/drawing/2014/main" id="{177D71BA-9880-4F2E-BE9B-A59D67A6C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28" y="39608"/>
            <a:ext cx="1609068" cy="1617272"/>
          </a:xfrm>
          <a:prstGeom prst="rect">
            <a:avLst/>
          </a:prstGeom>
        </p:spPr>
      </p:pic>
      <p:sp>
        <p:nvSpPr>
          <p:cNvPr id="16" name="타원 15">
            <a:extLst>
              <a:ext uri="{FF2B5EF4-FFF2-40B4-BE49-F238E27FC236}">
                <a16:creationId xmlns="" xmlns:a16="http://schemas.microsoft.com/office/drawing/2014/main" id="{F175960B-61EC-42A3-BA61-D2221314FC25}"/>
              </a:ext>
            </a:extLst>
          </p:cNvPr>
          <p:cNvSpPr/>
          <p:nvPr/>
        </p:nvSpPr>
        <p:spPr>
          <a:xfrm>
            <a:off x="2064899" y="1896198"/>
            <a:ext cx="941560" cy="614044"/>
          </a:xfrm>
          <a:custGeom>
            <a:avLst/>
            <a:gdLst>
              <a:gd name="connsiteX0" fmla="*/ 0 w 3048124"/>
              <a:gd name="connsiteY0" fmla="*/ 1496272 h 2992544"/>
              <a:gd name="connsiteX1" fmla="*/ 1524062 w 3048124"/>
              <a:gd name="connsiteY1" fmla="*/ 0 h 2992544"/>
              <a:gd name="connsiteX2" fmla="*/ 3048124 w 3048124"/>
              <a:gd name="connsiteY2" fmla="*/ 1496272 h 2992544"/>
              <a:gd name="connsiteX3" fmla="*/ 1524062 w 3048124"/>
              <a:gd name="connsiteY3" fmla="*/ 2992544 h 2992544"/>
              <a:gd name="connsiteX4" fmla="*/ 0 w 3048124"/>
              <a:gd name="connsiteY4" fmla="*/ 1496272 h 299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124" h="2992544" fill="none" extrusionOk="0">
                <a:moveTo>
                  <a:pt x="0" y="1496272"/>
                </a:moveTo>
                <a:cubicBezTo>
                  <a:pt x="-184546" y="831728"/>
                  <a:pt x="799177" y="-202271"/>
                  <a:pt x="1524062" y="0"/>
                </a:cubicBezTo>
                <a:cubicBezTo>
                  <a:pt x="2454789" y="-217836"/>
                  <a:pt x="3033514" y="702927"/>
                  <a:pt x="3048124" y="1496272"/>
                </a:cubicBezTo>
                <a:cubicBezTo>
                  <a:pt x="3004592" y="2234147"/>
                  <a:pt x="2557622" y="2828429"/>
                  <a:pt x="1524062" y="2992544"/>
                </a:cubicBezTo>
                <a:cubicBezTo>
                  <a:pt x="736298" y="3034325"/>
                  <a:pt x="-41386" y="2306512"/>
                  <a:pt x="0" y="1496272"/>
                </a:cubicBezTo>
                <a:close/>
              </a:path>
              <a:path w="3048124" h="2992544" stroke="0" extrusionOk="0">
                <a:moveTo>
                  <a:pt x="0" y="1496272"/>
                </a:moveTo>
                <a:cubicBezTo>
                  <a:pt x="-225442" y="746025"/>
                  <a:pt x="680655" y="87623"/>
                  <a:pt x="1524062" y="0"/>
                </a:cubicBezTo>
                <a:cubicBezTo>
                  <a:pt x="2377173" y="-68539"/>
                  <a:pt x="3181430" y="854754"/>
                  <a:pt x="3048124" y="1496272"/>
                </a:cubicBezTo>
                <a:cubicBezTo>
                  <a:pt x="2909459" y="2278211"/>
                  <a:pt x="2454684" y="2982644"/>
                  <a:pt x="1524062" y="2992544"/>
                </a:cubicBezTo>
                <a:cubicBezTo>
                  <a:pt x="618323" y="2978953"/>
                  <a:pt x="-197184" y="2232336"/>
                  <a:pt x="0" y="149627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29749866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</a:t>
            </a:r>
            <a:endParaRPr lang="en-US" altLang="ko-KR" sz="3600" dirty="0">
              <a:solidFill>
                <a:schemeClr val="tx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="" xmlns:a16="http://schemas.microsoft.com/office/drawing/2014/main" id="{A06F3909-987A-4D01-A809-14FB2D3BE2B0}"/>
              </a:ext>
            </a:extLst>
          </p:cNvPr>
          <p:cNvSpPr/>
          <p:nvPr/>
        </p:nvSpPr>
        <p:spPr>
          <a:xfrm rot="20150980">
            <a:off x="1925965" y="1723646"/>
            <a:ext cx="277866" cy="310902"/>
          </a:xfrm>
          <a:custGeom>
            <a:avLst/>
            <a:gdLst>
              <a:gd name="connsiteX0" fmla="*/ 0 w 478683"/>
              <a:gd name="connsiteY0" fmla="*/ 340960 h 681920"/>
              <a:gd name="connsiteX1" fmla="*/ 239342 w 478683"/>
              <a:gd name="connsiteY1" fmla="*/ 0 h 681920"/>
              <a:gd name="connsiteX2" fmla="*/ 478684 w 478683"/>
              <a:gd name="connsiteY2" fmla="*/ 340960 h 681920"/>
              <a:gd name="connsiteX3" fmla="*/ 239342 w 478683"/>
              <a:gd name="connsiteY3" fmla="*/ 681920 h 681920"/>
              <a:gd name="connsiteX4" fmla="*/ 0 w 478683"/>
              <a:gd name="connsiteY4" fmla="*/ 340960 h 68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83" h="681920" fill="none" extrusionOk="0">
                <a:moveTo>
                  <a:pt x="0" y="340960"/>
                </a:moveTo>
                <a:cubicBezTo>
                  <a:pt x="14039" y="140474"/>
                  <a:pt x="100504" y="25676"/>
                  <a:pt x="239342" y="0"/>
                </a:cubicBezTo>
                <a:cubicBezTo>
                  <a:pt x="340894" y="6436"/>
                  <a:pt x="466908" y="149236"/>
                  <a:pt x="478684" y="340960"/>
                </a:cubicBezTo>
                <a:cubicBezTo>
                  <a:pt x="467452" y="556776"/>
                  <a:pt x="346393" y="701242"/>
                  <a:pt x="239342" y="681920"/>
                </a:cubicBezTo>
                <a:cubicBezTo>
                  <a:pt x="74630" y="692320"/>
                  <a:pt x="38830" y="524842"/>
                  <a:pt x="0" y="340960"/>
                </a:cubicBezTo>
                <a:close/>
              </a:path>
              <a:path w="478683" h="681920" stroke="0" extrusionOk="0">
                <a:moveTo>
                  <a:pt x="0" y="340960"/>
                </a:moveTo>
                <a:cubicBezTo>
                  <a:pt x="3371" y="120407"/>
                  <a:pt x="132764" y="9045"/>
                  <a:pt x="239342" y="0"/>
                </a:cubicBezTo>
                <a:cubicBezTo>
                  <a:pt x="354806" y="-7445"/>
                  <a:pt x="462058" y="143089"/>
                  <a:pt x="478684" y="340960"/>
                </a:cubicBezTo>
                <a:cubicBezTo>
                  <a:pt x="494756" y="514609"/>
                  <a:pt x="383226" y="688725"/>
                  <a:pt x="239342" y="681920"/>
                </a:cubicBezTo>
                <a:cubicBezTo>
                  <a:pt x="89184" y="676791"/>
                  <a:pt x="-4903" y="574017"/>
                  <a:pt x="0" y="34096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97080650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="" xmlns:a16="http://schemas.microsoft.com/office/drawing/2014/main" id="{35016994-2214-4940-8B98-624A65E63AC5}"/>
              </a:ext>
            </a:extLst>
          </p:cNvPr>
          <p:cNvSpPr/>
          <p:nvPr/>
        </p:nvSpPr>
        <p:spPr>
          <a:xfrm rot="1449020" flipH="1">
            <a:off x="2779996" y="1638452"/>
            <a:ext cx="256793" cy="299703"/>
          </a:xfrm>
          <a:custGeom>
            <a:avLst/>
            <a:gdLst>
              <a:gd name="connsiteX0" fmla="*/ 0 w 442380"/>
              <a:gd name="connsiteY0" fmla="*/ 328679 h 657357"/>
              <a:gd name="connsiteX1" fmla="*/ 221190 w 442380"/>
              <a:gd name="connsiteY1" fmla="*/ 0 h 657357"/>
              <a:gd name="connsiteX2" fmla="*/ 442380 w 442380"/>
              <a:gd name="connsiteY2" fmla="*/ 328679 h 657357"/>
              <a:gd name="connsiteX3" fmla="*/ 221190 w 442380"/>
              <a:gd name="connsiteY3" fmla="*/ 657358 h 657357"/>
              <a:gd name="connsiteX4" fmla="*/ 0 w 442380"/>
              <a:gd name="connsiteY4" fmla="*/ 328679 h 6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380" h="657357" fill="none" extrusionOk="0">
                <a:moveTo>
                  <a:pt x="0" y="328679"/>
                </a:moveTo>
                <a:cubicBezTo>
                  <a:pt x="9640" y="138792"/>
                  <a:pt x="91452" y="29244"/>
                  <a:pt x="221190" y="0"/>
                </a:cubicBezTo>
                <a:cubicBezTo>
                  <a:pt x="306993" y="7639"/>
                  <a:pt x="418542" y="140238"/>
                  <a:pt x="442380" y="328679"/>
                </a:cubicBezTo>
                <a:cubicBezTo>
                  <a:pt x="439985" y="516070"/>
                  <a:pt x="331263" y="666650"/>
                  <a:pt x="221190" y="657358"/>
                </a:cubicBezTo>
                <a:cubicBezTo>
                  <a:pt x="58226" y="670404"/>
                  <a:pt x="18489" y="508096"/>
                  <a:pt x="0" y="328679"/>
                </a:cubicBezTo>
                <a:close/>
              </a:path>
              <a:path w="442380" h="657357" stroke="0" extrusionOk="0">
                <a:moveTo>
                  <a:pt x="0" y="328679"/>
                </a:moveTo>
                <a:cubicBezTo>
                  <a:pt x="2171" y="126385"/>
                  <a:pt x="117483" y="6518"/>
                  <a:pt x="221190" y="0"/>
                </a:cubicBezTo>
                <a:cubicBezTo>
                  <a:pt x="321893" y="-9554"/>
                  <a:pt x="422847" y="135919"/>
                  <a:pt x="442380" y="328679"/>
                </a:cubicBezTo>
                <a:cubicBezTo>
                  <a:pt x="447627" y="505418"/>
                  <a:pt x="364692" y="669773"/>
                  <a:pt x="221190" y="657358"/>
                </a:cubicBezTo>
                <a:cubicBezTo>
                  <a:pt x="73620" y="650106"/>
                  <a:pt x="-2420" y="532289"/>
                  <a:pt x="0" y="3286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97080650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사각형: 둥근 모서리 14">
            <a:extLst>
              <a:ext uri="{FF2B5EF4-FFF2-40B4-BE49-F238E27FC236}">
                <a16:creationId xmlns="" xmlns:a16="http://schemas.microsoft.com/office/drawing/2014/main" id="{E6116C72-B65B-4933-9C3D-3DC57F2DF260}"/>
              </a:ext>
            </a:extLst>
          </p:cNvPr>
          <p:cNvSpPr/>
          <p:nvPr/>
        </p:nvSpPr>
        <p:spPr>
          <a:xfrm>
            <a:off x="3358115" y="5817814"/>
            <a:ext cx="5532919" cy="640738"/>
          </a:xfrm>
          <a:custGeom>
            <a:avLst/>
            <a:gdLst>
              <a:gd name="connsiteX0" fmla="*/ 0 w 5532919"/>
              <a:gd name="connsiteY0" fmla="*/ 162950 h 977683"/>
              <a:gd name="connsiteX1" fmla="*/ 162950 w 5532919"/>
              <a:gd name="connsiteY1" fmla="*/ 0 h 977683"/>
              <a:gd name="connsiteX2" fmla="*/ 657617 w 5532919"/>
              <a:gd name="connsiteY2" fmla="*/ 0 h 977683"/>
              <a:gd name="connsiteX3" fmla="*/ 1308494 w 5532919"/>
              <a:gd name="connsiteY3" fmla="*/ 0 h 977683"/>
              <a:gd name="connsiteX4" fmla="*/ 2063512 w 5532919"/>
              <a:gd name="connsiteY4" fmla="*/ 0 h 977683"/>
              <a:gd name="connsiteX5" fmla="*/ 2766460 w 5532919"/>
              <a:gd name="connsiteY5" fmla="*/ 0 h 977683"/>
              <a:gd name="connsiteX6" fmla="*/ 3469407 w 5532919"/>
              <a:gd name="connsiteY6" fmla="*/ 0 h 977683"/>
              <a:gd name="connsiteX7" fmla="*/ 4224425 w 5532919"/>
              <a:gd name="connsiteY7" fmla="*/ 0 h 977683"/>
              <a:gd name="connsiteX8" fmla="*/ 5369969 w 5532919"/>
              <a:gd name="connsiteY8" fmla="*/ 0 h 977683"/>
              <a:gd name="connsiteX9" fmla="*/ 5532919 w 5532919"/>
              <a:gd name="connsiteY9" fmla="*/ 162950 h 977683"/>
              <a:gd name="connsiteX10" fmla="*/ 5532919 w 5532919"/>
              <a:gd name="connsiteY10" fmla="*/ 814733 h 977683"/>
              <a:gd name="connsiteX11" fmla="*/ 5369969 w 5532919"/>
              <a:gd name="connsiteY11" fmla="*/ 977683 h 977683"/>
              <a:gd name="connsiteX12" fmla="*/ 4719092 w 5532919"/>
              <a:gd name="connsiteY12" fmla="*/ 977683 h 977683"/>
              <a:gd name="connsiteX13" fmla="*/ 4120284 w 5532919"/>
              <a:gd name="connsiteY13" fmla="*/ 977683 h 977683"/>
              <a:gd name="connsiteX14" fmla="*/ 3625618 w 5532919"/>
              <a:gd name="connsiteY14" fmla="*/ 977683 h 977683"/>
              <a:gd name="connsiteX15" fmla="*/ 3130951 w 5532919"/>
              <a:gd name="connsiteY15" fmla="*/ 977683 h 977683"/>
              <a:gd name="connsiteX16" fmla="*/ 2584214 w 5532919"/>
              <a:gd name="connsiteY16" fmla="*/ 977683 h 977683"/>
              <a:gd name="connsiteX17" fmla="*/ 1829196 w 5532919"/>
              <a:gd name="connsiteY17" fmla="*/ 977683 h 977683"/>
              <a:gd name="connsiteX18" fmla="*/ 1178319 w 5532919"/>
              <a:gd name="connsiteY18" fmla="*/ 977683 h 977683"/>
              <a:gd name="connsiteX19" fmla="*/ 162950 w 5532919"/>
              <a:gd name="connsiteY19" fmla="*/ 977683 h 977683"/>
              <a:gd name="connsiteX20" fmla="*/ 0 w 5532919"/>
              <a:gd name="connsiteY20" fmla="*/ 814733 h 977683"/>
              <a:gd name="connsiteX21" fmla="*/ 0 w 5532919"/>
              <a:gd name="connsiteY21" fmla="*/ 162950 h 97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32919" h="977683" fill="none" extrusionOk="0">
                <a:moveTo>
                  <a:pt x="0" y="162950"/>
                </a:moveTo>
                <a:cubicBezTo>
                  <a:pt x="-9938" y="83457"/>
                  <a:pt x="75412" y="-13258"/>
                  <a:pt x="162950" y="0"/>
                </a:cubicBezTo>
                <a:cubicBezTo>
                  <a:pt x="400463" y="21427"/>
                  <a:pt x="486077" y="-1977"/>
                  <a:pt x="657617" y="0"/>
                </a:cubicBezTo>
                <a:cubicBezTo>
                  <a:pt x="829157" y="1977"/>
                  <a:pt x="1035647" y="14259"/>
                  <a:pt x="1308494" y="0"/>
                </a:cubicBezTo>
                <a:cubicBezTo>
                  <a:pt x="1581341" y="-14259"/>
                  <a:pt x="1766192" y="21442"/>
                  <a:pt x="2063512" y="0"/>
                </a:cubicBezTo>
                <a:cubicBezTo>
                  <a:pt x="2360832" y="-21442"/>
                  <a:pt x="2519027" y="31400"/>
                  <a:pt x="2766460" y="0"/>
                </a:cubicBezTo>
                <a:cubicBezTo>
                  <a:pt x="3013893" y="-31400"/>
                  <a:pt x="3281717" y="2707"/>
                  <a:pt x="3469407" y="0"/>
                </a:cubicBezTo>
                <a:cubicBezTo>
                  <a:pt x="3657097" y="-2707"/>
                  <a:pt x="4006416" y="28030"/>
                  <a:pt x="4224425" y="0"/>
                </a:cubicBezTo>
                <a:cubicBezTo>
                  <a:pt x="4442434" y="-28030"/>
                  <a:pt x="4853724" y="-51948"/>
                  <a:pt x="5369969" y="0"/>
                </a:cubicBezTo>
                <a:cubicBezTo>
                  <a:pt x="5465300" y="7032"/>
                  <a:pt x="5552502" y="76814"/>
                  <a:pt x="5532919" y="162950"/>
                </a:cubicBezTo>
                <a:cubicBezTo>
                  <a:pt x="5502234" y="368864"/>
                  <a:pt x="5501009" y="534241"/>
                  <a:pt x="5532919" y="814733"/>
                </a:cubicBezTo>
                <a:cubicBezTo>
                  <a:pt x="5540650" y="925478"/>
                  <a:pt x="5462665" y="978563"/>
                  <a:pt x="5369969" y="977683"/>
                </a:cubicBezTo>
                <a:cubicBezTo>
                  <a:pt x="5106469" y="1001237"/>
                  <a:pt x="4962232" y="988192"/>
                  <a:pt x="4719092" y="977683"/>
                </a:cubicBezTo>
                <a:cubicBezTo>
                  <a:pt x="4475952" y="967174"/>
                  <a:pt x="4408787" y="974865"/>
                  <a:pt x="4120284" y="977683"/>
                </a:cubicBezTo>
                <a:cubicBezTo>
                  <a:pt x="3831781" y="980501"/>
                  <a:pt x="3836920" y="993393"/>
                  <a:pt x="3625618" y="977683"/>
                </a:cubicBezTo>
                <a:cubicBezTo>
                  <a:pt x="3414316" y="961973"/>
                  <a:pt x="3337074" y="955165"/>
                  <a:pt x="3130951" y="977683"/>
                </a:cubicBezTo>
                <a:cubicBezTo>
                  <a:pt x="2924828" y="1000201"/>
                  <a:pt x="2791990" y="994203"/>
                  <a:pt x="2584214" y="977683"/>
                </a:cubicBezTo>
                <a:cubicBezTo>
                  <a:pt x="2376438" y="961163"/>
                  <a:pt x="2072842" y="942703"/>
                  <a:pt x="1829196" y="977683"/>
                </a:cubicBezTo>
                <a:cubicBezTo>
                  <a:pt x="1585550" y="1012663"/>
                  <a:pt x="1424606" y="957517"/>
                  <a:pt x="1178319" y="977683"/>
                </a:cubicBezTo>
                <a:cubicBezTo>
                  <a:pt x="932032" y="997849"/>
                  <a:pt x="615439" y="977022"/>
                  <a:pt x="162950" y="977683"/>
                </a:cubicBezTo>
                <a:cubicBezTo>
                  <a:pt x="81942" y="978192"/>
                  <a:pt x="-18743" y="910295"/>
                  <a:pt x="0" y="814733"/>
                </a:cubicBezTo>
                <a:cubicBezTo>
                  <a:pt x="6946" y="545714"/>
                  <a:pt x="27195" y="355052"/>
                  <a:pt x="0" y="162950"/>
                </a:cubicBezTo>
                <a:close/>
              </a:path>
              <a:path w="5532919" h="977683" stroke="0" extrusionOk="0">
                <a:moveTo>
                  <a:pt x="0" y="162950"/>
                </a:moveTo>
                <a:cubicBezTo>
                  <a:pt x="14040" y="61099"/>
                  <a:pt x="69348" y="7544"/>
                  <a:pt x="162950" y="0"/>
                </a:cubicBezTo>
                <a:cubicBezTo>
                  <a:pt x="443374" y="-14335"/>
                  <a:pt x="615391" y="-9407"/>
                  <a:pt x="917968" y="0"/>
                </a:cubicBezTo>
                <a:cubicBezTo>
                  <a:pt x="1220545" y="9407"/>
                  <a:pt x="1237311" y="9465"/>
                  <a:pt x="1412635" y="0"/>
                </a:cubicBezTo>
                <a:cubicBezTo>
                  <a:pt x="1587959" y="-9465"/>
                  <a:pt x="1725906" y="25045"/>
                  <a:pt x="2011442" y="0"/>
                </a:cubicBezTo>
                <a:cubicBezTo>
                  <a:pt x="2296978" y="-25045"/>
                  <a:pt x="2526897" y="11422"/>
                  <a:pt x="2766460" y="0"/>
                </a:cubicBezTo>
                <a:cubicBezTo>
                  <a:pt x="3006023" y="-11422"/>
                  <a:pt x="3286831" y="-22052"/>
                  <a:pt x="3469407" y="0"/>
                </a:cubicBezTo>
                <a:cubicBezTo>
                  <a:pt x="3651983" y="22052"/>
                  <a:pt x="3823698" y="-12834"/>
                  <a:pt x="4172355" y="0"/>
                </a:cubicBezTo>
                <a:cubicBezTo>
                  <a:pt x="4521012" y="12834"/>
                  <a:pt x="4513750" y="8257"/>
                  <a:pt x="4667021" y="0"/>
                </a:cubicBezTo>
                <a:cubicBezTo>
                  <a:pt x="4820292" y="-8257"/>
                  <a:pt x="5129810" y="14477"/>
                  <a:pt x="5369969" y="0"/>
                </a:cubicBezTo>
                <a:cubicBezTo>
                  <a:pt x="5451128" y="4694"/>
                  <a:pt x="5514899" y="73659"/>
                  <a:pt x="5532919" y="162950"/>
                </a:cubicBezTo>
                <a:cubicBezTo>
                  <a:pt x="5544506" y="364056"/>
                  <a:pt x="5526092" y="682950"/>
                  <a:pt x="5532919" y="814733"/>
                </a:cubicBezTo>
                <a:cubicBezTo>
                  <a:pt x="5540044" y="896483"/>
                  <a:pt x="5470270" y="969116"/>
                  <a:pt x="5369969" y="977683"/>
                </a:cubicBezTo>
                <a:cubicBezTo>
                  <a:pt x="5168699" y="960054"/>
                  <a:pt x="4998279" y="995006"/>
                  <a:pt x="4771162" y="977683"/>
                </a:cubicBezTo>
                <a:cubicBezTo>
                  <a:pt x="4544045" y="960360"/>
                  <a:pt x="4378721" y="969383"/>
                  <a:pt x="4224425" y="977683"/>
                </a:cubicBezTo>
                <a:cubicBezTo>
                  <a:pt x="4070129" y="985983"/>
                  <a:pt x="3869996" y="970270"/>
                  <a:pt x="3521477" y="977683"/>
                </a:cubicBezTo>
                <a:cubicBezTo>
                  <a:pt x="3172958" y="985096"/>
                  <a:pt x="3107644" y="999164"/>
                  <a:pt x="2766460" y="977683"/>
                </a:cubicBezTo>
                <a:cubicBezTo>
                  <a:pt x="2425276" y="956202"/>
                  <a:pt x="2416286" y="1002642"/>
                  <a:pt x="2167652" y="977683"/>
                </a:cubicBezTo>
                <a:cubicBezTo>
                  <a:pt x="1919018" y="952724"/>
                  <a:pt x="1903044" y="954005"/>
                  <a:pt x="1672986" y="977683"/>
                </a:cubicBezTo>
                <a:cubicBezTo>
                  <a:pt x="1442928" y="1001361"/>
                  <a:pt x="1274266" y="977525"/>
                  <a:pt x="1022108" y="977683"/>
                </a:cubicBezTo>
                <a:cubicBezTo>
                  <a:pt x="769950" y="977841"/>
                  <a:pt x="456089" y="979895"/>
                  <a:pt x="162950" y="977683"/>
                </a:cubicBezTo>
                <a:cubicBezTo>
                  <a:pt x="81721" y="974745"/>
                  <a:pt x="2314" y="885328"/>
                  <a:pt x="0" y="814733"/>
                </a:cubicBezTo>
                <a:cubicBezTo>
                  <a:pt x="18094" y="567115"/>
                  <a:pt x="-1899" y="445575"/>
                  <a:pt x="0" y="1629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8577021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32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레크레이션</a:t>
            </a:r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관광 자원</a:t>
            </a:r>
            <a:endParaRPr lang="ko-KR" altLang="en-US" sz="3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28" name="사각형: 둥근 모서리 14">
            <a:extLst>
              <a:ext uri="{FF2B5EF4-FFF2-40B4-BE49-F238E27FC236}">
                <a16:creationId xmlns="" xmlns:a16="http://schemas.microsoft.com/office/drawing/2014/main" id="{E6116C72-B65B-4933-9C3D-3DC57F2DF260}"/>
              </a:ext>
            </a:extLst>
          </p:cNvPr>
          <p:cNvSpPr/>
          <p:nvPr/>
        </p:nvSpPr>
        <p:spPr>
          <a:xfrm>
            <a:off x="3358116" y="4765680"/>
            <a:ext cx="5532919" cy="630265"/>
          </a:xfrm>
          <a:custGeom>
            <a:avLst/>
            <a:gdLst>
              <a:gd name="connsiteX0" fmla="*/ 0 w 5532919"/>
              <a:gd name="connsiteY0" fmla="*/ 162950 h 977683"/>
              <a:gd name="connsiteX1" fmla="*/ 162950 w 5532919"/>
              <a:gd name="connsiteY1" fmla="*/ 0 h 977683"/>
              <a:gd name="connsiteX2" fmla="*/ 657617 w 5532919"/>
              <a:gd name="connsiteY2" fmla="*/ 0 h 977683"/>
              <a:gd name="connsiteX3" fmla="*/ 1308494 w 5532919"/>
              <a:gd name="connsiteY3" fmla="*/ 0 h 977683"/>
              <a:gd name="connsiteX4" fmla="*/ 2063512 w 5532919"/>
              <a:gd name="connsiteY4" fmla="*/ 0 h 977683"/>
              <a:gd name="connsiteX5" fmla="*/ 2766460 w 5532919"/>
              <a:gd name="connsiteY5" fmla="*/ 0 h 977683"/>
              <a:gd name="connsiteX6" fmla="*/ 3469407 w 5532919"/>
              <a:gd name="connsiteY6" fmla="*/ 0 h 977683"/>
              <a:gd name="connsiteX7" fmla="*/ 4224425 w 5532919"/>
              <a:gd name="connsiteY7" fmla="*/ 0 h 977683"/>
              <a:gd name="connsiteX8" fmla="*/ 5369969 w 5532919"/>
              <a:gd name="connsiteY8" fmla="*/ 0 h 977683"/>
              <a:gd name="connsiteX9" fmla="*/ 5532919 w 5532919"/>
              <a:gd name="connsiteY9" fmla="*/ 162950 h 977683"/>
              <a:gd name="connsiteX10" fmla="*/ 5532919 w 5532919"/>
              <a:gd name="connsiteY10" fmla="*/ 814733 h 977683"/>
              <a:gd name="connsiteX11" fmla="*/ 5369969 w 5532919"/>
              <a:gd name="connsiteY11" fmla="*/ 977683 h 977683"/>
              <a:gd name="connsiteX12" fmla="*/ 4719092 w 5532919"/>
              <a:gd name="connsiteY12" fmla="*/ 977683 h 977683"/>
              <a:gd name="connsiteX13" fmla="*/ 4120284 w 5532919"/>
              <a:gd name="connsiteY13" fmla="*/ 977683 h 977683"/>
              <a:gd name="connsiteX14" fmla="*/ 3625618 w 5532919"/>
              <a:gd name="connsiteY14" fmla="*/ 977683 h 977683"/>
              <a:gd name="connsiteX15" fmla="*/ 3130951 w 5532919"/>
              <a:gd name="connsiteY15" fmla="*/ 977683 h 977683"/>
              <a:gd name="connsiteX16" fmla="*/ 2584214 w 5532919"/>
              <a:gd name="connsiteY16" fmla="*/ 977683 h 977683"/>
              <a:gd name="connsiteX17" fmla="*/ 1829196 w 5532919"/>
              <a:gd name="connsiteY17" fmla="*/ 977683 h 977683"/>
              <a:gd name="connsiteX18" fmla="*/ 1178319 w 5532919"/>
              <a:gd name="connsiteY18" fmla="*/ 977683 h 977683"/>
              <a:gd name="connsiteX19" fmla="*/ 162950 w 5532919"/>
              <a:gd name="connsiteY19" fmla="*/ 977683 h 977683"/>
              <a:gd name="connsiteX20" fmla="*/ 0 w 5532919"/>
              <a:gd name="connsiteY20" fmla="*/ 814733 h 977683"/>
              <a:gd name="connsiteX21" fmla="*/ 0 w 5532919"/>
              <a:gd name="connsiteY21" fmla="*/ 162950 h 97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32919" h="977683" fill="none" extrusionOk="0">
                <a:moveTo>
                  <a:pt x="0" y="162950"/>
                </a:moveTo>
                <a:cubicBezTo>
                  <a:pt x="-9938" y="83457"/>
                  <a:pt x="75412" y="-13258"/>
                  <a:pt x="162950" y="0"/>
                </a:cubicBezTo>
                <a:cubicBezTo>
                  <a:pt x="400463" y="21427"/>
                  <a:pt x="486077" y="-1977"/>
                  <a:pt x="657617" y="0"/>
                </a:cubicBezTo>
                <a:cubicBezTo>
                  <a:pt x="829157" y="1977"/>
                  <a:pt x="1035647" y="14259"/>
                  <a:pt x="1308494" y="0"/>
                </a:cubicBezTo>
                <a:cubicBezTo>
                  <a:pt x="1581341" y="-14259"/>
                  <a:pt x="1766192" y="21442"/>
                  <a:pt x="2063512" y="0"/>
                </a:cubicBezTo>
                <a:cubicBezTo>
                  <a:pt x="2360832" y="-21442"/>
                  <a:pt x="2519027" y="31400"/>
                  <a:pt x="2766460" y="0"/>
                </a:cubicBezTo>
                <a:cubicBezTo>
                  <a:pt x="3013893" y="-31400"/>
                  <a:pt x="3281717" y="2707"/>
                  <a:pt x="3469407" y="0"/>
                </a:cubicBezTo>
                <a:cubicBezTo>
                  <a:pt x="3657097" y="-2707"/>
                  <a:pt x="4006416" y="28030"/>
                  <a:pt x="4224425" y="0"/>
                </a:cubicBezTo>
                <a:cubicBezTo>
                  <a:pt x="4442434" y="-28030"/>
                  <a:pt x="4853724" y="-51948"/>
                  <a:pt x="5369969" y="0"/>
                </a:cubicBezTo>
                <a:cubicBezTo>
                  <a:pt x="5465300" y="7032"/>
                  <a:pt x="5552502" y="76814"/>
                  <a:pt x="5532919" y="162950"/>
                </a:cubicBezTo>
                <a:cubicBezTo>
                  <a:pt x="5502234" y="368864"/>
                  <a:pt x="5501009" y="534241"/>
                  <a:pt x="5532919" y="814733"/>
                </a:cubicBezTo>
                <a:cubicBezTo>
                  <a:pt x="5540650" y="925478"/>
                  <a:pt x="5462665" y="978563"/>
                  <a:pt x="5369969" y="977683"/>
                </a:cubicBezTo>
                <a:cubicBezTo>
                  <a:pt x="5106469" y="1001237"/>
                  <a:pt x="4962232" y="988192"/>
                  <a:pt x="4719092" y="977683"/>
                </a:cubicBezTo>
                <a:cubicBezTo>
                  <a:pt x="4475952" y="967174"/>
                  <a:pt x="4408787" y="974865"/>
                  <a:pt x="4120284" y="977683"/>
                </a:cubicBezTo>
                <a:cubicBezTo>
                  <a:pt x="3831781" y="980501"/>
                  <a:pt x="3836920" y="993393"/>
                  <a:pt x="3625618" y="977683"/>
                </a:cubicBezTo>
                <a:cubicBezTo>
                  <a:pt x="3414316" y="961973"/>
                  <a:pt x="3337074" y="955165"/>
                  <a:pt x="3130951" y="977683"/>
                </a:cubicBezTo>
                <a:cubicBezTo>
                  <a:pt x="2924828" y="1000201"/>
                  <a:pt x="2791990" y="994203"/>
                  <a:pt x="2584214" y="977683"/>
                </a:cubicBezTo>
                <a:cubicBezTo>
                  <a:pt x="2376438" y="961163"/>
                  <a:pt x="2072842" y="942703"/>
                  <a:pt x="1829196" y="977683"/>
                </a:cubicBezTo>
                <a:cubicBezTo>
                  <a:pt x="1585550" y="1012663"/>
                  <a:pt x="1424606" y="957517"/>
                  <a:pt x="1178319" y="977683"/>
                </a:cubicBezTo>
                <a:cubicBezTo>
                  <a:pt x="932032" y="997849"/>
                  <a:pt x="615439" y="977022"/>
                  <a:pt x="162950" y="977683"/>
                </a:cubicBezTo>
                <a:cubicBezTo>
                  <a:pt x="81942" y="978192"/>
                  <a:pt x="-18743" y="910295"/>
                  <a:pt x="0" y="814733"/>
                </a:cubicBezTo>
                <a:cubicBezTo>
                  <a:pt x="6946" y="545714"/>
                  <a:pt x="27195" y="355052"/>
                  <a:pt x="0" y="162950"/>
                </a:cubicBezTo>
                <a:close/>
              </a:path>
              <a:path w="5532919" h="977683" stroke="0" extrusionOk="0">
                <a:moveTo>
                  <a:pt x="0" y="162950"/>
                </a:moveTo>
                <a:cubicBezTo>
                  <a:pt x="14040" y="61099"/>
                  <a:pt x="69348" y="7544"/>
                  <a:pt x="162950" y="0"/>
                </a:cubicBezTo>
                <a:cubicBezTo>
                  <a:pt x="443374" y="-14335"/>
                  <a:pt x="615391" y="-9407"/>
                  <a:pt x="917968" y="0"/>
                </a:cubicBezTo>
                <a:cubicBezTo>
                  <a:pt x="1220545" y="9407"/>
                  <a:pt x="1237311" y="9465"/>
                  <a:pt x="1412635" y="0"/>
                </a:cubicBezTo>
                <a:cubicBezTo>
                  <a:pt x="1587959" y="-9465"/>
                  <a:pt x="1725906" y="25045"/>
                  <a:pt x="2011442" y="0"/>
                </a:cubicBezTo>
                <a:cubicBezTo>
                  <a:pt x="2296978" y="-25045"/>
                  <a:pt x="2526897" y="11422"/>
                  <a:pt x="2766460" y="0"/>
                </a:cubicBezTo>
                <a:cubicBezTo>
                  <a:pt x="3006023" y="-11422"/>
                  <a:pt x="3286831" y="-22052"/>
                  <a:pt x="3469407" y="0"/>
                </a:cubicBezTo>
                <a:cubicBezTo>
                  <a:pt x="3651983" y="22052"/>
                  <a:pt x="3823698" y="-12834"/>
                  <a:pt x="4172355" y="0"/>
                </a:cubicBezTo>
                <a:cubicBezTo>
                  <a:pt x="4521012" y="12834"/>
                  <a:pt x="4513750" y="8257"/>
                  <a:pt x="4667021" y="0"/>
                </a:cubicBezTo>
                <a:cubicBezTo>
                  <a:pt x="4820292" y="-8257"/>
                  <a:pt x="5129810" y="14477"/>
                  <a:pt x="5369969" y="0"/>
                </a:cubicBezTo>
                <a:cubicBezTo>
                  <a:pt x="5451128" y="4694"/>
                  <a:pt x="5514899" y="73659"/>
                  <a:pt x="5532919" y="162950"/>
                </a:cubicBezTo>
                <a:cubicBezTo>
                  <a:pt x="5544506" y="364056"/>
                  <a:pt x="5526092" y="682950"/>
                  <a:pt x="5532919" y="814733"/>
                </a:cubicBezTo>
                <a:cubicBezTo>
                  <a:pt x="5540044" y="896483"/>
                  <a:pt x="5470270" y="969116"/>
                  <a:pt x="5369969" y="977683"/>
                </a:cubicBezTo>
                <a:cubicBezTo>
                  <a:pt x="5168699" y="960054"/>
                  <a:pt x="4998279" y="995006"/>
                  <a:pt x="4771162" y="977683"/>
                </a:cubicBezTo>
                <a:cubicBezTo>
                  <a:pt x="4544045" y="960360"/>
                  <a:pt x="4378721" y="969383"/>
                  <a:pt x="4224425" y="977683"/>
                </a:cubicBezTo>
                <a:cubicBezTo>
                  <a:pt x="4070129" y="985983"/>
                  <a:pt x="3869996" y="970270"/>
                  <a:pt x="3521477" y="977683"/>
                </a:cubicBezTo>
                <a:cubicBezTo>
                  <a:pt x="3172958" y="985096"/>
                  <a:pt x="3107644" y="999164"/>
                  <a:pt x="2766460" y="977683"/>
                </a:cubicBezTo>
                <a:cubicBezTo>
                  <a:pt x="2425276" y="956202"/>
                  <a:pt x="2416286" y="1002642"/>
                  <a:pt x="2167652" y="977683"/>
                </a:cubicBezTo>
                <a:cubicBezTo>
                  <a:pt x="1919018" y="952724"/>
                  <a:pt x="1903044" y="954005"/>
                  <a:pt x="1672986" y="977683"/>
                </a:cubicBezTo>
                <a:cubicBezTo>
                  <a:pt x="1442928" y="1001361"/>
                  <a:pt x="1274266" y="977525"/>
                  <a:pt x="1022108" y="977683"/>
                </a:cubicBezTo>
                <a:cubicBezTo>
                  <a:pt x="769950" y="977841"/>
                  <a:pt x="456089" y="979895"/>
                  <a:pt x="162950" y="977683"/>
                </a:cubicBezTo>
                <a:cubicBezTo>
                  <a:pt x="81721" y="974745"/>
                  <a:pt x="2314" y="885328"/>
                  <a:pt x="0" y="814733"/>
                </a:cubicBezTo>
                <a:cubicBezTo>
                  <a:pt x="18094" y="567115"/>
                  <a:pt x="-1899" y="445575"/>
                  <a:pt x="0" y="1629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8577021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사회 관광 자원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29" name="사각형: 둥근 모서리 14">
            <a:extLst>
              <a:ext uri="{FF2B5EF4-FFF2-40B4-BE49-F238E27FC236}">
                <a16:creationId xmlns="" xmlns:a16="http://schemas.microsoft.com/office/drawing/2014/main" id="{E6116C72-B65B-4933-9C3D-3DC57F2DF260}"/>
              </a:ext>
            </a:extLst>
          </p:cNvPr>
          <p:cNvSpPr/>
          <p:nvPr/>
        </p:nvSpPr>
        <p:spPr>
          <a:xfrm>
            <a:off x="3358116" y="3800748"/>
            <a:ext cx="5532919" cy="643011"/>
          </a:xfrm>
          <a:custGeom>
            <a:avLst/>
            <a:gdLst>
              <a:gd name="connsiteX0" fmla="*/ 0 w 5532919"/>
              <a:gd name="connsiteY0" fmla="*/ 162950 h 977683"/>
              <a:gd name="connsiteX1" fmla="*/ 162950 w 5532919"/>
              <a:gd name="connsiteY1" fmla="*/ 0 h 977683"/>
              <a:gd name="connsiteX2" fmla="*/ 657617 w 5532919"/>
              <a:gd name="connsiteY2" fmla="*/ 0 h 977683"/>
              <a:gd name="connsiteX3" fmla="*/ 1308494 w 5532919"/>
              <a:gd name="connsiteY3" fmla="*/ 0 h 977683"/>
              <a:gd name="connsiteX4" fmla="*/ 2063512 w 5532919"/>
              <a:gd name="connsiteY4" fmla="*/ 0 h 977683"/>
              <a:gd name="connsiteX5" fmla="*/ 2766460 w 5532919"/>
              <a:gd name="connsiteY5" fmla="*/ 0 h 977683"/>
              <a:gd name="connsiteX6" fmla="*/ 3469407 w 5532919"/>
              <a:gd name="connsiteY6" fmla="*/ 0 h 977683"/>
              <a:gd name="connsiteX7" fmla="*/ 4224425 w 5532919"/>
              <a:gd name="connsiteY7" fmla="*/ 0 h 977683"/>
              <a:gd name="connsiteX8" fmla="*/ 5369969 w 5532919"/>
              <a:gd name="connsiteY8" fmla="*/ 0 h 977683"/>
              <a:gd name="connsiteX9" fmla="*/ 5532919 w 5532919"/>
              <a:gd name="connsiteY9" fmla="*/ 162950 h 977683"/>
              <a:gd name="connsiteX10" fmla="*/ 5532919 w 5532919"/>
              <a:gd name="connsiteY10" fmla="*/ 814733 h 977683"/>
              <a:gd name="connsiteX11" fmla="*/ 5369969 w 5532919"/>
              <a:gd name="connsiteY11" fmla="*/ 977683 h 977683"/>
              <a:gd name="connsiteX12" fmla="*/ 4719092 w 5532919"/>
              <a:gd name="connsiteY12" fmla="*/ 977683 h 977683"/>
              <a:gd name="connsiteX13" fmla="*/ 4120284 w 5532919"/>
              <a:gd name="connsiteY13" fmla="*/ 977683 h 977683"/>
              <a:gd name="connsiteX14" fmla="*/ 3625618 w 5532919"/>
              <a:gd name="connsiteY14" fmla="*/ 977683 h 977683"/>
              <a:gd name="connsiteX15" fmla="*/ 3130951 w 5532919"/>
              <a:gd name="connsiteY15" fmla="*/ 977683 h 977683"/>
              <a:gd name="connsiteX16" fmla="*/ 2584214 w 5532919"/>
              <a:gd name="connsiteY16" fmla="*/ 977683 h 977683"/>
              <a:gd name="connsiteX17" fmla="*/ 1829196 w 5532919"/>
              <a:gd name="connsiteY17" fmla="*/ 977683 h 977683"/>
              <a:gd name="connsiteX18" fmla="*/ 1178319 w 5532919"/>
              <a:gd name="connsiteY18" fmla="*/ 977683 h 977683"/>
              <a:gd name="connsiteX19" fmla="*/ 162950 w 5532919"/>
              <a:gd name="connsiteY19" fmla="*/ 977683 h 977683"/>
              <a:gd name="connsiteX20" fmla="*/ 0 w 5532919"/>
              <a:gd name="connsiteY20" fmla="*/ 814733 h 977683"/>
              <a:gd name="connsiteX21" fmla="*/ 0 w 5532919"/>
              <a:gd name="connsiteY21" fmla="*/ 162950 h 97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32919" h="977683" fill="none" extrusionOk="0">
                <a:moveTo>
                  <a:pt x="0" y="162950"/>
                </a:moveTo>
                <a:cubicBezTo>
                  <a:pt x="-9938" y="83457"/>
                  <a:pt x="75412" y="-13258"/>
                  <a:pt x="162950" y="0"/>
                </a:cubicBezTo>
                <a:cubicBezTo>
                  <a:pt x="400463" y="21427"/>
                  <a:pt x="486077" y="-1977"/>
                  <a:pt x="657617" y="0"/>
                </a:cubicBezTo>
                <a:cubicBezTo>
                  <a:pt x="829157" y="1977"/>
                  <a:pt x="1035647" y="14259"/>
                  <a:pt x="1308494" y="0"/>
                </a:cubicBezTo>
                <a:cubicBezTo>
                  <a:pt x="1581341" y="-14259"/>
                  <a:pt x="1766192" y="21442"/>
                  <a:pt x="2063512" y="0"/>
                </a:cubicBezTo>
                <a:cubicBezTo>
                  <a:pt x="2360832" y="-21442"/>
                  <a:pt x="2519027" y="31400"/>
                  <a:pt x="2766460" y="0"/>
                </a:cubicBezTo>
                <a:cubicBezTo>
                  <a:pt x="3013893" y="-31400"/>
                  <a:pt x="3281717" y="2707"/>
                  <a:pt x="3469407" y="0"/>
                </a:cubicBezTo>
                <a:cubicBezTo>
                  <a:pt x="3657097" y="-2707"/>
                  <a:pt x="4006416" y="28030"/>
                  <a:pt x="4224425" y="0"/>
                </a:cubicBezTo>
                <a:cubicBezTo>
                  <a:pt x="4442434" y="-28030"/>
                  <a:pt x="4853724" y="-51948"/>
                  <a:pt x="5369969" y="0"/>
                </a:cubicBezTo>
                <a:cubicBezTo>
                  <a:pt x="5465300" y="7032"/>
                  <a:pt x="5552502" y="76814"/>
                  <a:pt x="5532919" y="162950"/>
                </a:cubicBezTo>
                <a:cubicBezTo>
                  <a:pt x="5502234" y="368864"/>
                  <a:pt x="5501009" y="534241"/>
                  <a:pt x="5532919" y="814733"/>
                </a:cubicBezTo>
                <a:cubicBezTo>
                  <a:pt x="5540650" y="925478"/>
                  <a:pt x="5462665" y="978563"/>
                  <a:pt x="5369969" y="977683"/>
                </a:cubicBezTo>
                <a:cubicBezTo>
                  <a:pt x="5106469" y="1001237"/>
                  <a:pt x="4962232" y="988192"/>
                  <a:pt x="4719092" y="977683"/>
                </a:cubicBezTo>
                <a:cubicBezTo>
                  <a:pt x="4475952" y="967174"/>
                  <a:pt x="4408787" y="974865"/>
                  <a:pt x="4120284" y="977683"/>
                </a:cubicBezTo>
                <a:cubicBezTo>
                  <a:pt x="3831781" y="980501"/>
                  <a:pt x="3836920" y="993393"/>
                  <a:pt x="3625618" y="977683"/>
                </a:cubicBezTo>
                <a:cubicBezTo>
                  <a:pt x="3414316" y="961973"/>
                  <a:pt x="3337074" y="955165"/>
                  <a:pt x="3130951" y="977683"/>
                </a:cubicBezTo>
                <a:cubicBezTo>
                  <a:pt x="2924828" y="1000201"/>
                  <a:pt x="2791990" y="994203"/>
                  <a:pt x="2584214" y="977683"/>
                </a:cubicBezTo>
                <a:cubicBezTo>
                  <a:pt x="2376438" y="961163"/>
                  <a:pt x="2072842" y="942703"/>
                  <a:pt x="1829196" y="977683"/>
                </a:cubicBezTo>
                <a:cubicBezTo>
                  <a:pt x="1585550" y="1012663"/>
                  <a:pt x="1424606" y="957517"/>
                  <a:pt x="1178319" y="977683"/>
                </a:cubicBezTo>
                <a:cubicBezTo>
                  <a:pt x="932032" y="997849"/>
                  <a:pt x="615439" y="977022"/>
                  <a:pt x="162950" y="977683"/>
                </a:cubicBezTo>
                <a:cubicBezTo>
                  <a:pt x="81942" y="978192"/>
                  <a:pt x="-18743" y="910295"/>
                  <a:pt x="0" y="814733"/>
                </a:cubicBezTo>
                <a:cubicBezTo>
                  <a:pt x="6946" y="545714"/>
                  <a:pt x="27195" y="355052"/>
                  <a:pt x="0" y="162950"/>
                </a:cubicBezTo>
                <a:close/>
              </a:path>
              <a:path w="5532919" h="977683" stroke="0" extrusionOk="0">
                <a:moveTo>
                  <a:pt x="0" y="162950"/>
                </a:moveTo>
                <a:cubicBezTo>
                  <a:pt x="14040" y="61099"/>
                  <a:pt x="69348" y="7544"/>
                  <a:pt x="162950" y="0"/>
                </a:cubicBezTo>
                <a:cubicBezTo>
                  <a:pt x="443374" y="-14335"/>
                  <a:pt x="615391" y="-9407"/>
                  <a:pt x="917968" y="0"/>
                </a:cubicBezTo>
                <a:cubicBezTo>
                  <a:pt x="1220545" y="9407"/>
                  <a:pt x="1237311" y="9465"/>
                  <a:pt x="1412635" y="0"/>
                </a:cubicBezTo>
                <a:cubicBezTo>
                  <a:pt x="1587959" y="-9465"/>
                  <a:pt x="1725906" y="25045"/>
                  <a:pt x="2011442" y="0"/>
                </a:cubicBezTo>
                <a:cubicBezTo>
                  <a:pt x="2296978" y="-25045"/>
                  <a:pt x="2526897" y="11422"/>
                  <a:pt x="2766460" y="0"/>
                </a:cubicBezTo>
                <a:cubicBezTo>
                  <a:pt x="3006023" y="-11422"/>
                  <a:pt x="3286831" y="-22052"/>
                  <a:pt x="3469407" y="0"/>
                </a:cubicBezTo>
                <a:cubicBezTo>
                  <a:pt x="3651983" y="22052"/>
                  <a:pt x="3823698" y="-12834"/>
                  <a:pt x="4172355" y="0"/>
                </a:cubicBezTo>
                <a:cubicBezTo>
                  <a:pt x="4521012" y="12834"/>
                  <a:pt x="4513750" y="8257"/>
                  <a:pt x="4667021" y="0"/>
                </a:cubicBezTo>
                <a:cubicBezTo>
                  <a:pt x="4820292" y="-8257"/>
                  <a:pt x="5129810" y="14477"/>
                  <a:pt x="5369969" y="0"/>
                </a:cubicBezTo>
                <a:cubicBezTo>
                  <a:pt x="5451128" y="4694"/>
                  <a:pt x="5514899" y="73659"/>
                  <a:pt x="5532919" y="162950"/>
                </a:cubicBezTo>
                <a:cubicBezTo>
                  <a:pt x="5544506" y="364056"/>
                  <a:pt x="5526092" y="682950"/>
                  <a:pt x="5532919" y="814733"/>
                </a:cubicBezTo>
                <a:cubicBezTo>
                  <a:pt x="5540044" y="896483"/>
                  <a:pt x="5470270" y="969116"/>
                  <a:pt x="5369969" y="977683"/>
                </a:cubicBezTo>
                <a:cubicBezTo>
                  <a:pt x="5168699" y="960054"/>
                  <a:pt x="4998279" y="995006"/>
                  <a:pt x="4771162" y="977683"/>
                </a:cubicBezTo>
                <a:cubicBezTo>
                  <a:pt x="4544045" y="960360"/>
                  <a:pt x="4378721" y="969383"/>
                  <a:pt x="4224425" y="977683"/>
                </a:cubicBezTo>
                <a:cubicBezTo>
                  <a:pt x="4070129" y="985983"/>
                  <a:pt x="3869996" y="970270"/>
                  <a:pt x="3521477" y="977683"/>
                </a:cubicBezTo>
                <a:cubicBezTo>
                  <a:pt x="3172958" y="985096"/>
                  <a:pt x="3107644" y="999164"/>
                  <a:pt x="2766460" y="977683"/>
                </a:cubicBezTo>
                <a:cubicBezTo>
                  <a:pt x="2425276" y="956202"/>
                  <a:pt x="2416286" y="1002642"/>
                  <a:pt x="2167652" y="977683"/>
                </a:cubicBezTo>
                <a:cubicBezTo>
                  <a:pt x="1919018" y="952724"/>
                  <a:pt x="1903044" y="954005"/>
                  <a:pt x="1672986" y="977683"/>
                </a:cubicBezTo>
                <a:cubicBezTo>
                  <a:pt x="1442928" y="1001361"/>
                  <a:pt x="1274266" y="977525"/>
                  <a:pt x="1022108" y="977683"/>
                </a:cubicBezTo>
                <a:cubicBezTo>
                  <a:pt x="769950" y="977841"/>
                  <a:pt x="456089" y="979895"/>
                  <a:pt x="162950" y="977683"/>
                </a:cubicBezTo>
                <a:cubicBezTo>
                  <a:pt x="81721" y="974745"/>
                  <a:pt x="2314" y="885328"/>
                  <a:pt x="0" y="814733"/>
                </a:cubicBezTo>
                <a:cubicBezTo>
                  <a:pt x="18094" y="567115"/>
                  <a:pt x="-1899" y="445575"/>
                  <a:pt x="0" y="1629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8577021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문화 관광 자원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30" name="사각형: 둥근 모서리 14">
            <a:extLst>
              <a:ext uri="{FF2B5EF4-FFF2-40B4-BE49-F238E27FC236}">
                <a16:creationId xmlns="" xmlns:a16="http://schemas.microsoft.com/office/drawing/2014/main" id="{E6116C72-B65B-4933-9C3D-3DC57F2DF260}"/>
              </a:ext>
            </a:extLst>
          </p:cNvPr>
          <p:cNvSpPr/>
          <p:nvPr/>
        </p:nvSpPr>
        <p:spPr>
          <a:xfrm>
            <a:off x="3358116" y="2799268"/>
            <a:ext cx="5532919" cy="579611"/>
          </a:xfrm>
          <a:custGeom>
            <a:avLst/>
            <a:gdLst>
              <a:gd name="connsiteX0" fmla="*/ 0 w 5532919"/>
              <a:gd name="connsiteY0" fmla="*/ 162950 h 977683"/>
              <a:gd name="connsiteX1" fmla="*/ 162950 w 5532919"/>
              <a:gd name="connsiteY1" fmla="*/ 0 h 977683"/>
              <a:gd name="connsiteX2" fmla="*/ 657617 w 5532919"/>
              <a:gd name="connsiteY2" fmla="*/ 0 h 977683"/>
              <a:gd name="connsiteX3" fmla="*/ 1308494 w 5532919"/>
              <a:gd name="connsiteY3" fmla="*/ 0 h 977683"/>
              <a:gd name="connsiteX4" fmla="*/ 2063512 w 5532919"/>
              <a:gd name="connsiteY4" fmla="*/ 0 h 977683"/>
              <a:gd name="connsiteX5" fmla="*/ 2766460 w 5532919"/>
              <a:gd name="connsiteY5" fmla="*/ 0 h 977683"/>
              <a:gd name="connsiteX6" fmla="*/ 3469407 w 5532919"/>
              <a:gd name="connsiteY6" fmla="*/ 0 h 977683"/>
              <a:gd name="connsiteX7" fmla="*/ 4224425 w 5532919"/>
              <a:gd name="connsiteY7" fmla="*/ 0 h 977683"/>
              <a:gd name="connsiteX8" fmla="*/ 5369969 w 5532919"/>
              <a:gd name="connsiteY8" fmla="*/ 0 h 977683"/>
              <a:gd name="connsiteX9" fmla="*/ 5532919 w 5532919"/>
              <a:gd name="connsiteY9" fmla="*/ 162950 h 977683"/>
              <a:gd name="connsiteX10" fmla="*/ 5532919 w 5532919"/>
              <a:gd name="connsiteY10" fmla="*/ 814733 h 977683"/>
              <a:gd name="connsiteX11" fmla="*/ 5369969 w 5532919"/>
              <a:gd name="connsiteY11" fmla="*/ 977683 h 977683"/>
              <a:gd name="connsiteX12" fmla="*/ 4719092 w 5532919"/>
              <a:gd name="connsiteY12" fmla="*/ 977683 h 977683"/>
              <a:gd name="connsiteX13" fmla="*/ 4120284 w 5532919"/>
              <a:gd name="connsiteY13" fmla="*/ 977683 h 977683"/>
              <a:gd name="connsiteX14" fmla="*/ 3625618 w 5532919"/>
              <a:gd name="connsiteY14" fmla="*/ 977683 h 977683"/>
              <a:gd name="connsiteX15" fmla="*/ 3130951 w 5532919"/>
              <a:gd name="connsiteY15" fmla="*/ 977683 h 977683"/>
              <a:gd name="connsiteX16" fmla="*/ 2584214 w 5532919"/>
              <a:gd name="connsiteY16" fmla="*/ 977683 h 977683"/>
              <a:gd name="connsiteX17" fmla="*/ 1829196 w 5532919"/>
              <a:gd name="connsiteY17" fmla="*/ 977683 h 977683"/>
              <a:gd name="connsiteX18" fmla="*/ 1178319 w 5532919"/>
              <a:gd name="connsiteY18" fmla="*/ 977683 h 977683"/>
              <a:gd name="connsiteX19" fmla="*/ 162950 w 5532919"/>
              <a:gd name="connsiteY19" fmla="*/ 977683 h 977683"/>
              <a:gd name="connsiteX20" fmla="*/ 0 w 5532919"/>
              <a:gd name="connsiteY20" fmla="*/ 814733 h 977683"/>
              <a:gd name="connsiteX21" fmla="*/ 0 w 5532919"/>
              <a:gd name="connsiteY21" fmla="*/ 162950 h 97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32919" h="977683" fill="none" extrusionOk="0">
                <a:moveTo>
                  <a:pt x="0" y="162950"/>
                </a:moveTo>
                <a:cubicBezTo>
                  <a:pt x="-9938" y="83457"/>
                  <a:pt x="75412" y="-13258"/>
                  <a:pt x="162950" y="0"/>
                </a:cubicBezTo>
                <a:cubicBezTo>
                  <a:pt x="400463" y="21427"/>
                  <a:pt x="486077" y="-1977"/>
                  <a:pt x="657617" y="0"/>
                </a:cubicBezTo>
                <a:cubicBezTo>
                  <a:pt x="829157" y="1977"/>
                  <a:pt x="1035647" y="14259"/>
                  <a:pt x="1308494" y="0"/>
                </a:cubicBezTo>
                <a:cubicBezTo>
                  <a:pt x="1581341" y="-14259"/>
                  <a:pt x="1766192" y="21442"/>
                  <a:pt x="2063512" y="0"/>
                </a:cubicBezTo>
                <a:cubicBezTo>
                  <a:pt x="2360832" y="-21442"/>
                  <a:pt x="2519027" y="31400"/>
                  <a:pt x="2766460" y="0"/>
                </a:cubicBezTo>
                <a:cubicBezTo>
                  <a:pt x="3013893" y="-31400"/>
                  <a:pt x="3281717" y="2707"/>
                  <a:pt x="3469407" y="0"/>
                </a:cubicBezTo>
                <a:cubicBezTo>
                  <a:pt x="3657097" y="-2707"/>
                  <a:pt x="4006416" y="28030"/>
                  <a:pt x="4224425" y="0"/>
                </a:cubicBezTo>
                <a:cubicBezTo>
                  <a:pt x="4442434" y="-28030"/>
                  <a:pt x="4853724" y="-51948"/>
                  <a:pt x="5369969" y="0"/>
                </a:cubicBezTo>
                <a:cubicBezTo>
                  <a:pt x="5465300" y="7032"/>
                  <a:pt x="5552502" y="76814"/>
                  <a:pt x="5532919" y="162950"/>
                </a:cubicBezTo>
                <a:cubicBezTo>
                  <a:pt x="5502234" y="368864"/>
                  <a:pt x="5501009" y="534241"/>
                  <a:pt x="5532919" y="814733"/>
                </a:cubicBezTo>
                <a:cubicBezTo>
                  <a:pt x="5540650" y="925478"/>
                  <a:pt x="5462665" y="978563"/>
                  <a:pt x="5369969" y="977683"/>
                </a:cubicBezTo>
                <a:cubicBezTo>
                  <a:pt x="5106469" y="1001237"/>
                  <a:pt x="4962232" y="988192"/>
                  <a:pt x="4719092" y="977683"/>
                </a:cubicBezTo>
                <a:cubicBezTo>
                  <a:pt x="4475952" y="967174"/>
                  <a:pt x="4408787" y="974865"/>
                  <a:pt x="4120284" y="977683"/>
                </a:cubicBezTo>
                <a:cubicBezTo>
                  <a:pt x="3831781" y="980501"/>
                  <a:pt x="3836920" y="993393"/>
                  <a:pt x="3625618" y="977683"/>
                </a:cubicBezTo>
                <a:cubicBezTo>
                  <a:pt x="3414316" y="961973"/>
                  <a:pt x="3337074" y="955165"/>
                  <a:pt x="3130951" y="977683"/>
                </a:cubicBezTo>
                <a:cubicBezTo>
                  <a:pt x="2924828" y="1000201"/>
                  <a:pt x="2791990" y="994203"/>
                  <a:pt x="2584214" y="977683"/>
                </a:cubicBezTo>
                <a:cubicBezTo>
                  <a:pt x="2376438" y="961163"/>
                  <a:pt x="2072842" y="942703"/>
                  <a:pt x="1829196" y="977683"/>
                </a:cubicBezTo>
                <a:cubicBezTo>
                  <a:pt x="1585550" y="1012663"/>
                  <a:pt x="1424606" y="957517"/>
                  <a:pt x="1178319" y="977683"/>
                </a:cubicBezTo>
                <a:cubicBezTo>
                  <a:pt x="932032" y="997849"/>
                  <a:pt x="615439" y="977022"/>
                  <a:pt x="162950" y="977683"/>
                </a:cubicBezTo>
                <a:cubicBezTo>
                  <a:pt x="81942" y="978192"/>
                  <a:pt x="-18743" y="910295"/>
                  <a:pt x="0" y="814733"/>
                </a:cubicBezTo>
                <a:cubicBezTo>
                  <a:pt x="6946" y="545714"/>
                  <a:pt x="27195" y="355052"/>
                  <a:pt x="0" y="162950"/>
                </a:cubicBezTo>
                <a:close/>
              </a:path>
              <a:path w="5532919" h="977683" stroke="0" extrusionOk="0">
                <a:moveTo>
                  <a:pt x="0" y="162950"/>
                </a:moveTo>
                <a:cubicBezTo>
                  <a:pt x="14040" y="61099"/>
                  <a:pt x="69348" y="7544"/>
                  <a:pt x="162950" y="0"/>
                </a:cubicBezTo>
                <a:cubicBezTo>
                  <a:pt x="443374" y="-14335"/>
                  <a:pt x="615391" y="-9407"/>
                  <a:pt x="917968" y="0"/>
                </a:cubicBezTo>
                <a:cubicBezTo>
                  <a:pt x="1220545" y="9407"/>
                  <a:pt x="1237311" y="9465"/>
                  <a:pt x="1412635" y="0"/>
                </a:cubicBezTo>
                <a:cubicBezTo>
                  <a:pt x="1587959" y="-9465"/>
                  <a:pt x="1725906" y="25045"/>
                  <a:pt x="2011442" y="0"/>
                </a:cubicBezTo>
                <a:cubicBezTo>
                  <a:pt x="2296978" y="-25045"/>
                  <a:pt x="2526897" y="11422"/>
                  <a:pt x="2766460" y="0"/>
                </a:cubicBezTo>
                <a:cubicBezTo>
                  <a:pt x="3006023" y="-11422"/>
                  <a:pt x="3286831" y="-22052"/>
                  <a:pt x="3469407" y="0"/>
                </a:cubicBezTo>
                <a:cubicBezTo>
                  <a:pt x="3651983" y="22052"/>
                  <a:pt x="3823698" y="-12834"/>
                  <a:pt x="4172355" y="0"/>
                </a:cubicBezTo>
                <a:cubicBezTo>
                  <a:pt x="4521012" y="12834"/>
                  <a:pt x="4513750" y="8257"/>
                  <a:pt x="4667021" y="0"/>
                </a:cubicBezTo>
                <a:cubicBezTo>
                  <a:pt x="4820292" y="-8257"/>
                  <a:pt x="5129810" y="14477"/>
                  <a:pt x="5369969" y="0"/>
                </a:cubicBezTo>
                <a:cubicBezTo>
                  <a:pt x="5451128" y="4694"/>
                  <a:pt x="5514899" y="73659"/>
                  <a:pt x="5532919" y="162950"/>
                </a:cubicBezTo>
                <a:cubicBezTo>
                  <a:pt x="5544506" y="364056"/>
                  <a:pt x="5526092" y="682950"/>
                  <a:pt x="5532919" y="814733"/>
                </a:cubicBezTo>
                <a:cubicBezTo>
                  <a:pt x="5540044" y="896483"/>
                  <a:pt x="5470270" y="969116"/>
                  <a:pt x="5369969" y="977683"/>
                </a:cubicBezTo>
                <a:cubicBezTo>
                  <a:pt x="5168699" y="960054"/>
                  <a:pt x="4998279" y="995006"/>
                  <a:pt x="4771162" y="977683"/>
                </a:cubicBezTo>
                <a:cubicBezTo>
                  <a:pt x="4544045" y="960360"/>
                  <a:pt x="4378721" y="969383"/>
                  <a:pt x="4224425" y="977683"/>
                </a:cubicBezTo>
                <a:cubicBezTo>
                  <a:pt x="4070129" y="985983"/>
                  <a:pt x="3869996" y="970270"/>
                  <a:pt x="3521477" y="977683"/>
                </a:cubicBezTo>
                <a:cubicBezTo>
                  <a:pt x="3172958" y="985096"/>
                  <a:pt x="3107644" y="999164"/>
                  <a:pt x="2766460" y="977683"/>
                </a:cubicBezTo>
                <a:cubicBezTo>
                  <a:pt x="2425276" y="956202"/>
                  <a:pt x="2416286" y="1002642"/>
                  <a:pt x="2167652" y="977683"/>
                </a:cubicBezTo>
                <a:cubicBezTo>
                  <a:pt x="1919018" y="952724"/>
                  <a:pt x="1903044" y="954005"/>
                  <a:pt x="1672986" y="977683"/>
                </a:cubicBezTo>
                <a:cubicBezTo>
                  <a:pt x="1442928" y="1001361"/>
                  <a:pt x="1274266" y="977525"/>
                  <a:pt x="1022108" y="977683"/>
                </a:cubicBezTo>
                <a:cubicBezTo>
                  <a:pt x="769950" y="977841"/>
                  <a:pt x="456089" y="979895"/>
                  <a:pt x="162950" y="977683"/>
                </a:cubicBezTo>
                <a:cubicBezTo>
                  <a:pt x="81721" y="974745"/>
                  <a:pt x="2314" y="885328"/>
                  <a:pt x="0" y="814733"/>
                </a:cubicBezTo>
                <a:cubicBezTo>
                  <a:pt x="18094" y="567115"/>
                  <a:pt x="-1899" y="445575"/>
                  <a:pt x="0" y="1629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8577021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자연 관광 자원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31" name="사각형: 둥근 모서리 14">
            <a:extLst>
              <a:ext uri="{FF2B5EF4-FFF2-40B4-BE49-F238E27FC236}">
                <a16:creationId xmlns="" xmlns:a16="http://schemas.microsoft.com/office/drawing/2014/main" id="{E6116C72-B65B-4933-9C3D-3DC57F2DF260}"/>
              </a:ext>
            </a:extLst>
          </p:cNvPr>
          <p:cNvSpPr/>
          <p:nvPr/>
        </p:nvSpPr>
        <p:spPr>
          <a:xfrm>
            <a:off x="3358116" y="1834709"/>
            <a:ext cx="5532919" cy="642637"/>
          </a:xfrm>
          <a:custGeom>
            <a:avLst/>
            <a:gdLst>
              <a:gd name="connsiteX0" fmla="*/ 0 w 5532919"/>
              <a:gd name="connsiteY0" fmla="*/ 162950 h 977683"/>
              <a:gd name="connsiteX1" fmla="*/ 162950 w 5532919"/>
              <a:gd name="connsiteY1" fmla="*/ 0 h 977683"/>
              <a:gd name="connsiteX2" fmla="*/ 657617 w 5532919"/>
              <a:gd name="connsiteY2" fmla="*/ 0 h 977683"/>
              <a:gd name="connsiteX3" fmla="*/ 1308494 w 5532919"/>
              <a:gd name="connsiteY3" fmla="*/ 0 h 977683"/>
              <a:gd name="connsiteX4" fmla="*/ 2063512 w 5532919"/>
              <a:gd name="connsiteY4" fmla="*/ 0 h 977683"/>
              <a:gd name="connsiteX5" fmla="*/ 2766460 w 5532919"/>
              <a:gd name="connsiteY5" fmla="*/ 0 h 977683"/>
              <a:gd name="connsiteX6" fmla="*/ 3469407 w 5532919"/>
              <a:gd name="connsiteY6" fmla="*/ 0 h 977683"/>
              <a:gd name="connsiteX7" fmla="*/ 4224425 w 5532919"/>
              <a:gd name="connsiteY7" fmla="*/ 0 h 977683"/>
              <a:gd name="connsiteX8" fmla="*/ 5369969 w 5532919"/>
              <a:gd name="connsiteY8" fmla="*/ 0 h 977683"/>
              <a:gd name="connsiteX9" fmla="*/ 5532919 w 5532919"/>
              <a:gd name="connsiteY9" fmla="*/ 162950 h 977683"/>
              <a:gd name="connsiteX10" fmla="*/ 5532919 w 5532919"/>
              <a:gd name="connsiteY10" fmla="*/ 814733 h 977683"/>
              <a:gd name="connsiteX11" fmla="*/ 5369969 w 5532919"/>
              <a:gd name="connsiteY11" fmla="*/ 977683 h 977683"/>
              <a:gd name="connsiteX12" fmla="*/ 4719092 w 5532919"/>
              <a:gd name="connsiteY12" fmla="*/ 977683 h 977683"/>
              <a:gd name="connsiteX13" fmla="*/ 4120284 w 5532919"/>
              <a:gd name="connsiteY13" fmla="*/ 977683 h 977683"/>
              <a:gd name="connsiteX14" fmla="*/ 3625618 w 5532919"/>
              <a:gd name="connsiteY14" fmla="*/ 977683 h 977683"/>
              <a:gd name="connsiteX15" fmla="*/ 3130951 w 5532919"/>
              <a:gd name="connsiteY15" fmla="*/ 977683 h 977683"/>
              <a:gd name="connsiteX16" fmla="*/ 2584214 w 5532919"/>
              <a:gd name="connsiteY16" fmla="*/ 977683 h 977683"/>
              <a:gd name="connsiteX17" fmla="*/ 1829196 w 5532919"/>
              <a:gd name="connsiteY17" fmla="*/ 977683 h 977683"/>
              <a:gd name="connsiteX18" fmla="*/ 1178319 w 5532919"/>
              <a:gd name="connsiteY18" fmla="*/ 977683 h 977683"/>
              <a:gd name="connsiteX19" fmla="*/ 162950 w 5532919"/>
              <a:gd name="connsiteY19" fmla="*/ 977683 h 977683"/>
              <a:gd name="connsiteX20" fmla="*/ 0 w 5532919"/>
              <a:gd name="connsiteY20" fmla="*/ 814733 h 977683"/>
              <a:gd name="connsiteX21" fmla="*/ 0 w 5532919"/>
              <a:gd name="connsiteY21" fmla="*/ 162950 h 97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32919" h="977683" fill="none" extrusionOk="0">
                <a:moveTo>
                  <a:pt x="0" y="162950"/>
                </a:moveTo>
                <a:cubicBezTo>
                  <a:pt x="-9938" y="83457"/>
                  <a:pt x="75412" y="-13258"/>
                  <a:pt x="162950" y="0"/>
                </a:cubicBezTo>
                <a:cubicBezTo>
                  <a:pt x="400463" y="21427"/>
                  <a:pt x="486077" y="-1977"/>
                  <a:pt x="657617" y="0"/>
                </a:cubicBezTo>
                <a:cubicBezTo>
                  <a:pt x="829157" y="1977"/>
                  <a:pt x="1035647" y="14259"/>
                  <a:pt x="1308494" y="0"/>
                </a:cubicBezTo>
                <a:cubicBezTo>
                  <a:pt x="1581341" y="-14259"/>
                  <a:pt x="1766192" y="21442"/>
                  <a:pt x="2063512" y="0"/>
                </a:cubicBezTo>
                <a:cubicBezTo>
                  <a:pt x="2360832" y="-21442"/>
                  <a:pt x="2519027" y="31400"/>
                  <a:pt x="2766460" y="0"/>
                </a:cubicBezTo>
                <a:cubicBezTo>
                  <a:pt x="3013893" y="-31400"/>
                  <a:pt x="3281717" y="2707"/>
                  <a:pt x="3469407" y="0"/>
                </a:cubicBezTo>
                <a:cubicBezTo>
                  <a:pt x="3657097" y="-2707"/>
                  <a:pt x="4006416" y="28030"/>
                  <a:pt x="4224425" y="0"/>
                </a:cubicBezTo>
                <a:cubicBezTo>
                  <a:pt x="4442434" y="-28030"/>
                  <a:pt x="4853724" y="-51948"/>
                  <a:pt x="5369969" y="0"/>
                </a:cubicBezTo>
                <a:cubicBezTo>
                  <a:pt x="5465300" y="7032"/>
                  <a:pt x="5552502" y="76814"/>
                  <a:pt x="5532919" y="162950"/>
                </a:cubicBezTo>
                <a:cubicBezTo>
                  <a:pt x="5502234" y="368864"/>
                  <a:pt x="5501009" y="534241"/>
                  <a:pt x="5532919" y="814733"/>
                </a:cubicBezTo>
                <a:cubicBezTo>
                  <a:pt x="5540650" y="925478"/>
                  <a:pt x="5462665" y="978563"/>
                  <a:pt x="5369969" y="977683"/>
                </a:cubicBezTo>
                <a:cubicBezTo>
                  <a:pt x="5106469" y="1001237"/>
                  <a:pt x="4962232" y="988192"/>
                  <a:pt x="4719092" y="977683"/>
                </a:cubicBezTo>
                <a:cubicBezTo>
                  <a:pt x="4475952" y="967174"/>
                  <a:pt x="4408787" y="974865"/>
                  <a:pt x="4120284" y="977683"/>
                </a:cubicBezTo>
                <a:cubicBezTo>
                  <a:pt x="3831781" y="980501"/>
                  <a:pt x="3836920" y="993393"/>
                  <a:pt x="3625618" y="977683"/>
                </a:cubicBezTo>
                <a:cubicBezTo>
                  <a:pt x="3414316" y="961973"/>
                  <a:pt x="3337074" y="955165"/>
                  <a:pt x="3130951" y="977683"/>
                </a:cubicBezTo>
                <a:cubicBezTo>
                  <a:pt x="2924828" y="1000201"/>
                  <a:pt x="2791990" y="994203"/>
                  <a:pt x="2584214" y="977683"/>
                </a:cubicBezTo>
                <a:cubicBezTo>
                  <a:pt x="2376438" y="961163"/>
                  <a:pt x="2072842" y="942703"/>
                  <a:pt x="1829196" y="977683"/>
                </a:cubicBezTo>
                <a:cubicBezTo>
                  <a:pt x="1585550" y="1012663"/>
                  <a:pt x="1424606" y="957517"/>
                  <a:pt x="1178319" y="977683"/>
                </a:cubicBezTo>
                <a:cubicBezTo>
                  <a:pt x="932032" y="997849"/>
                  <a:pt x="615439" y="977022"/>
                  <a:pt x="162950" y="977683"/>
                </a:cubicBezTo>
                <a:cubicBezTo>
                  <a:pt x="81942" y="978192"/>
                  <a:pt x="-18743" y="910295"/>
                  <a:pt x="0" y="814733"/>
                </a:cubicBezTo>
                <a:cubicBezTo>
                  <a:pt x="6946" y="545714"/>
                  <a:pt x="27195" y="355052"/>
                  <a:pt x="0" y="162950"/>
                </a:cubicBezTo>
                <a:close/>
              </a:path>
              <a:path w="5532919" h="977683" stroke="0" extrusionOk="0">
                <a:moveTo>
                  <a:pt x="0" y="162950"/>
                </a:moveTo>
                <a:cubicBezTo>
                  <a:pt x="14040" y="61099"/>
                  <a:pt x="69348" y="7544"/>
                  <a:pt x="162950" y="0"/>
                </a:cubicBezTo>
                <a:cubicBezTo>
                  <a:pt x="443374" y="-14335"/>
                  <a:pt x="615391" y="-9407"/>
                  <a:pt x="917968" y="0"/>
                </a:cubicBezTo>
                <a:cubicBezTo>
                  <a:pt x="1220545" y="9407"/>
                  <a:pt x="1237311" y="9465"/>
                  <a:pt x="1412635" y="0"/>
                </a:cubicBezTo>
                <a:cubicBezTo>
                  <a:pt x="1587959" y="-9465"/>
                  <a:pt x="1725906" y="25045"/>
                  <a:pt x="2011442" y="0"/>
                </a:cubicBezTo>
                <a:cubicBezTo>
                  <a:pt x="2296978" y="-25045"/>
                  <a:pt x="2526897" y="11422"/>
                  <a:pt x="2766460" y="0"/>
                </a:cubicBezTo>
                <a:cubicBezTo>
                  <a:pt x="3006023" y="-11422"/>
                  <a:pt x="3286831" y="-22052"/>
                  <a:pt x="3469407" y="0"/>
                </a:cubicBezTo>
                <a:cubicBezTo>
                  <a:pt x="3651983" y="22052"/>
                  <a:pt x="3823698" y="-12834"/>
                  <a:pt x="4172355" y="0"/>
                </a:cubicBezTo>
                <a:cubicBezTo>
                  <a:pt x="4521012" y="12834"/>
                  <a:pt x="4513750" y="8257"/>
                  <a:pt x="4667021" y="0"/>
                </a:cubicBezTo>
                <a:cubicBezTo>
                  <a:pt x="4820292" y="-8257"/>
                  <a:pt x="5129810" y="14477"/>
                  <a:pt x="5369969" y="0"/>
                </a:cubicBezTo>
                <a:cubicBezTo>
                  <a:pt x="5451128" y="4694"/>
                  <a:pt x="5514899" y="73659"/>
                  <a:pt x="5532919" y="162950"/>
                </a:cubicBezTo>
                <a:cubicBezTo>
                  <a:pt x="5544506" y="364056"/>
                  <a:pt x="5526092" y="682950"/>
                  <a:pt x="5532919" y="814733"/>
                </a:cubicBezTo>
                <a:cubicBezTo>
                  <a:pt x="5540044" y="896483"/>
                  <a:pt x="5470270" y="969116"/>
                  <a:pt x="5369969" y="977683"/>
                </a:cubicBezTo>
                <a:cubicBezTo>
                  <a:pt x="5168699" y="960054"/>
                  <a:pt x="4998279" y="995006"/>
                  <a:pt x="4771162" y="977683"/>
                </a:cubicBezTo>
                <a:cubicBezTo>
                  <a:pt x="4544045" y="960360"/>
                  <a:pt x="4378721" y="969383"/>
                  <a:pt x="4224425" y="977683"/>
                </a:cubicBezTo>
                <a:cubicBezTo>
                  <a:pt x="4070129" y="985983"/>
                  <a:pt x="3869996" y="970270"/>
                  <a:pt x="3521477" y="977683"/>
                </a:cubicBezTo>
                <a:cubicBezTo>
                  <a:pt x="3172958" y="985096"/>
                  <a:pt x="3107644" y="999164"/>
                  <a:pt x="2766460" y="977683"/>
                </a:cubicBezTo>
                <a:cubicBezTo>
                  <a:pt x="2425276" y="956202"/>
                  <a:pt x="2416286" y="1002642"/>
                  <a:pt x="2167652" y="977683"/>
                </a:cubicBezTo>
                <a:cubicBezTo>
                  <a:pt x="1919018" y="952724"/>
                  <a:pt x="1903044" y="954005"/>
                  <a:pt x="1672986" y="977683"/>
                </a:cubicBezTo>
                <a:cubicBezTo>
                  <a:pt x="1442928" y="1001361"/>
                  <a:pt x="1274266" y="977525"/>
                  <a:pt x="1022108" y="977683"/>
                </a:cubicBezTo>
                <a:cubicBezTo>
                  <a:pt x="769950" y="977841"/>
                  <a:pt x="456089" y="979895"/>
                  <a:pt x="162950" y="977683"/>
                </a:cubicBezTo>
                <a:cubicBezTo>
                  <a:pt x="81721" y="974745"/>
                  <a:pt x="2314" y="885328"/>
                  <a:pt x="0" y="814733"/>
                </a:cubicBezTo>
                <a:cubicBezTo>
                  <a:pt x="18094" y="567115"/>
                  <a:pt x="-1899" y="445575"/>
                  <a:pt x="0" y="1629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85770213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관광이란</a:t>
            </a:r>
            <a:r>
              <a:rPr lang="en-US" altLang="ko-KR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?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32" name="타원 15">
            <a:extLst>
              <a:ext uri="{FF2B5EF4-FFF2-40B4-BE49-F238E27FC236}">
                <a16:creationId xmlns="" xmlns:a16="http://schemas.microsoft.com/office/drawing/2014/main" id="{F175960B-61EC-42A3-BA61-D2221314FC25}"/>
              </a:ext>
            </a:extLst>
          </p:cNvPr>
          <p:cNvSpPr/>
          <p:nvPr/>
        </p:nvSpPr>
        <p:spPr>
          <a:xfrm>
            <a:off x="2088071" y="2889542"/>
            <a:ext cx="941560" cy="614044"/>
          </a:xfrm>
          <a:custGeom>
            <a:avLst/>
            <a:gdLst>
              <a:gd name="connsiteX0" fmla="*/ 0 w 3048124"/>
              <a:gd name="connsiteY0" fmla="*/ 1496272 h 2992544"/>
              <a:gd name="connsiteX1" fmla="*/ 1524062 w 3048124"/>
              <a:gd name="connsiteY1" fmla="*/ 0 h 2992544"/>
              <a:gd name="connsiteX2" fmla="*/ 3048124 w 3048124"/>
              <a:gd name="connsiteY2" fmla="*/ 1496272 h 2992544"/>
              <a:gd name="connsiteX3" fmla="*/ 1524062 w 3048124"/>
              <a:gd name="connsiteY3" fmla="*/ 2992544 h 2992544"/>
              <a:gd name="connsiteX4" fmla="*/ 0 w 3048124"/>
              <a:gd name="connsiteY4" fmla="*/ 1496272 h 299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124" h="2992544" fill="none" extrusionOk="0">
                <a:moveTo>
                  <a:pt x="0" y="1496272"/>
                </a:moveTo>
                <a:cubicBezTo>
                  <a:pt x="-184546" y="831728"/>
                  <a:pt x="799177" y="-202271"/>
                  <a:pt x="1524062" y="0"/>
                </a:cubicBezTo>
                <a:cubicBezTo>
                  <a:pt x="2454789" y="-217836"/>
                  <a:pt x="3033514" y="702927"/>
                  <a:pt x="3048124" y="1496272"/>
                </a:cubicBezTo>
                <a:cubicBezTo>
                  <a:pt x="3004592" y="2234147"/>
                  <a:pt x="2557622" y="2828429"/>
                  <a:pt x="1524062" y="2992544"/>
                </a:cubicBezTo>
                <a:cubicBezTo>
                  <a:pt x="736298" y="3034325"/>
                  <a:pt x="-41386" y="2306512"/>
                  <a:pt x="0" y="1496272"/>
                </a:cubicBezTo>
                <a:close/>
              </a:path>
              <a:path w="3048124" h="2992544" stroke="0" extrusionOk="0">
                <a:moveTo>
                  <a:pt x="0" y="1496272"/>
                </a:moveTo>
                <a:cubicBezTo>
                  <a:pt x="-225442" y="746025"/>
                  <a:pt x="680655" y="87623"/>
                  <a:pt x="1524062" y="0"/>
                </a:cubicBezTo>
                <a:cubicBezTo>
                  <a:pt x="2377173" y="-68539"/>
                  <a:pt x="3181430" y="854754"/>
                  <a:pt x="3048124" y="1496272"/>
                </a:cubicBezTo>
                <a:cubicBezTo>
                  <a:pt x="2909459" y="2278211"/>
                  <a:pt x="2454684" y="2982644"/>
                  <a:pt x="1524062" y="2992544"/>
                </a:cubicBezTo>
                <a:cubicBezTo>
                  <a:pt x="618323" y="2978953"/>
                  <a:pt x="-197184" y="2232336"/>
                  <a:pt x="0" y="149627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29749866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</a:t>
            </a:r>
            <a:endParaRPr lang="en-US" altLang="ko-KR" sz="3600" dirty="0">
              <a:solidFill>
                <a:schemeClr val="tx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3" name="타원 18">
            <a:extLst>
              <a:ext uri="{FF2B5EF4-FFF2-40B4-BE49-F238E27FC236}">
                <a16:creationId xmlns="" xmlns:a16="http://schemas.microsoft.com/office/drawing/2014/main" id="{A06F3909-987A-4D01-A809-14FB2D3BE2B0}"/>
              </a:ext>
            </a:extLst>
          </p:cNvPr>
          <p:cNvSpPr/>
          <p:nvPr/>
        </p:nvSpPr>
        <p:spPr>
          <a:xfrm rot="20150980">
            <a:off x="1949137" y="2716990"/>
            <a:ext cx="277866" cy="310902"/>
          </a:xfrm>
          <a:custGeom>
            <a:avLst/>
            <a:gdLst>
              <a:gd name="connsiteX0" fmla="*/ 0 w 478683"/>
              <a:gd name="connsiteY0" fmla="*/ 340960 h 681920"/>
              <a:gd name="connsiteX1" fmla="*/ 239342 w 478683"/>
              <a:gd name="connsiteY1" fmla="*/ 0 h 681920"/>
              <a:gd name="connsiteX2" fmla="*/ 478684 w 478683"/>
              <a:gd name="connsiteY2" fmla="*/ 340960 h 681920"/>
              <a:gd name="connsiteX3" fmla="*/ 239342 w 478683"/>
              <a:gd name="connsiteY3" fmla="*/ 681920 h 681920"/>
              <a:gd name="connsiteX4" fmla="*/ 0 w 478683"/>
              <a:gd name="connsiteY4" fmla="*/ 340960 h 68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83" h="681920" fill="none" extrusionOk="0">
                <a:moveTo>
                  <a:pt x="0" y="340960"/>
                </a:moveTo>
                <a:cubicBezTo>
                  <a:pt x="14039" y="140474"/>
                  <a:pt x="100504" y="25676"/>
                  <a:pt x="239342" y="0"/>
                </a:cubicBezTo>
                <a:cubicBezTo>
                  <a:pt x="340894" y="6436"/>
                  <a:pt x="466908" y="149236"/>
                  <a:pt x="478684" y="340960"/>
                </a:cubicBezTo>
                <a:cubicBezTo>
                  <a:pt x="467452" y="556776"/>
                  <a:pt x="346393" y="701242"/>
                  <a:pt x="239342" y="681920"/>
                </a:cubicBezTo>
                <a:cubicBezTo>
                  <a:pt x="74630" y="692320"/>
                  <a:pt x="38830" y="524842"/>
                  <a:pt x="0" y="340960"/>
                </a:cubicBezTo>
                <a:close/>
              </a:path>
              <a:path w="478683" h="681920" stroke="0" extrusionOk="0">
                <a:moveTo>
                  <a:pt x="0" y="340960"/>
                </a:moveTo>
                <a:cubicBezTo>
                  <a:pt x="3371" y="120407"/>
                  <a:pt x="132764" y="9045"/>
                  <a:pt x="239342" y="0"/>
                </a:cubicBezTo>
                <a:cubicBezTo>
                  <a:pt x="354806" y="-7445"/>
                  <a:pt x="462058" y="143089"/>
                  <a:pt x="478684" y="340960"/>
                </a:cubicBezTo>
                <a:cubicBezTo>
                  <a:pt x="494756" y="514609"/>
                  <a:pt x="383226" y="688725"/>
                  <a:pt x="239342" y="681920"/>
                </a:cubicBezTo>
                <a:cubicBezTo>
                  <a:pt x="89184" y="676791"/>
                  <a:pt x="-4903" y="574017"/>
                  <a:pt x="0" y="34096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97080650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타원 19">
            <a:extLst>
              <a:ext uri="{FF2B5EF4-FFF2-40B4-BE49-F238E27FC236}">
                <a16:creationId xmlns="" xmlns:a16="http://schemas.microsoft.com/office/drawing/2014/main" id="{35016994-2214-4940-8B98-624A65E63AC5}"/>
              </a:ext>
            </a:extLst>
          </p:cNvPr>
          <p:cNvSpPr/>
          <p:nvPr/>
        </p:nvSpPr>
        <p:spPr>
          <a:xfrm rot="1449020" flipH="1">
            <a:off x="2803168" y="2631796"/>
            <a:ext cx="256793" cy="299703"/>
          </a:xfrm>
          <a:custGeom>
            <a:avLst/>
            <a:gdLst>
              <a:gd name="connsiteX0" fmla="*/ 0 w 442380"/>
              <a:gd name="connsiteY0" fmla="*/ 328679 h 657357"/>
              <a:gd name="connsiteX1" fmla="*/ 221190 w 442380"/>
              <a:gd name="connsiteY1" fmla="*/ 0 h 657357"/>
              <a:gd name="connsiteX2" fmla="*/ 442380 w 442380"/>
              <a:gd name="connsiteY2" fmla="*/ 328679 h 657357"/>
              <a:gd name="connsiteX3" fmla="*/ 221190 w 442380"/>
              <a:gd name="connsiteY3" fmla="*/ 657358 h 657357"/>
              <a:gd name="connsiteX4" fmla="*/ 0 w 442380"/>
              <a:gd name="connsiteY4" fmla="*/ 328679 h 6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380" h="657357" fill="none" extrusionOk="0">
                <a:moveTo>
                  <a:pt x="0" y="328679"/>
                </a:moveTo>
                <a:cubicBezTo>
                  <a:pt x="9640" y="138792"/>
                  <a:pt x="91452" y="29244"/>
                  <a:pt x="221190" y="0"/>
                </a:cubicBezTo>
                <a:cubicBezTo>
                  <a:pt x="306993" y="7639"/>
                  <a:pt x="418542" y="140238"/>
                  <a:pt x="442380" y="328679"/>
                </a:cubicBezTo>
                <a:cubicBezTo>
                  <a:pt x="439985" y="516070"/>
                  <a:pt x="331263" y="666650"/>
                  <a:pt x="221190" y="657358"/>
                </a:cubicBezTo>
                <a:cubicBezTo>
                  <a:pt x="58226" y="670404"/>
                  <a:pt x="18489" y="508096"/>
                  <a:pt x="0" y="328679"/>
                </a:cubicBezTo>
                <a:close/>
              </a:path>
              <a:path w="442380" h="657357" stroke="0" extrusionOk="0">
                <a:moveTo>
                  <a:pt x="0" y="328679"/>
                </a:moveTo>
                <a:cubicBezTo>
                  <a:pt x="2171" y="126385"/>
                  <a:pt x="117483" y="6518"/>
                  <a:pt x="221190" y="0"/>
                </a:cubicBezTo>
                <a:cubicBezTo>
                  <a:pt x="321893" y="-9554"/>
                  <a:pt x="422847" y="135919"/>
                  <a:pt x="442380" y="328679"/>
                </a:cubicBezTo>
                <a:cubicBezTo>
                  <a:pt x="447627" y="505418"/>
                  <a:pt x="364692" y="669773"/>
                  <a:pt x="221190" y="657358"/>
                </a:cubicBezTo>
                <a:cubicBezTo>
                  <a:pt x="73620" y="650106"/>
                  <a:pt x="-2420" y="532289"/>
                  <a:pt x="0" y="3286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97080650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타원 15">
            <a:extLst>
              <a:ext uri="{FF2B5EF4-FFF2-40B4-BE49-F238E27FC236}">
                <a16:creationId xmlns="" xmlns:a16="http://schemas.microsoft.com/office/drawing/2014/main" id="{F175960B-61EC-42A3-BA61-D2221314FC25}"/>
              </a:ext>
            </a:extLst>
          </p:cNvPr>
          <p:cNvSpPr/>
          <p:nvPr/>
        </p:nvSpPr>
        <p:spPr>
          <a:xfrm>
            <a:off x="2088072" y="3920061"/>
            <a:ext cx="941560" cy="614044"/>
          </a:xfrm>
          <a:custGeom>
            <a:avLst/>
            <a:gdLst>
              <a:gd name="connsiteX0" fmla="*/ 0 w 3048124"/>
              <a:gd name="connsiteY0" fmla="*/ 1496272 h 2992544"/>
              <a:gd name="connsiteX1" fmla="*/ 1524062 w 3048124"/>
              <a:gd name="connsiteY1" fmla="*/ 0 h 2992544"/>
              <a:gd name="connsiteX2" fmla="*/ 3048124 w 3048124"/>
              <a:gd name="connsiteY2" fmla="*/ 1496272 h 2992544"/>
              <a:gd name="connsiteX3" fmla="*/ 1524062 w 3048124"/>
              <a:gd name="connsiteY3" fmla="*/ 2992544 h 2992544"/>
              <a:gd name="connsiteX4" fmla="*/ 0 w 3048124"/>
              <a:gd name="connsiteY4" fmla="*/ 1496272 h 299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124" h="2992544" fill="none" extrusionOk="0">
                <a:moveTo>
                  <a:pt x="0" y="1496272"/>
                </a:moveTo>
                <a:cubicBezTo>
                  <a:pt x="-184546" y="831728"/>
                  <a:pt x="799177" y="-202271"/>
                  <a:pt x="1524062" y="0"/>
                </a:cubicBezTo>
                <a:cubicBezTo>
                  <a:pt x="2454789" y="-217836"/>
                  <a:pt x="3033514" y="702927"/>
                  <a:pt x="3048124" y="1496272"/>
                </a:cubicBezTo>
                <a:cubicBezTo>
                  <a:pt x="3004592" y="2234147"/>
                  <a:pt x="2557622" y="2828429"/>
                  <a:pt x="1524062" y="2992544"/>
                </a:cubicBezTo>
                <a:cubicBezTo>
                  <a:pt x="736298" y="3034325"/>
                  <a:pt x="-41386" y="2306512"/>
                  <a:pt x="0" y="1496272"/>
                </a:cubicBezTo>
                <a:close/>
              </a:path>
              <a:path w="3048124" h="2992544" stroke="0" extrusionOk="0">
                <a:moveTo>
                  <a:pt x="0" y="1496272"/>
                </a:moveTo>
                <a:cubicBezTo>
                  <a:pt x="-225442" y="746025"/>
                  <a:pt x="680655" y="87623"/>
                  <a:pt x="1524062" y="0"/>
                </a:cubicBezTo>
                <a:cubicBezTo>
                  <a:pt x="2377173" y="-68539"/>
                  <a:pt x="3181430" y="854754"/>
                  <a:pt x="3048124" y="1496272"/>
                </a:cubicBezTo>
                <a:cubicBezTo>
                  <a:pt x="2909459" y="2278211"/>
                  <a:pt x="2454684" y="2982644"/>
                  <a:pt x="1524062" y="2992544"/>
                </a:cubicBezTo>
                <a:cubicBezTo>
                  <a:pt x="618323" y="2978953"/>
                  <a:pt x="-197184" y="2232336"/>
                  <a:pt x="0" y="149627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29749866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endParaRPr lang="en-US" altLang="ko-KR" sz="3600" dirty="0">
              <a:solidFill>
                <a:schemeClr val="tx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6" name="타원 18">
            <a:extLst>
              <a:ext uri="{FF2B5EF4-FFF2-40B4-BE49-F238E27FC236}">
                <a16:creationId xmlns="" xmlns:a16="http://schemas.microsoft.com/office/drawing/2014/main" id="{A06F3909-987A-4D01-A809-14FB2D3BE2B0}"/>
              </a:ext>
            </a:extLst>
          </p:cNvPr>
          <p:cNvSpPr/>
          <p:nvPr/>
        </p:nvSpPr>
        <p:spPr>
          <a:xfrm rot="20150980">
            <a:off x="1949138" y="3747509"/>
            <a:ext cx="277866" cy="310902"/>
          </a:xfrm>
          <a:custGeom>
            <a:avLst/>
            <a:gdLst>
              <a:gd name="connsiteX0" fmla="*/ 0 w 478683"/>
              <a:gd name="connsiteY0" fmla="*/ 340960 h 681920"/>
              <a:gd name="connsiteX1" fmla="*/ 239342 w 478683"/>
              <a:gd name="connsiteY1" fmla="*/ 0 h 681920"/>
              <a:gd name="connsiteX2" fmla="*/ 478684 w 478683"/>
              <a:gd name="connsiteY2" fmla="*/ 340960 h 681920"/>
              <a:gd name="connsiteX3" fmla="*/ 239342 w 478683"/>
              <a:gd name="connsiteY3" fmla="*/ 681920 h 681920"/>
              <a:gd name="connsiteX4" fmla="*/ 0 w 478683"/>
              <a:gd name="connsiteY4" fmla="*/ 340960 h 68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83" h="681920" fill="none" extrusionOk="0">
                <a:moveTo>
                  <a:pt x="0" y="340960"/>
                </a:moveTo>
                <a:cubicBezTo>
                  <a:pt x="14039" y="140474"/>
                  <a:pt x="100504" y="25676"/>
                  <a:pt x="239342" y="0"/>
                </a:cubicBezTo>
                <a:cubicBezTo>
                  <a:pt x="340894" y="6436"/>
                  <a:pt x="466908" y="149236"/>
                  <a:pt x="478684" y="340960"/>
                </a:cubicBezTo>
                <a:cubicBezTo>
                  <a:pt x="467452" y="556776"/>
                  <a:pt x="346393" y="701242"/>
                  <a:pt x="239342" y="681920"/>
                </a:cubicBezTo>
                <a:cubicBezTo>
                  <a:pt x="74630" y="692320"/>
                  <a:pt x="38830" y="524842"/>
                  <a:pt x="0" y="340960"/>
                </a:cubicBezTo>
                <a:close/>
              </a:path>
              <a:path w="478683" h="681920" stroke="0" extrusionOk="0">
                <a:moveTo>
                  <a:pt x="0" y="340960"/>
                </a:moveTo>
                <a:cubicBezTo>
                  <a:pt x="3371" y="120407"/>
                  <a:pt x="132764" y="9045"/>
                  <a:pt x="239342" y="0"/>
                </a:cubicBezTo>
                <a:cubicBezTo>
                  <a:pt x="354806" y="-7445"/>
                  <a:pt x="462058" y="143089"/>
                  <a:pt x="478684" y="340960"/>
                </a:cubicBezTo>
                <a:cubicBezTo>
                  <a:pt x="494756" y="514609"/>
                  <a:pt x="383226" y="688725"/>
                  <a:pt x="239342" y="681920"/>
                </a:cubicBezTo>
                <a:cubicBezTo>
                  <a:pt x="89184" y="676791"/>
                  <a:pt x="-4903" y="574017"/>
                  <a:pt x="0" y="34096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97080650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타원 19">
            <a:extLst>
              <a:ext uri="{FF2B5EF4-FFF2-40B4-BE49-F238E27FC236}">
                <a16:creationId xmlns="" xmlns:a16="http://schemas.microsoft.com/office/drawing/2014/main" id="{35016994-2214-4940-8B98-624A65E63AC5}"/>
              </a:ext>
            </a:extLst>
          </p:cNvPr>
          <p:cNvSpPr/>
          <p:nvPr/>
        </p:nvSpPr>
        <p:spPr>
          <a:xfrm rot="1449020" flipH="1">
            <a:off x="2803169" y="3662315"/>
            <a:ext cx="256793" cy="299703"/>
          </a:xfrm>
          <a:custGeom>
            <a:avLst/>
            <a:gdLst>
              <a:gd name="connsiteX0" fmla="*/ 0 w 442380"/>
              <a:gd name="connsiteY0" fmla="*/ 328679 h 657357"/>
              <a:gd name="connsiteX1" fmla="*/ 221190 w 442380"/>
              <a:gd name="connsiteY1" fmla="*/ 0 h 657357"/>
              <a:gd name="connsiteX2" fmla="*/ 442380 w 442380"/>
              <a:gd name="connsiteY2" fmla="*/ 328679 h 657357"/>
              <a:gd name="connsiteX3" fmla="*/ 221190 w 442380"/>
              <a:gd name="connsiteY3" fmla="*/ 657358 h 657357"/>
              <a:gd name="connsiteX4" fmla="*/ 0 w 442380"/>
              <a:gd name="connsiteY4" fmla="*/ 328679 h 6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380" h="657357" fill="none" extrusionOk="0">
                <a:moveTo>
                  <a:pt x="0" y="328679"/>
                </a:moveTo>
                <a:cubicBezTo>
                  <a:pt x="9640" y="138792"/>
                  <a:pt x="91452" y="29244"/>
                  <a:pt x="221190" y="0"/>
                </a:cubicBezTo>
                <a:cubicBezTo>
                  <a:pt x="306993" y="7639"/>
                  <a:pt x="418542" y="140238"/>
                  <a:pt x="442380" y="328679"/>
                </a:cubicBezTo>
                <a:cubicBezTo>
                  <a:pt x="439985" y="516070"/>
                  <a:pt x="331263" y="666650"/>
                  <a:pt x="221190" y="657358"/>
                </a:cubicBezTo>
                <a:cubicBezTo>
                  <a:pt x="58226" y="670404"/>
                  <a:pt x="18489" y="508096"/>
                  <a:pt x="0" y="328679"/>
                </a:cubicBezTo>
                <a:close/>
              </a:path>
              <a:path w="442380" h="657357" stroke="0" extrusionOk="0">
                <a:moveTo>
                  <a:pt x="0" y="328679"/>
                </a:moveTo>
                <a:cubicBezTo>
                  <a:pt x="2171" y="126385"/>
                  <a:pt x="117483" y="6518"/>
                  <a:pt x="221190" y="0"/>
                </a:cubicBezTo>
                <a:cubicBezTo>
                  <a:pt x="321893" y="-9554"/>
                  <a:pt x="422847" y="135919"/>
                  <a:pt x="442380" y="328679"/>
                </a:cubicBezTo>
                <a:cubicBezTo>
                  <a:pt x="447627" y="505418"/>
                  <a:pt x="364692" y="669773"/>
                  <a:pt x="221190" y="657358"/>
                </a:cubicBezTo>
                <a:cubicBezTo>
                  <a:pt x="73620" y="650106"/>
                  <a:pt x="-2420" y="532289"/>
                  <a:pt x="0" y="3286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97080650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타원 15">
            <a:extLst>
              <a:ext uri="{FF2B5EF4-FFF2-40B4-BE49-F238E27FC236}">
                <a16:creationId xmlns="" xmlns:a16="http://schemas.microsoft.com/office/drawing/2014/main" id="{F175960B-61EC-42A3-BA61-D2221314FC25}"/>
              </a:ext>
            </a:extLst>
          </p:cNvPr>
          <p:cNvSpPr/>
          <p:nvPr/>
        </p:nvSpPr>
        <p:spPr>
          <a:xfrm>
            <a:off x="2088072" y="4936146"/>
            <a:ext cx="941560" cy="614044"/>
          </a:xfrm>
          <a:custGeom>
            <a:avLst/>
            <a:gdLst>
              <a:gd name="connsiteX0" fmla="*/ 0 w 3048124"/>
              <a:gd name="connsiteY0" fmla="*/ 1496272 h 2992544"/>
              <a:gd name="connsiteX1" fmla="*/ 1524062 w 3048124"/>
              <a:gd name="connsiteY1" fmla="*/ 0 h 2992544"/>
              <a:gd name="connsiteX2" fmla="*/ 3048124 w 3048124"/>
              <a:gd name="connsiteY2" fmla="*/ 1496272 h 2992544"/>
              <a:gd name="connsiteX3" fmla="*/ 1524062 w 3048124"/>
              <a:gd name="connsiteY3" fmla="*/ 2992544 h 2992544"/>
              <a:gd name="connsiteX4" fmla="*/ 0 w 3048124"/>
              <a:gd name="connsiteY4" fmla="*/ 1496272 h 299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124" h="2992544" fill="none" extrusionOk="0">
                <a:moveTo>
                  <a:pt x="0" y="1496272"/>
                </a:moveTo>
                <a:cubicBezTo>
                  <a:pt x="-184546" y="831728"/>
                  <a:pt x="799177" y="-202271"/>
                  <a:pt x="1524062" y="0"/>
                </a:cubicBezTo>
                <a:cubicBezTo>
                  <a:pt x="2454789" y="-217836"/>
                  <a:pt x="3033514" y="702927"/>
                  <a:pt x="3048124" y="1496272"/>
                </a:cubicBezTo>
                <a:cubicBezTo>
                  <a:pt x="3004592" y="2234147"/>
                  <a:pt x="2557622" y="2828429"/>
                  <a:pt x="1524062" y="2992544"/>
                </a:cubicBezTo>
                <a:cubicBezTo>
                  <a:pt x="736298" y="3034325"/>
                  <a:pt x="-41386" y="2306512"/>
                  <a:pt x="0" y="1496272"/>
                </a:cubicBezTo>
                <a:close/>
              </a:path>
              <a:path w="3048124" h="2992544" stroke="0" extrusionOk="0">
                <a:moveTo>
                  <a:pt x="0" y="1496272"/>
                </a:moveTo>
                <a:cubicBezTo>
                  <a:pt x="-225442" y="746025"/>
                  <a:pt x="680655" y="87623"/>
                  <a:pt x="1524062" y="0"/>
                </a:cubicBezTo>
                <a:cubicBezTo>
                  <a:pt x="2377173" y="-68539"/>
                  <a:pt x="3181430" y="854754"/>
                  <a:pt x="3048124" y="1496272"/>
                </a:cubicBezTo>
                <a:cubicBezTo>
                  <a:pt x="2909459" y="2278211"/>
                  <a:pt x="2454684" y="2982644"/>
                  <a:pt x="1524062" y="2992544"/>
                </a:cubicBezTo>
                <a:cubicBezTo>
                  <a:pt x="618323" y="2978953"/>
                  <a:pt x="-197184" y="2232336"/>
                  <a:pt x="0" y="149627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29749866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</a:t>
            </a:r>
            <a:endParaRPr lang="en-US" altLang="ko-KR" sz="3600" dirty="0">
              <a:solidFill>
                <a:schemeClr val="tx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9" name="타원 18">
            <a:extLst>
              <a:ext uri="{FF2B5EF4-FFF2-40B4-BE49-F238E27FC236}">
                <a16:creationId xmlns="" xmlns:a16="http://schemas.microsoft.com/office/drawing/2014/main" id="{A06F3909-987A-4D01-A809-14FB2D3BE2B0}"/>
              </a:ext>
            </a:extLst>
          </p:cNvPr>
          <p:cNvSpPr/>
          <p:nvPr/>
        </p:nvSpPr>
        <p:spPr>
          <a:xfrm rot="20150980">
            <a:off x="1949138" y="4763594"/>
            <a:ext cx="277866" cy="310902"/>
          </a:xfrm>
          <a:custGeom>
            <a:avLst/>
            <a:gdLst>
              <a:gd name="connsiteX0" fmla="*/ 0 w 478683"/>
              <a:gd name="connsiteY0" fmla="*/ 340960 h 681920"/>
              <a:gd name="connsiteX1" fmla="*/ 239342 w 478683"/>
              <a:gd name="connsiteY1" fmla="*/ 0 h 681920"/>
              <a:gd name="connsiteX2" fmla="*/ 478684 w 478683"/>
              <a:gd name="connsiteY2" fmla="*/ 340960 h 681920"/>
              <a:gd name="connsiteX3" fmla="*/ 239342 w 478683"/>
              <a:gd name="connsiteY3" fmla="*/ 681920 h 681920"/>
              <a:gd name="connsiteX4" fmla="*/ 0 w 478683"/>
              <a:gd name="connsiteY4" fmla="*/ 340960 h 68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83" h="681920" fill="none" extrusionOk="0">
                <a:moveTo>
                  <a:pt x="0" y="340960"/>
                </a:moveTo>
                <a:cubicBezTo>
                  <a:pt x="14039" y="140474"/>
                  <a:pt x="100504" y="25676"/>
                  <a:pt x="239342" y="0"/>
                </a:cubicBezTo>
                <a:cubicBezTo>
                  <a:pt x="340894" y="6436"/>
                  <a:pt x="466908" y="149236"/>
                  <a:pt x="478684" y="340960"/>
                </a:cubicBezTo>
                <a:cubicBezTo>
                  <a:pt x="467452" y="556776"/>
                  <a:pt x="346393" y="701242"/>
                  <a:pt x="239342" y="681920"/>
                </a:cubicBezTo>
                <a:cubicBezTo>
                  <a:pt x="74630" y="692320"/>
                  <a:pt x="38830" y="524842"/>
                  <a:pt x="0" y="340960"/>
                </a:cubicBezTo>
                <a:close/>
              </a:path>
              <a:path w="478683" h="681920" stroke="0" extrusionOk="0">
                <a:moveTo>
                  <a:pt x="0" y="340960"/>
                </a:moveTo>
                <a:cubicBezTo>
                  <a:pt x="3371" y="120407"/>
                  <a:pt x="132764" y="9045"/>
                  <a:pt x="239342" y="0"/>
                </a:cubicBezTo>
                <a:cubicBezTo>
                  <a:pt x="354806" y="-7445"/>
                  <a:pt x="462058" y="143089"/>
                  <a:pt x="478684" y="340960"/>
                </a:cubicBezTo>
                <a:cubicBezTo>
                  <a:pt x="494756" y="514609"/>
                  <a:pt x="383226" y="688725"/>
                  <a:pt x="239342" y="681920"/>
                </a:cubicBezTo>
                <a:cubicBezTo>
                  <a:pt x="89184" y="676791"/>
                  <a:pt x="-4903" y="574017"/>
                  <a:pt x="0" y="34096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97080650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타원 19">
            <a:extLst>
              <a:ext uri="{FF2B5EF4-FFF2-40B4-BE49-F238E27FC236}">
                <a16:creationId xmlns="" xmlns:a16="http://schemas.microsoft.com/office/drawing/2014/main" id="{35016994-2214-4940-8B98-624A65E63AC5}"/>
              </a:ext>
            </a:extLst>
          </p:cNvPr>
          <p:cNvSpPr/>
          <p:nvPr/>
        </p:nvSpPr>
        <p:spPr>
          <a:xfrm rot="1449020" flipH="1">
            <a:off x="2803169" y="4678400"/>
            <a:ext cx="256793" cy="299703"/>
          </a:xfrm>
          <a:custGeom>
            <a:avLst/>
            <a:gdLst>
              <a:gd name="connsiteX0" fmla="*/ 0 w 442380"/>
              <a:gd name="connsiteY0" fmla="*/ 328679 h 657357"/>
              <a:gd name="connsiteX1" fmla="*/ 221190 w 442380"/>
              <a:gd name="connsiteY1" fmla="*/ 0 h 657357"/>
              <a:gd name="connsiteX2" fmla="*/ 442380 w 442380"/>
              <a:gd name="connsiteY2" fmla="*/ 328679 h 657357"/>
              <a:gd name="connsiteX3" fmla="*/ 221190 w 442380"/>
              <a:gd name="connsiteY3" fmla="*/ 657358 h 657357"/>
              <a:gd name="connsiteX4" fmla="*/ 0 w 442380"/>
              <a:gd name="connsiteY4" fmla="*/ 328679 h 6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380" h="657357" fill="none" extrusionOk="0">
                <a:moveTo>
                  <a:pt x="0" y="328679"/>
                </a:moveTo>
                <a:cubicBezTo>
                  <a:pt x="9640" y="138792"/>
                  <a:pt x="91452" y="29244"/>
                  <a:pt x="221190" y="0"/>
                </a:cubicBezTo>
                <a:cubicBezTo>
                  <a:pt x="306993" y="7639"/>
                  <a:pt x="418542" y="140238"/>
                  <a:pt x="442380" y="328679"/>
                </a:cubicBezTo>
                <a:cubicBezTo>
                  <a:pt x="439985" y="516070"/>
                  <a:pt x="331263" y="666650"/>
                  <a:pt x="221190" y="657358"/>
                </a:cubicBezTo>
                <a:cubicBezTo>
                  <a:pt x="58226" y="670404"/>
                  <a:pt x="18489" y="508096"/>
                  <a:pt x="0" y="328679"/>
                </a:cubicBezTo>
                <a:close/>
              </a:path>
              <a:path w="442380" h="657357" stroke="0" extrusionOk="0">
                <a:moveTo>
                  <a:pt x="0" y="328679"/>
                </a:moveTo>
                <a:cubicBezTo>
                  <a:pt x="2171" y="126385"/>
                  <a:pt x="117483" y="6518"/>
                  <a:pt x="221190" y="0"/>
                </a:cubicBezTo>
                <a:cubicBezTo>
                  <a:pt x="321893" y="-9554"/>
                  <a:pt x="422847" y="135919"/>
                  <a:pt x="442380" y="328679"/>
                </a:cubicBezTo>
                <a:cubicBezTo>
                  <a:pt x="447627" y="505418"/>
                  <a:pt x="364692" y="669773"/>
                  <a:pt x="221190" y="657358"/>
                </a:cubicBezTo>
                <a:cubicBezTo>
                  <a:pt x="73620" y="650106"/>
                  <a:pt x="-2420" y="532289"/>
                  <a:pt x="0" y="3286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97080650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타원 15">
            <a:extLst>
              <a:ext uri="{FF2B5EF4-FFF2-40B4-BE49-F238E27FC236}">
                <a16:creationId xmlns="" xmlns:a16="http://schemas.microsoft.com/office/drawing/2014/main" id="{F175960B-61EC-42A3-BA61-D2221314FC25}"/>
              </a:ext>
            </a:extLst>
          </p:cNvPr>
          <p:cNvSpPr/>
          <p:nvPr/>
        </p:nvSpPr>
        <p:spPr>
          <a:xfrm>
            <a:off x="2064900" y="5933389"/>
            <a:ext cx="941560" cy="614044"/>
          </a:xfrm>
          <a:custGeom>
            <a:avLst/>
            <a:gdLst>
              <a:gd name="connsiteX0" fmla="*/ 0 w 3048124"/>
              <a:gd name="connsiteY0" fmla="*/ 1496272 h 2992544"/>
              <a:gd name="connsiteX1" fmla="*/ 1524062 w 3048124"/>
              <a:gd name="connsiteY1" fmla="*/ 0 h 2992544"/>
              <a:gd name="connsiteX2" fmla="*/ 3048124 w 3048124"/>
              <a:gd name="connsiteY2" fmla="*/ 1496272 h 2992544"/>
              <a:gd name="connsiteX3" fmla="*/ 1524062 w 3048124"/>
              <a:gd name="connsiteY3" fmla="*/ 2992544 h 2992544"/>
              <a:gd name="connsiteX4" fmla="*/ 0 w 3048124"/>
              <a:gd name="connsiteY4" fmla="*/ 1496272 h 2992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124" h="2992544" fill="none" extrusionOk="0">
                <a:moveTo>
                  <a:pt x="0" y="1496272"/>
                </a:moveTo>
                <a:cubicBezTo>
                  <a:pt x="-184546" y="831728"/>
                  <a:pt x="799177" y="-202271"/>
                  <a:pt x="1524062" y="0"/>
                </a:cubicBezTo>
                <a:cubicBezTo>
                  <a:pt x="2454789" y="-217836"/>
                  <a:pt x="3033514" y="702927"/>
                  <a:pt x="3048124" y="1496272"/>
                </a:cubicBezTo>
                <a:cubicBezTo>
                  <a:pt x="3004592" y="2234147"/>
                  <a:pt x="2557622" y="2828429"/>
                  <a:pt x="1524062" y="2992544"/>
                </a:cubicBezTo>
                <a:cubicBezTo>
                  <a:pt x="736298" y="3034325"/>
                  <a:pt x="-41386" y="2306512"/>
                  <a:pt x="0" y="1496272"/>
                </a:cubicBezTo>
                <a:close/>
              </a:path>
              <a:path w="3048124" h="2992544" stroke="0" extrusionOk="0">
                <a:moveTo>
                  <a:pt x="0" y="1496272"/>
                </a:moveTo>
                <a:cubicBezTo>
                  <a:pt x="-225442" y="746025"/>
                  <a:pt x="680655" y="87623"/>
                  <a:pt x="1524062" y="0"/>
                </a:cubicBezTo>
                <a:cubicBezTo>
                  <a:pt x="2377173" y="-68539"/>
                  <a:pt x="3181430" y="854754"/>
                  <a:pt x="3048124" y="1496272"/>
                </a:cubicBezTo>
                <a:cubicBezTo>
                  <a:pt x="2909459" y="2278211"/>
                  <a:pt x="2454684" y="2982644"/>
                  <a:pt x="1524062" y="2992544"/>
                </a:cubicBezTo>
                <a:cubicBezTo>
                  <a:pt x="618323" y="2978953"/>
                  <a:pt x="-197184" y="2232336"/>
                  <a:pt x="0" y="149627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29749866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5</a:t>
            </a:r>
            <a:endParaRPr lang="en-US" altLang="ko-KR" sz="3600" dirty="0">
              <a:solidFill>
                <a:schemeClr val="tx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42" name="타원 18">
            <a:extLst>
              <a:ext uri="{FF2B5EF4-FFF2-40B4-BE49-F238E27FC236}">
                <a16:creationId xmlns="" xmlns:a16="http://schemas.microsoft.com/office/drawing/2014/main" id="{A06F3909-987A-4D01-A809-14FB2D3BE2B0}"/>
              </a:ext>
            </a:extLst>
          </p:cNvPr>
          <p:cNvSpPr/>
          <p:nvPr/>
        </p:nvSpPr>
        <p:spPr>
          <a:xfrm rot="20150980">
            <a:off x="1925966" y="5760837"/>
            <a:ext cx="277866" cy="310902"/>
          </a:xfrm>
          <a:custGeom>
            <a:avLst/>
            <a:gdLst>
              <a:gd name="connsiteX0" fmla="*/ 0 w 478683"/>
              <a:gd name="connsiteY0" fmla="*/ 340960 h 681920"/>
              <a:gd name="connsiteX1" fmla="*/ 239342 w 478683"/>
              <a:gd name="connsiteY1" fmla="*/ 0 h 681920"/>
              <a:gd name="connsiteX2" fmla="*/ 478684 w 478683"/>
              <a:gd name="connsiteY2" fmla="*/ 340960 h 681920"/>
              <a:gd name="connsiteX3" fmla="*/ 239342 w 478683"/>
              <a:gd name="connsiteY3" fmla="*/ 681920 h 681920"/>
              <a:gd name="connsiteX4" fmla="*/ 0 w 478683"/>
              <a:gd name="connsiteY4" fmla="*/ 340960 h 68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683" h="681920" fill="none" extrusionOk="0">
                <a:moveTo>
                  <a:pt x="0" y="340960"/>
                </a:moveTo>
                <a:cubicBezTo>
                  <a:pt x="14039" y="140474"/>
                  <a:pt x="100504" y="25676"/>
                  <a:pt x="239342" y="0"/>
                </a:cubicBezTo>
                <a:cubicBezTo>
                  <a:pt x="340894" y="6436"/>
                  <a:pt x="466908" y="149236"/>
                  <a:pt x="478684" y="340960"/>
                </a:cubicBezTo>
                <a:cubicBezTo>
                  <a:pt x="467452" y="556776"/>
                  <a:pt x="346393" y="701242"/>
                  <a:pt x="239342" y="681920"/>
                </a:cubicBezTo>
                <a:cubicBezTo>
                  <a:pt x="74630" y="692320"/>
                  <a:pt x="38830" y="524842"/>
                  <a:pt x="0" y="340960"/>
                </a:cubicBezTo>
                <a:close/>
              </a:path>
              <a:path w="478683" h="681920" stroke="0" extrusionOk="0">
                <a:moveTo>
                  <a:pt x="0" y="340960"/>
                </a:moveTo>
                <a:cubicBezTo>
                  <a:pt x="3371" y="120407"/>
                  <a:pt x="132764" y="9045"/>
                  <a:pt x="239342" y="0"/>
                </a:cubicBezTo>
                <a:cubicBezTo>
                  <a:pt x="354806" y="-7445"/>
                  <a:pt x="462058" y="143089"/>
                  <a:pt x="478684" y="340960"/>
                </a:cubicBezTo>
                <a:cubicBezTo>
                  <a:pt x="494756" y="514609"/>
                  <a:pt x="383226" y="688725"/>
                  <a:pt x="239342" y="681920"/>
                </a:cubicBezTo>
                <a:cubicBezTo>
                  <a:pt x="89184" y="676791"/>
                  <a:pt x="-4903" y="574017"/>
                  <a:pt x="0" y="34096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97080650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19">
            <a:extLst>
              <a:ext uri="{FF2B5EF4-FFF2-40B4-BE49-F238E27FC236}">
                <a16:creationId xmlns="" xmlns:a16="http://schemas.microsoft.com/office/drawing/2014/main" id="{35016994-2214-4940-8B98-624A65E63AC5}"/>
              </a:ext>
            </a:extLst>
          </p:cNvPr>
          <p:cNvSpPr/>
          <p:nvPr/>
        </p:nvSpPr>
        <p:spPr>
          <a:xfrm rot="1449020" flipH="1">
            <a:off x="2779997" y="5675643"/>
            <a:ext cx="256793" cy="299703"/>
          </a:xfrm>
          <a:custGeom>
            <a:avLst/>
            <a:gdLst>
              <a:gd name="connsiteX0" fmla="*/ 0 w 442380"/>
              <a:gd name="connsiteY0" fmla="*/ 328679 h 657357"/>
              <a:gd name="connsiteX1" fmla="*/ 221190 w 442380"/>
              <a:gd name="connsiteY1" fmla="*/ 0 h 657357"/>
              <a:gd name="connsiteX2" fmla="*/ 442380 w 442380"/>
              <a:gd name="connsiteY2" fmla="*/ 328679 h 657357"/>
              <a:gd name="connsiteX3" fmla="*/ 221190 w 442380"/>
              <a:gd name="connsiteY3" fmla="*/ 657358 h 657357"/>
              <a:gd name="connsiteX4" fmla="*/ 0 w 442380"/>
              <a:gd name="connsiteY4" fmla="*/ 328679 h 6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380" h="657357" fill="none" extrusionOk="0">
                <a:moveTo>
                  <a:pt x="0" y="328679"/>
                </a:moveTo>
                <a:cubicBezTo>
                  <a:pt x="9640" y="138792"/>
                  <a:pt x="91452" y="29244"/>
                  <a:pt x="221190" y="0"/>
                </a:cubicBezTo>
                <a:cubicBezTo>
                  <a:pt x="306993" y="7639"/>
                  <a:pt x="418542" y="140238"/>
                  <a:pt x="442380" y="328679"/>
                </a:cubicBezTo>
                <a:cubicBezTo>
                  <a:pt x="439985" y="516070"/>
                  <a:pt x="331263" y="666650"/>
                  <a:pt x="221190" y="657358"/>
                </a:cubicBezTo>
                <a:cubicBezTo>
                  <a:pt x="58226" y="670404"/>
                  <a:pt x="18489" y="508096"/>
                  <a:pt x="0" y="328679"/>
                </a:cubicBezTo>
                <a:close/>
              </a:path>
              <a:path w="442380" h="657357" stroke="0" extrusionOk="0">
                <a:moveTo>
                  <a:pt x="0" y="328679"/>
                </a:moveTo>
                <a:cubicBezTo>
                  <a:pt x="2171" y="126385"/>
                  <a:pt x="117483" y="6518"/>
                  <a:pt x="221190" y="0"/>
                </a:cubicBezTo>
                <a:cubicBezTo>
                  <a:pt x="321893" y="-9554"/>
                  <a:pt x="422847" y="135919"/>
                  <a:pt x="442380" y="328679"/>
                </a:cubicBezTo>
                <a:cubicBezTo>
                  <a:pt x="447627" y="505418"/>
                  <a:pt x="364692" y="669773"/>
                  <a:pt x="221190" y="657358"/>
                </a:cubicBezTo>
                <a:cubicBezTo>
                  <a:pt x="73620" y="650106"/>
                  <a:pt x="-2420" y="532289"/>
                  <a:pt x="0" y="32867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997080650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586F72EA-50CE-4C5C-BDB5-2AA6F4CDB0BF}"/>
              </a:ext>
            </a:extLst>
          </p:cNvPr>
          <p:cNvSpPr/>
          <p:nvPr/>
        </p:nvSpPr>
        <p:spPr>
          <a:xfrm>
            <a:off x="514953" y="1934118"/>
            <a:ext cx="4721189" cy="4609455"/>
          </a:xfrm>
          <a:custGeom>
            <a:avLst/>
            <a:gdLst>
              <a:gd name="connsiteX0" fmla="*/ 0 w 10023662"/>
              <a:gd name="connsiteY0" fmla="*/ 0 h 4261950"/>
              <a:gd name="connsiteX1" fmla="*/ 367534 w 10023662"/>
              <a:gd name="connsiteY1" fmla="*/ 0 h 4261950"/>
              <a:gd name="connsiteX2" fmla="*/ 935542 w 10023662"/>
              <a:gd name="connsiteY2" fmla="*/ 0 h 4261950"/>
              <a:gd name="connsiteX3" fmla="*/ 1603786 w 10023662"/>
              <a:gd name="connsiteY3" fmla="*/ 0 h 4261950"/>
              <a:gd name="connsiteX4" fmla="*/ 2071557 w 10023662"/>
              <a:gd name="connsiteY4" fmla="*/ 0 h 4261950"/>
              <a:gd name="connsiteX5" fmla="*/ 2940274 w 10023662"/>
              <a:gd name="connsiteY5" fmla="*/ 0 h 4261950"/>
              <a:gd name="connsiteX6" fmla="*/ 3608518 w 10023662"/>
              <a:gd name="connsiteY6" fmla="*/ 0 h 4261950"/>
              <a:gd name="connsiteX7" fmla="*/ 4376999 w 10023662"/>
              <a:gd name="connsiteY7" fmla="*/ 0 h 4261950"/>
              <a:gd name="connsiteX8" fmla="*/ 4744533 w 10023662"/>
              <a:gd name="connsiteY8" fmla="*/ 0 h 4261950"/>
              <a:gd name="connsiteX9" fmla="*/ 5613251 w 10023662"/>
              <a:gd name="connsiteY9" fmla="*/ 0 h 4261950"/>
              <a:gd name="connsiteX10" fmla="*/ 6381731 w 10023662"/>
              <a:gd name="connsiteY10" fmla="*/ 0 h 4261950"/>
              <a:gd name="connsiteX11" fmla="*/ 7250449 w 10023662"/>
              <a:gd name="connsiteY11" fmla="*/ 0 h 4261950"/>
              <a:gd name="connsiteX12" fmla="*/ 7918693 w 10023662"/>
              <a:gd name="connsiteY12" fmla="*/ 0 h 4261950"/>
              <a:gd name="connsiteX13" fmla="*/ 8787410 w 10023662"/>
              <a:gd name="connsiteY13" fmla="*/ 0 h 4261950"/>
              <a:gd name="connsiteX14" fmla="*/ 9355418 w 10023662"/>
              <a:gd name="connsiteY14" fmla="*/ 0 h 4261950"/>
              <a:gd name="connsiteX15" fmla="*/ 10023662 w 10023662"/>
              <a:gd name="connsiteY15" fmla="*/ 0 h 4261950"/>
              <a:gd name="connsiteX16" fmla="*/ 10023662 w 10023662"/>
              <a:gd name="connsiteY16" fmla="*/ 694089 h 4261950"/>
              <a:gd name="connsiteX17" fmla="*/ 10023662 w 10023662"/>
              <a:gd name="connsiteY17" fmla="*/ 1175081 h 4261950"/>
              <a:gd name="connsiteX18" fmla="*/ 10023662 w 10023662"/>
              <a:gd name="connsiteY18" fmla="*/ 1783930 h 4261950"/>
              <a:gd name="connsiteX19" fmla="*/ 10023662 w 10023662"/>
              <a:gd name="connsiteY19" fmla="*/ 2307541 h 4261950"/>
              <a:gd name="connsiteX20" fmla="*/ 10023662 w 10023662"/>
              <a:gd name="connsiteY20" fmla="*/ 2959011 h 4261950"/>
              <a:gd name="connsiteX21" fmla="*/ 10023662 w 10023662"/>
              <a:gd name="connsiteY21" fmla="*/ 3610480 h 4261950"/>
              <a:gd name="connsiteX22" fmla="*/ 10023662 w 10023662"/>
              <a:gd name="connsiteY22" fmla="*/ 4261950 h 4261950"/>
              <a:gd name="connsiteX23" fmla="*/ 9255181 w 10023662"/>
              <a:gd name="connsiteY23" fmla="*/ 4261950 h 4261950"/>
              <a:gd name="connsiteX24" fmla="*/ 8386464 w 10023662"/>
              <a:gd name="connsiteY24" fmla="*/ 4261950 h 4261950"/>
              <a:gd name="connsiteX25" fmla="*/ 8018930 w 10023662"/>
              <a:gd name="connsiteY25" fmla="*/ 4261950 h 4261950"/>
              <a:gd name="connsiteX26" fmla="*/ 7551159 w 10023662"/>
              <a:gd name="connsiteY26" fmla="*/ 4261950 h 4261950"/>
              <a:gd name="connsiteX27" fmla="*/ 7083388 w 10023662"/>
              <a:gd name="connsiteY27" fmla="*/ 4261950 h 4261950"/>
              <a:gd name="connsiteX28" fmla="*/ 6415144 w 10023662"/>
              <a:gd name="connsiteY28" fmla="*/ 4261950 h 4261950"/>
              <a:gd name="connsiteX29" fmla="*/ 5546426 w 10023662"/>
              <a:gd name="connsiteY29" fmla="*/ 4261950 h 4261950"/>
              <a:gd name="connsiteX30" fmla="*/ 4777946 w 10023662"/>
              <a:gd name="connsiteY30" fmla="*/ 4261950 h 4261950"/>
              <a:gd name="connsiteX31" fmla="*/ 4410411 w 10023662"/>
              <a:gd name="connsiteY31" fmla="*/ 4261950 h 4261950"/>
              <a:gd name="connsiteX32" fmla="*/ 3541694 w 10023662"/>
              <a:gd name="connsiteY32" fmla="*/ 4261950 h 4261950"/>
              <a:gd name="connsiteX33" fmla="*/ 3073923 w 10023662"/>
              <a:gd name="connsiteY33" fmla="*/ 4261950 h 4261950"/>
              <a:gd name="connsiteX34" fmla="*/ 2505916 w 10023662"/>
              <a:gd name="connsiteY34" fmla="*/ 4261950 h 4261950"/>
              <a:gd name="connsiteX35" fmla="*/ 1737435 w 10023662"/>
              <a:gd name="connsiteY35" fmla="*/ 4261950 h 4261950"/>
              <a:gd name="connsiteX36" fmla="*/ 1169427 w 10023662"/>
              <a:gd name="connsiteY36" fmla="*/ 4261950 h 4261950"/>
              <a:gd name="connsiteX37" fmla="*/ 701656 w 10023662"/>
              <a:gd name="connsiteY37" fmla="*/ 4261950 h 4261950"/>
              <a:gd name="connsiteX38" fmla="*/ 0 w 10023662"/>
              <a:gd name="connsiteY38" fmla="*/ 4261950 h 4261950"/>
              <a:gd name="connsiteX39" fmla="*/ 0 w 10023662"/>
              <a:gd name="connsiteY39" fmla="*/ 3695720 h 4261950"/>
              <a:gd name="connsiteX40" fmla="*/ 0 w 10023662"/>
              <a:gd name="connsiteY40" fmla="*/ 3001631 h 4261950"/>
              <a:gd name="connsiteX41" fmla="*/ 0 w 10023662"/>
              <a:gd name="connsiteY41" fmla="*/ 2478020 h 4261950"/>
              <a:gd name="connsiteX42" fmla="*/ 0 w 10023662"/>
              <a:gd name="connsiteY42" fmla="*/ 1997028 h 4261950"/>
              <a:gd name="connsiteX43" fmla="*/ 0 w 10023662"/>
              <a:gd name="connsiteY43" fmla="*/ 1345559 h 4261950"/>
              <a:gd name="connsiteX44" fmla="*/ 0 w 10023662"/>
              <a:gd name="connsiteY44" fmla="*/ 651470 h 4261950"/>
              <a:gd name="connsiteX45" fmla="*/ 0 w 10023662"/>
              <a:gd name="connsiteY45" fmla="*/ 0 h 42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023662" h="4261950" fill="none" extrusionOk="0">
                <a:moveTo>
                  <a:pt x="0" y="0"/>
                </a:moveTo>
                <a:cubicBezTo>
                  <a:pt x="116894" y="9194"/>
                  <a:pt x="258720" y="-17753"/>
                  <a:pt x="367534" y="0"/>
                </a:cubicBezTo>
                <a:cubicBezTo>
                  <a:pt x="476348" y="17753"/>
                  <a:pt x="803162" y="16838"/>
                  <a:pt x="935542" y="0"/>
                </a:cubicBezTo>
                <a:cubicBezTo>
                  <a:pt x="1067922" y="-16838"/>
                  <a:pt x="1275588" y="-15084"/>
                  <a:pt x="1603786" y="0"/>
                </a:cubicBezTo>
                <a:cubicBezTo>
                  <a:pt x="1931984" y="15084"/>
                  <a:pt x="1909329" y="4098"/>
                  <a:pt x="2071557" y="0"/>
                </a:cubicBezTo>
                <a:cubicBezTo>
                  <a:pt x="2233785" y="-4098"/>
                  <a:pt x="2554196" y="-3318"/>
                  <a:pt x="2940274" y="0"/>
                </a:cubicBezTo>
                <a:cubicBezTo>
                  <a:pt x="3326352" y="3318"/>
                  <a:pt x="3439533" y="-21260"/>
                  <a:pt x="3608518" y="0"/>
                </a:cubicBezTo>
                <a:cubicBezTo>
                  <a:pt x="3777503" y="21260"/>
                  <a:pt x="4018502" y="-23834"/>
                  <a:pt x="4376999" y="0"/>
                </a:cubicBezTo>
                <a:cubicBezTo>
                  <a:pt x="4735496" y="23834"/>
                  <a:pt x="4605386" y="14303"/>
                  <a:pt x="4744533" y="0"/>
                </a:cubicBezTo>
                <a:cubicBezTo>
                  <a:pt x="4883680" y="-14303"/>
                  <a:pt x="5249893" y="-9333"/>
                  <a:pt x="5613251" y="0"/>
                </a:cubicBezTo>
                <a:cubicBezTo>
                  <a:pt x="5976609" y="9333"/>
                  <a:pt x="6131117" y="6272"/>
                  <a:pt x="6381731" y="0"/>
                </a:cubicBezTo>
                <a:cubicBezTo>
                  <a:pt x="6632345" y="-6272"/>
                  <a:pt x="6969101" y="37881"/>
                  <a:pt x="7250449" y="0"/>
                </a:cubicBezTo>
                <a:cubicBezTo>
                  <a:pt x="7531797" y="-37881"/>
                  <a:pt x="7697627" y="9358"/>
                  <a:pt x="7918693" y="0"/>
                </a:cubicBezTo>
                <a:cubicBezTo>
                  <a:pt x="8139759" y="-9358"/>
                  <a:pt x="8497730" y="13426"/>
                  <a:pt x="8787410" y="0"/>
                </a:cubicBezTo>
                <a:cubicBezTo>
                  <a:pt x="9077090" y="-13426"/>
                  <a:pt x="9140646" y="-19781"/>
                  <a:pt x="9355418" y="0"/>
                </a:cubicBezTo>
                <a:cubicBezTo>
                  <a:pt x="9570190" y="19781"/>
                  <a:pt x="9751132" y="-12665"/>
                  <a:pt x="10023662" y="0"/>
                </a:cubicBezTo>
                <a:cubicBezTo>
                  <a:pt x="9989460" y="232089"/>
                  <a:pt x="10053238" y="413662"/>
                  <a:pt x="10023662" y="694089"/>
                </a:cubicBezTo>
                <a:cubicBezTo>
                  <a:pt x="9994086" y="974516"/>
                  <a:pt x="10029197" y="1050799"/>
                  <a:pt x="10023662" y="1175081"/>
                </a:cubicBezTo>
                <a:cubicBezTo>
                  <a:pt x="10018127" y="1299363"/>
                  <a:pt x="10026780" y="1512309"/>
                  <a:pt x="10023662" y="1783930"/>
                </a:cubicBezTo>
                <a:cubicBezTo>
                  <a:pt x="10020544" y="2055551"/>
                  <a:pt x="10002419" y="2122338"/>
                  <a:pt x="10023662" y="2307541"/>
                </a:cubicBezTo>
                <a:cubicBezTo>
                  <a:pt x="10044905" y="2492744"/>
                  <a:pt x="10014325" y="2670960"/>
                  <a:pt x="10023662" y="2959011"/>
                </a:cubicBezTo>
                <a:cubicBezTo>
                  <a:pt x="10033000" y="3247062"/>
                  <a:pt x="10045503" y="3466484"/>
                  <a:pt x="10023662" y="3610480"/>
                </a:cubicBezTo>
                <a:cubicBezTo>
                  <a:pt x="10001821" y="3754476"/>
                  <a:pt x="10045586" y="3994394"/>
                  <a:pt x="10023662" y="4261950"/>
                </a:cubicBezTo>
                <a:cubicBezTo>
                  <a:pt x="9863705" y="4288197"/>
                  <a:pt x="9475076" y="4274618"/>
                  <a:pt x="9255181" y="4261950"/>
                </a:cubicBezTo>
                <a:cubicBezTo>
                  <a:pt x="9035286" y="4249282"/>
                  <a:pt x="8685943" y="4294414"/>
                  <a:pt x="8386464" y="4261950"/>
                </a:cubicBezTo>
                <a:cubicBezTo>
                  <a:pt x="8086985" y="4229486"/>
                  <a:pt x="8159653" y="4245500"/>
                  <a:pt x="8018930" y="4261950"/>
                </a:cubicBezTo>
                <a:cubicBezTo>
                  <a:pt x="7878207" y="4278400"/>
                  <a:pt x="7766999" y="4249735"/>
                  <a:pt x="7551159" y="4261950"/>
                </a:cubicBezTo>
                <a:cubicBezTo>
                  <a:pt x="7335319" y="4274165"/>
                  <a:pt x="7267358" y="4281290"/>
                  <a:pt x="7083388" y="4261950"/>
                </a:cubicBezTo>
                <a:cubicBezTo>
                  <a:pt x="6899418" y="4242610"/>
                  <a:pt x="6721338" y="4292884"/>
                  <a:pt x="6415144" y="4261950"/>
                </a:cubicBezTo>
                <a:cubicBezTo>
                  <a:pt x="6108950" y="4231016"/>
                  <a:pt x="5884563" y="4233233"/>
                  <a:pt x="5546426" y="4261950"/>
                </a:cubicBezTo>
                <a:cubicBezTo>
                  <a:pt x="5208289" y="4290667"/>
                  <a:pt x="5051308" y="4246497"/>
                  <a:pt x="4777946" y="4261950"/>
                </a:cubicBezTo>
                <a:cubicBezTo>
                  <a:pt x="4504584" y="4277403"/>
                  <a:pt x="4505221" y="4279195"/>
                  <a:pt x="4410411" y="4261950"/>
                </a:cubicBezTo>
                <a:cubicBezTo>
                  <a:pt x="4315602" y="4244705"/>
                  <a:pt x="3944600" y="4221920"/>
                  <a:pt x="3541694" y="4261950"/>
                </a:cubicBezTo>
                <a:cubicBezTo>
                  <a:pt x="3138788" y="4301980"/>
                  <a:pt x="3255958" y="4248374"/>
                  <a:pt x="3073923" y="4261950"/>
                </a:cubicBezTo>
                <a:cubicBezTo>
                  <a:pt x="2891888" y="4275526"/>
                  <a:pt x="2684138" y="4250525"/>
                  <a:pt x="2505916" y="4261950"/>
                </a:cubicBezTo>
                <a:cubicBezTo>
                  <a:pt x="2327694" y="4273375"/>
                  <a:pt x="2045832" y="4253009"/>
                  <a:pt x="1737435" y="4261950"/>
                </a:cubicBezTo>
                <a:cubicBezTo>
                  <a:pt x="1429038" y="4270891"/>
                  <a:pt x="1303194" y="4248533"/>
                  <a:pt x="1169427" y="4261950"/>
                </a:cubicBezTo>
                <a:cubicBezTo>
                  <a:pt x="1035660" y="4275367"/>
                  <a:pt x="820814" y="4257334"/>
                  <a:pt x="701656" y="4261950"/>
                </a:cubicBezTo>
                <a:cubicBezTo>
                  <a:pt x="582498" y="4266566"/>
                  <a:pt x="332859" y="4292544"/>
                  <a:pt x="0" y="4261950"/>
                </a:cubicBezTo>
                <a:cubicBezTo>
                  <a:pt x="-3728" y="4107058"/>
                  <a:pt x="13094" y="3972997"/>
                  <a:pt x="0" y="3695720"/>
                </a:cubicBezTo>
                <a:cubicBezTo>
                  <a:pt x="-13094" y="3418443"/>
                  <a:pt x="32772" y="3293038"/>
                  <a:pt x="0" y="3001631"/>
                </a:cubicBezTo>
                <a:cubicBezTo>
                  <a:pt x="-32772" y="2710224"/>
                  <a:pt x="-6024" y="2601119"/>
                  <a:pt x="0" y="2478020"/>
                </a:cubicBezTo>
                <a:cubicBezTo>
                  <a:pt x="6024" y="2354921"/>
                  <a:pt x="-419" y="2208962"/>
                  <a:pt x="0" y="1997028"/>
                </a:cubicBezTo>
                <a:cubicBezTo>
                  <a:pt x="419" y="1785094"/>
                  <a:pt x="-18647" y="1577152"/>
                  <a:pt x="0" y="1345559"/>
                </a:cubicBezTo>
                <a:cubicBezTo>
                  <a:pt x="18647" y="1113966"/>
                  <a:pt x="-15469" y="851665"/>
                  <a:pt x="0" y="651470"/>
                </a:cubicBezTo>
                <a:cubicBezTo>
                  <a:pt x="15469" y="451275"/>
                  <a:pt x="7310" y="323785"/>
                  <a:pt x="0" y="0"/>
                </a:cubicBezTo>
                <a:close/>
              </a:path>
              <a:path w="10023662" h="4261950" stroke="0" extrusionOk="0">
                <a:moveTo>
                  <a:pt x="0" y="0"/>
                </a:moveTo>
                <a:cubicBezTo>
                  <a:pt x="264949" y="21728"/>
                  <a:pt x="476892" y="-32741"/>
                  <a:pt x="668244" y="0"/>
                </a:cubicBezTo>
                <a:cubicBezTo>
                  <a:pt x="859596" y="32741"/>
                  <a:pt x="1198082" y="19703"/>
                  <a:pt x="1336488" y="0"/>
                </a:cubicBezTo>
                <a:cubicBezTo>
                  <a:pt x="1474894" y="-19703"/>
                  <a:pt x="1927408" y="-9894"/>
                  <a:pt x="2205206" y="0"/>
                </a:cubicBezTo>
                <a:cubicBezTo>
                  <a:pt x="2483004" y="9894"/>
                  <a:pt x="2464393" y="-22545"/>
                  <a:pt x="2672977" y="0"/>
                </a:cubicBezTo>
                <a:cubicBezTo>
                  <a:pt x="2881561" y="22545"/>
                  <a:pt x="3195610" y="-23886"/>
                  <a:pt x="3441457" y="0"/>
                </a:cubicBezTo>
                <a:cubicBezTo>
                  <a:pt x="3687304" y="23886"/>
                  <a:pt x="3632120" y="16599"/>
                  <a:pt x="3808992" y="0"/>
                </a:cubicBezTo>
                <a:cubicBezTo>
                  <a:pt x="3985865" y="-16599"/>
                  <a:pt x="4065893" y="-13055"/>
                  <a:pt x="4176526" y="0"/>
                </a:cubicBezTo>
                <a:cubicBezTo>
                  <a:pt x="4287159" y="13055"/>
                  <a:pt x="4430749" y="-13885"/>
                  <a:pt x="4544060" y="0"/>
                </a:cubicBezTo>
                <a:cubicBezTo>
                  <a:pt x="4657371" y="13885"/>
                  <a:pt x="4794667" y="13819"/>
                  <a:pt x="4911594" y="0"/>
                </a:cubicBezTo>
                <a:cubicBezTo>
                  <a:pt x="5028521" y="-13819"/>
                  <a:pt x="5167153" y="-6211"/>
                  <a:pt x="5279129" y="0"/>
                </a:cubicBezTo>
                <a:cubicBezTo>
                  <a:pt x="5391106" y="6211"/>
                  <a:pt x="5600752" y="-9994"/>
                  <a:pt x="5746900" y="0"/>
                </a:cubicBezTo>
                <a:cubicBezTo>
                  <a:pt x="5893048" y="9994"/>
                  <a:pt x="6164414" y="-27886"/>
                  <a:pt x="6515380" y="0"/>
                </a:cubicBezTo>
                <a:cubicBezTo>
                  <a:pt x="6866346" y="27886"/>
                  <a:pt x="6955074" y="16491"/>
                  <a:pt x="7083388" y="0"/>
                </a:cubicBezTo>
                <a:cubicBezTo>
                  <a:pt x="7211702" y="-16491"/>
                  <a:pt x="7326357" y="-3868"/>
                  <a:pt x="7450922" y="0"/>
                </a:cubicBezTo>
                <a:cubicBezTo>
                  <a:pt x="7575487" y="3868"/>
                  <a:pt x="7941754" y="-37817"/>
                  <a:pt x="8219403" y="0"/>
                </a:cubicBezTo>
                <a:cubicBezTo>
                  <a:pt x="8497052" y="37817"/>
                  <a:pt x="8482312" y="-21559"/>
                  <a:pt x="8687174" y="0"/>
                </a:cubicBezTo>
                <a:cubicBezTo>
                  <a:pt x="8892036" y="21559"/>
                  <a:pt x="9147537" y="12219"/>
                  <a:pt x="9455654" y="0"/>
                </a:cubicBezTo>
                <a:cubicBezTo>
                  <a:pt x="9763771" y="-12219"/>
                  <a:pt x="9823341" y="-11559"/>
                  <a:pt x="10023662" y="0"/>
                </a:cubicBezTo>
                <a:cubicBezTo>
                  <a:pt x="10017854" y="158010"/>
                  <a:pt x="10003450" y="373567"/>
                  <a:pt x="10023662" y="480992"/>
                </a:cubicBezTo>
                <a:cubicBezTo>
                  <a:pt x="10043874" y="588417"/>
                  <a:pt x="10025905" y="952610"/>
                  <a:pt x="10023662" y="1089841"/>
                </a:cubicBezTo>
                <a:cubicBezTo>
                  <a:pt x="10021419" y="1227072"/>
                  <a:pt x="10001629" y="1416645"/>
                  <a:pt x="10023662" y="1698691"/>
                </a:cubicBezTo>
                <a:cubicBezTo>
                  <a:pt x="10045696" y="1980737"/>
                  <a:pt x="10021299" y="2191793"/>
                  <a:pt x="10023662" y="2350161"/>
                </a:cubicBezTo>
                <a:cubicBezTo>
                  <a:pt x="10026026" y="2508529"/>
                  <a:pt x="9989413" y="2848041"/>
                  <a:pt x="10023662" y="3044250"/>
                </a:cubicBezTo>
                <a:cubicBezTo>
                  <a:pt x="10057911" y="3240459"/>
                  <a:pt x="10014085" y="3288961"/>
                  <a:pt x="10023662" y="3525241"/>
                </a:cubicBezTo>
                <a:cubicBezTo>
                  <a:pt x="10033239" y="3761521"/>
                  <a:pt x="9993808" y="3926343"/>
                  <a:pt x="10023662" y="4261950"/>
                </a:cubicBezTo>
                <a:cubicBezTo>
                  <a:pt x="9778925" y="4267378"/>
                  <a:pt x="9595629" y="4279394"/>
                  <a:pt x="9455654" y="4261950"/>
                </a:cubicBezTo>
                <a:cubicBezTo>
                  <a:pt x="9315679" y="4244506"/>
                  <a:pt x="9019971" y="4225994"/>
                  <a:pt x="8586937" y="4261950"/>
                </a:cubicBezTo>
                <a:cubicBezTo>
                  <a:pt x="8153903" y="4297906"/>
                  <a:pt x="8290361" y="4282641"/>
                  <a:pt x="8119166" y="4261950"/>
                </a:cubicBezTo>
                <a:cubicBezTo>
                  <a:pt x="7947971" y="4241259"/>
                  <a:pt x="7527436" y="4282553"/>
                  <a:pt x="7250449" y="4261950"/>
                </a:cubicBezTo>
                <a:cubicBezTo>
                  <a:pt x="6973462" y="4241347"/>
                  <a:pt x="6956756" y="4270212"/>
                  <a:pt x="6882915" y="4261950"/>
                </a:cubicBezTo>
                <a:cubicBezTo>
                  <a:pt x="6809074" y="4253688"/>
                  <a:pt x="6552195" y="4276962"/>
                  <a:pt x="6415144" y="4261950"/>
                </a:cubicBezTo>
                <a:cubicBezTo>
                  <a:pt x="6278093" y="4246938"/>
                  <a:pt x="6058088" y="4255782"/>
                  <a:pt x="5847136" y="4261950"/>
                </a:cubicBezTo>
                <a:cubicBezTo>
                  <a:pt x="5636184" y="4268118"/>
                  <a:pt x="5659787" y="4270841"/>
                  <a:pt x="5479602" y="4261950"/>
                </a:cubicBezTo>
                <a:cubicBezTo>
                  <a:pt x="5299417" y="4253059"/>
                  <a:pt x="5047354" y="4240779"/>
                  <a:pt x="4911594" y="4261950"/>
                </a:cubicBezTo>
                <a:cubicBezTo>
                  <a:pt x="4775834" y="4283121"/>
                  <a:pt x="4563153" y="4238442"/>
                  <a:pt x="4343587" y="4261950"/>
                </a:cubicBezTo>
                <a:cubicBezTo>
                  <a:pt x="4124021" y="4285458"/>
                  <a:pt x="3745585" y="4238956"/>
                  <a:pt x="3575106" y="4261950"/>
                </a:cubicBezTo>
                <a:cubicBezTo>
                  <a:pt x="3404627" y="4284944"/>
                  <a:pt x="3307381" y="4274983"/>
                  <a:pt x="3207572" y="4261950"/>
                </a:cubicBezTo>
                <a:cubicBezTo>
                  <a:pt x="3107763" y="4248917"/>
                  <a:pt x="2957835" y="4275047"/>
                  <a:pt x="2840038" y="4261950"/>
                </a:cubicBezTo>
                <a:cubicBezTo>
                  <a:pt x="2722241" y="4248853"/>
                  <a:pt x="2476375" y="4271574"/>
                  <a:pt x="2272030" y="4261950"/>
                </a:cubicBezTo>
                <a:cubicBezTo>
                  <a:pt x="2067685" y="4252326"/>
                  <a:pt x="1800090" y="4229150"/>
                  <a:pt x="1603786" y="4261950"/>
                </a:cubicBezTo>
                <a:cubicBezTo>
                  <a:pt x="1407482" y="4294750"/>
                  <a:pt x="1302416" y="4269036"/>
                  <a:pt x="1136015" y="4261950"/>
                </a:cubicBezTo>
                <a:cubicBezTo>
                  <a:pt x="969614" y="4254864"/>
                  <a:pt x="511255" y="4294514"/>
                  <a:pt x="0" y="4261950"/>
                </a:cubicBezTo>
                <a:cubicBezTo>
                  <a:pt x="-1087" y="4058516"/>
                  <a:pt x="-234" y="4000034"/>
                  <a:pt x="0" y="3780959"/>
                </a:cubicBezTo>
                <a:cubicBezTo>
                  <a:pt x="234" y="3561884"/>
                  <a:pt x="-3655" y="3442678"/>
                  <a:pt x="0" y="3214728"/>
                </a:cubicBezTo>
                <a:cubicBezTo>
                  <a:pt x="3655" y="2986778"/>
                  <a:pt x="-17867" y="2815736"/>
                  <a:pt x="0" y="2520639"/>
                </a:cubicBezTo>
                <a:cubicBezTo>
                  <a:pt x="17867" y="2225542"/>
                  <a:pt x="-23756" y="2144538"/>
                  <a:pt x="0" y="1997028"/>
                </a:cubicBezTo>
                <a:cubicBezTo>
                  <a:pt x="23756" y="1849518"/>
                  <a:pt x="12528" y="1733787"/>
                  <a:pt x="0" y="1516037"/>
                </a:cubicBezTo>
                <a:cubicBezTo>
                  <a:pt x="-12528" y="1298287"/>
                  <a:pt x="-16397" y="1131601"/>
                  <a:pt x="0" y="864567"/>
                </a:cubicBezTo>
                <a:cubicBezTo>
                  <a:pt x="16397" y="597533"/>
                  <a:pt x="-17891" y="273027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56876971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>
              <a:solidFill>
                <a:schemeClr val="tx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B3C27606-F84C-458A-B2C8-062D36DFB1F0}"/>
              </a:ext>
            </a:extLst>
          </p:cNvPr>
          <p:cNvSpPr/>
          <p:nvPr/>
        </p:nvSpPr>
        <p:spPr>
          <a:xfrm>
            <a:off x="4149419" y="662475"/>
            <a:ext cx="6682747" cy="869577"/>
          </a:xfrm>
          <a:custGeom>
            <a:avLst/>
            <a:gdLst>
              <a:gd name="connsiteX0" fmla="*/ 0 w 6682747"/>
              <a:gd name="connsiteY0" fmla="*/ 0 h 869577"/>
              <a:gd name="connsiteX1" fmla="*/ 534620 w 6682747"/>
              <a:gd name="connsiteY1" fmla="*/ 0 h 869577"/>
              <a:gd name="connsiteX2" fmla="*/ 1269722 w 6682747"/>
              <a:gd name="connsiteY2" fmla="*/ 0 h 869577"/>
              <a:gd name="connsiteX3" fmla="*/ 2071652 w 6682747"/>
              <a:gd name="connsiteY3" fmla="*/ 0 h 869577"/>
              <a:gd name="connsiteX4" fmla="*/ 2873581 w 6682747"/>
              <a:gd name="connsiteY4" fmla="*/ 0 h 869577"/>
              <a:gd name="connsiteX5" fmla="*/ 3341374 w 6682747"/>
              <a:gd name="connsiteY5" fmla="*/ 0 h 869577"/>
              <a:gd name="connsiteX6" fmla="*/ 4143303 w 6682747"/>
              <a:gd name="connsiteY6" fmla="*/ 0 h 869577"/>
              <a:gd name="connsiteX7" fmla="*/ 4945233 w 6682747"/>
              <a:gd name="connsiteY7" fmla="*/ 0 h 869577"/>
              <a:gd name="connsiteX8" fmla="*/ 5747162 w 6682747"/>
              <a:gd name="connsiteY8" fmla="*/ 0 h 869577"/>
              <a:gd name="connsiteX9" fmla="*/ 6682747 w 6682747"/>
              <a:gd name="connsiteY9" fmla="*/ 0 h 869577"/>
              <a:gd name="connsiteX10" fmla="*/ 6682747 w 6682747"/>
              <a:gd name="connsiteY10" fmla="*/ 408701 h 869577"/>
              <a:gd name="connsiteX11" fmla="*/ 6682747 w 6682747"/>
              <a:gd name="connsiteY11" fmla="*/ 869577 h 869577"/>
              <a:gd name="connsiteX12" fmla="*/ 5947645 w 6682747"/>
              <a:gd name="connsiteY12" fmla="*/ 869577 h 869577"/>
              <a:gd name="connsiteX13" fmla="*/ 5145715 w 6682747"/>
              <a:gd name="connsiteY13" fmla="*/ 869577 h 869577"/>
              <a:gd name="connsiteX14" fmla="*/ 4343786 w 6682747"/>
              <a:gd name="connsiteY14" fmla="*/ 869577 h 869577"/>
              <a:gd name="connsiteX15" fmla="*/ 3541856 w 6682747"/>
              <a:gd name="connsiteY15" fmla="*/ 869577 h 869577"/>
              <a:gd name="connsiteX16" fmla="*/ 2806754 w 6682747"/>
              <a:gd name="connsiteY16" fmla="*/ 869577 h 869577"/>
              <a:gd name="connsiteX17" fmla="*/ 2071652 w 6682747"/>
              <a:gd name="connsiteY17" fmla="*/ 869577 h 869577"/>
              <a:gd name="connsiteX18" fmla="*/ 1603859 w 6682747"/>
              <a:gd name="connsiteY18" fmla="*/ 869577 h 869577"/>
              <a:gd name="connsiteX19" fmla="*/ 1136067 w 6682747"/>
              <a:gd name="connsiteY19" fmla="*/ 869577 h 869577"/>
              <a:gd name="connsiteX20" fmla="*/ 0 w 6682747"/>
              <a:gd name="connsiteY20" fmla="*/ 869577 h 869577"/>
              <a:gd name="connsiteX21" fmla="*/ 0 w 6682747"/>
              <a:gd name="connsiteY21" fmla="*/ 434789 h 869577"/>
              <a:gd name="connsiteX22" fmla="*/ 0 w 6682747"/>
              <a:gd name="connsiteY22" fmla="*/ 0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82747" h="869577" fill="none" extrusionOk="0">
                <a:moveTo>
                  <a:pt x="0" y="0"/>
                </a:moveTo>
                <a:cubicBezTo>
                  <a:pt x="249887" y="-23220"/>
                  <a:pt x="292578" y="-8465"/>
                  <a:pt x="534620" y="0"/>
                </a:cubicBezTo>
                <a:cubicBezTo>
                  <a:pt x="776662" y="8465"/>
                  <a:pt x="977295" y="-30765"/>
                  <a:pt x="1269722" y="0"/>
                </a:cubicBezTo>
                <a:cubicBezTo>
                  <a:pt x="1562149" y="30765"/>
                  <a:pt x="1805678" y="30461"/>
                  <a:pt x="2071652" y="0"/>
                </a:cubicBezTo>
                <a:cubicBezTo>
                  <a:pt x="2337626" y="-30461"/>
                  <a:pt x="2573093" y="-712"/>
                  <a:pt x="2873581" y="0"/>
                </a:cubicBezTo>
                <a:cubicBezTo>
                  <a:pt x="3174069" y="712"/>
                  <a:pt x="3180614" y="9688"/>
                  <a:pt x="3341374" y="0"/>
                </a:cubicBezTo>
                <a:cubicBezTo>
                  <a:pt x="3502134" y="-9688"/>
                  <a:pt x="3812496" y="-1324"/>
                  <a:pt x="4143303" y="0"/>
                </a:cubicBezTo>
                <a:cubicBezTo>
                  <a:pt x="4474110" y="1324"/>
                  <a:pt x="4737956" y="26368"/>
                  <a:pt x="4945233" y="0"/>
                </a:cubicBezTo>
                <a:cubicBezTo>
                  <a:pt x="5152510" y="-26368"/>
                  <a:pt x="5394983" y="-22020"/>
                  <a:pt x="5747162" y="0"/>
                </a:cubicBezTo>
                <a:cubicBezTo>
                  <a:pt x="6099341" y="22020"/>
                  <a:pt x="6249182" y="-7193"/>
                  <a:pt x="6682747" y="0"/>
                </a:cubicBezTo>
                <a:cubicBezTo>
                  <a:pt x="6692674" y="86388"/>
                  <a:pt x="6674795" y="278903"/>
                  <a:pt x="6682747" y="408701"/>
                </a:cubicBezTo>
                <a:cubicBezTo>
                  <a:pt x="6690699" y="538499"/>
                  <a:pt x="6700395" y="743137"/>
                  <a:pt x="6682747" y="869577"/>
                </a:cubicBezTo>
                <a:cubicBezTo>
                  <a:pt x="6484553" y="859997"/>
                  <a:pt x="6199042" y="837625"/>
                  <a:pt x="5947645" y="869577"/>
                </a:cubicBezTo>
                <a:cubicBezTo>
                  <a:pt x="5696248" y="901529"/>
                  <a:pt x="5311500" y="855251"/>
                  <a:pt x="5145715" y="869577"/>
                </a:cubicBezTo>
                <a:cubicBezTo>
                  <a:pt x="4979930" y="883904"/>
                  <a:pt x="4686323" y="865692"/>
                  <a:pt x="4343786" y="869577"/>
                </a:cubicBezTo>
                <a:cubicBezTo>
                  <a:pt x="4001249" y="873462"/>
                  <a:pt x="3849641" y="888455"/>
                  <a:pt x="3541856" y="869577"/>
                </a:cubicBezTo>
                <a:cubicBezTo>
                  <a:pt x="3234071" y="850700"/>
                  <a:pt x="3152229" y="843246"/>
                  <a:pt x="2806754" y="869577"/>
                </a:cubicBezTo>
                <a:cubicBezTo>
                  <a:pt x="2461279" y="895908"/>
                  <a:pt x="2292561" y="840533"/>
                  <a:pt x="2071652" y="869577"/>
                </a:cubicBezTo>
                <a:cubicBezTo>
                  <a:pt x="1850743" y="898621"/>
                  <a:pt x="1765836" y="874346"/>
                  <a:pt x="1603859" y="869577"/>
                </a:cubicBezTo>
                <a:cubicBezTo>
                  <a:pt x="1441882" y="864808"/>
                  <a:pt x="1306884" y="883661"/>
                  <a:pt x="1136067" y="869577"/>
                </a:cubicBezTo>
                <a:cubicBezTo>
                  <a:pt x="965250" y="855493"/>
                  <a:pt x="347521" y="846326"/>
                  <a:pt x="0" y="869577"/>
                </a:cubicBezTo>
                <a:cubicBezTo>
                  <a:pt x="-8581" y="714269"/>
                  <a:pt x="-8912" y="622132"/>
                  <a:pt x="0" y="434789"/>
                </a:cubicBezTo>
                <a:cubicBezTo>
                  <a:pt x="8912" y="247446"/>
                  <a:pt x="-2708" y="105519"/>
                  <a:pt x="0" y="0"/>
                </a:cubicBezTo>
                <a:close/>
              </a:path>
              <a:path w="6682747" h="869577" stroke="0" extrusionOk="0">
                <a:moveTo>
                  <a:pt x="0" y="0"/>
                </a:moveTo>
                <a:cubicBezTo>
                  <a:pt x="232092" y="32788"/>
                  <a:pt x="515367" y="-20572"/>
                  <a:pt x="668275" y="0"/>
                </a:cubicBezTo>
                <a:cubicBezTo>
                  <a:pt x="821183" y="20572"/>
                  <a:pt x="963811" y="23385"/>
                  <a:pt x="1202894" y="0"/>
                </a:cubicBezTo>
                <a:cubicBezTo>
                  <a:pt x="1441977" y="-23385"/>
                  <a:pt x="1523168" y="1769"/>
                  <a:pt x="1737514" y="0"/>
                </a:cubicBezTo>
                <a:cubicBezTo>
                  <a:pt x="1951860" y="-1769"/>
                  <a:pt x="2291026" y="-39182"/>
                  <a:pt x="2539444" y="0"/>
                </a:cubicBezTo>
                <a:cubicBezTo>
                  <a:pt x="2787862" y="39182"/>
                  <a:pt x="3017653" y="20693"/>
                  <a:pt x="3341374" y="0"/>
                </a:cubicBezTo>
                <a:cubicBezTo>
                  <a:pt x="3665095" y="-20693"/>
                  <a:pt x="3797992" y="-22339"/>
                  <a:pt x="4143303" y="0"/>
                </a:cubicBezTo>
                <a:cubicBezTo>
                  <a:pt x="4488614" y="22339"/>
                  <a:pt x="4469646" y="16065"/>
                  <a:pt x="4677923" y="0"/>
                </a:cubicBezTo>
                <a:cubicBezTo>
                  <a:pt x="4886200" y="-16065"/>
                  <a:pt x="5086813" y="2113"/>
                  <a:pt x="5413025" y="0"/>
                </a:cubicBezTo>
                <a:cubicBezTo>
                  <a:pt x="5739237" y="-2113"/>
                  <a:pt x="6266820" y="-3591"/>
                  <a:pt x="6682747" y="0"/>
                </a:cubicBezTo>
                <a:cubicBezTo>
                  <a:pt x="6683423" y="102783"/>
                  <a:pt x="6694433" y="329861"/>
                  <a:pt x="6682747" y="434789"/>
                </a:cubicBezTo>
                <a:cubicBezTo>
                  <a:pt x="6671061" y="539717"/>
                  <a:pt x="6685265" y="730447"/>
                  <a:pt x="6682747" y="869577"/>
                </a:cubicBezTo>
                <a:cubicBezTo>
                  <a:pt x="6353804" y="842958"/>
                  <a:pt x="6180085" y="853629"/>
                  <a:pt x="5947645" y="869577"/>
                </a:cubicBezTo>
                <a:cubicBezTo>
                  <a:pt x="5715205" y="885525"/>
                  <a:pt x="5669960" y="887410"/>
                  <a:pt x="5413025" y="869577"/>
                </a:cubicBezTo>
                <a:cubicBezTo>
                  <a:pt x="5156090" y="851744"/>
                  <a:pt x="4985846" y="898791"/>
                  <a:pt x="4611095" y="869577"/>
                </a:cubicBezTo>
                <a:cubicBezTo>
                  <a:pt x="4236344" y="840364"/>
                  <a:pt x="4128853" y="877417"/>
                  <a:pt x="3875993" y="869577"/>
                </a:cubicBezTo>
                <a:cubicBezTo>
                  <a:pt x="3623133" y="861737"/>
                  <a:pt x="3454381" y="840510"/>
                  <a:pt x="3140891" y="869577"/>
                </a:cubicBezTo>
                <a:cubicBezTo>
                  <a:pt x="2827401" y="898644"/>
                  <a:pt x="2573483" y="900599"/>
                  <a:pt x="2405789" y="869577"/>
                </a:cubicBezTo>
                <a:cubicBezTo>
                  <a:pt x="2238095" y="838555"/>
                  <a:pt x="1894996" y="838901"/>
                  <a:pt x="1603859" y="869577"/>
                </a:cubicBezTo>
                <a:cubicBezTo>
                  <a:pt x="1312722" y="900254"/>
                  <a:pt x="1116075" y="881251"/>
                  <a:pt x="935585" y="869577"/>
                </a:cubicBezTo>
                <a:cubicBezTo>
                  <a:pt x="755095" y="857903"/>
                  <a:pt x="335525" y="884171"/>
                  <a:pt x="0" y="869577"/>
                </a:cubicBezTo>
                <a:cubicBezTo>
                  <a:pt x="10974" y="772757"/>
                  <a:pt x="-21168" y="641016"/>
                  <a:pt x="0" y="417397"/>
                </a:cubicBezTo>
                <a:cubicBezTo>
                  <a:pt x="21168" y="193778"/>
                  <a:pt x="-12273" y="186283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60409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나가사키</a:t>
            </a:r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32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하우스텐보스</a:t>
            </a:r>
            <a:endParaRPr lang="ko-KR" altLang="en-US" sz="3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6" name="그림 5" descr="그리기이(가) 표시된 사진&#10;&#10;자동 생성된 설명">
            <a:extLst>
              <a:ext uri="{FF2B5EF4-FFF2-40B4-BE49-F238E27FC236}">
                <a16:creationId xmlns="" xmlns:a16="http://schemas.microsoft.com/office/drawing/2014/main" id="{4419F685-7E65-4C72-BFDC-3B48C713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70" y="147230"/>
            <a:ext cx="2000250" cy="2000250"/>
          </a:xfrm>
          <a:prstGeom prst="rect">
            <a:avLst/>
          </a:prstGeom>
        </p:spPr>
      </p:pic>
      <p:sp>
        <p:nvSpPr>
          <p:cNvPr id="7" name="직사각형 23">
            <a:extLst>
              <a:ext uri="{FF2B5EF4-FFF2-40B4-BE49-F238E27FC236}">
                <a16:creationId xmlns="" xmlns:a16="http://schemas.microsoft.com/office/drawing/2014/main" id="{586F72EA-50CE-4C5C-BDB5-2AA6F4CDB0BF}"/>
              </a:ext>
            </a:extLst>
          </p:cNvPr>
          <p:cNvSpPr/>
          <p:nvPr/>
        </p:nvSpPr>
        <p:spPr>
          <a:xfrm>
            <a:off x="5882905" y="1934120"/>
            <a:ext cx="4656758" cy="4609454"/>
          </a:xfrm>
          <a:custGeom>
            <a:avLst/>
            <a:gdLst>
              <a:gd name="connsiteX0" fmla="*/ 0 w 10023662"/>
              <a:gd name="connsiteY0" fmla="*/ 0 h 4261950"/>
              <a:gd name="connsiteX1" fmla="*/ 367534 w 10023662"/>
              <a:gd name="connsiteY1" fmla="*/ 0 h 4261950"/>
              <a:gd name="connsiteX2" fmla="*/ 935542 w 10023662"/>
              <a:gd name="connsiteY2" fmla="*/ 0 h 4261950"/>
              <a:gd name="connsiteX3" fmla="*/ 1603786 w 10023662"/>
              <a:gd name="connsiteY3" fmla="*/ 0 h 4261950"/>
              <a:gd name="connsiteX4" fmla="*/ 2071557 w 10023662"/>
              <a:gd name="connsiteY4" fmla="*/ 0 h 4261950"/>
              <a:gd name="connsiteX5" fmla="*/ 2940274 w 10023662"/>
              <a:gd name="connsiteY5" fmla="*/ 0 h 4261950"/>
              <a:gd name="connsiteX6" fmla="*/ 3608518 w 10023662"/>
              <a:gd name="connsiteY6" fmla="*/ 0 h 4261950"/>
              <a:gd name="connsiteX7" fmla="*/ 4376999 w 10023662"/>
              <a:gd name="connsiteY7" fmla="*/ 0 h 4261950"/>
              <a:gd name="connsiteX8" fmla="*/ 4744533 w 10023662"/>
              <a:gd name="connsiteY8" fmla="*/ 0 h 4261950"/>
              <a:gd name="connsiteX9" fmla="*/ 5613251 w 10023662"/>
              <a:gd name="connsiteY9" fmla="*/ 0 h 4261950"/>
              <a:gd name="connsiteX10" fmla="*/ 6381731 w 10023662"/>
              <a:gd name="connsiteY10" fmla="*/ 0 h 4261950"/>
              <a:gd name="connsiteX11" fmla="*/ 7250449 w 10023662"/>
              <a:gd name="connsiteY11" fmla="*/ 0 h 4261950"/>
              <a:gd name="connsiteX12" fmla="*/ 7918693 w 10023662"/>
              <a:gd name="connsiteY12" fmla="*/ 0 h 4261950"/>
              <a:gd name="connsiteX13" fmla="*/ 8787410 w 10023662"/>
              <a:gd name="connsiteY13" fmla="*/ 0 h 4261950"/>
              <a:gd name="connsiteX14" fmla="*/ 9355418 w 10023662"/>
              <a:gd name="connsiteY14" fmla="*/ 0 h 4261950"/>
              <a:gd name="connsiteX15" fmla="*/ 10023662 w 10023662"/>
              <a:gd name="connsiteY15" fmla="*/ 0 h 4261950"/>
              <a:gd name="connsiteX16" fmla="*/ 10023662 w 10023662"/>
              <a:gd name="connsiteY16" fmla="*/ 694089 h 4261950"/>
              <a:gd name="connsiteX17" fmla="*/ 10023662 w 10023662"/>
              <a:gd name="connsiteY17" fmla="*/ 1175081 h 4261950"/>
              <a:gd name="connsiteX18" fmla="*/ 10023662 w 10023662"/>
              <a:gd name="connsiteY18" fmla="*/ 1783930 h 4261950"/>
              <a:gd name="connsiteX19" fmla="*/ 10023662 w 10023662"/>
              <a:gd name="connsiteY19" fmla="*/ 2307541 h 4261950"/>
              <a:gd name="connsiteX20" fmla="*/ 10023662 w 10023662"/>
              <a:gd name="connsiteY20" fmla="*/ 2959011 h 4261950"/>
              <a:gd name="connsiteX21" fmla="*/ 10023662 w 10023662"/>
              <a:gd name="connsiteY21" fmla="*/ 3610480 h 4261950"/>
              <a:gd name="connsiteX22" fmla="*/ 10023662 w 10023662"/>
              <a:gd name="connsiteY22" fmla="*/ 4261950 h 4261950"/>
              <a:gd name="connsiteX23" fmla="*/ 9255181 w 10023662"/>
              <a:gd name="connsiteY23" fmla="*/ 4261950 h 4261950"/>
              <a:gd name="connsiteX24" fmla="*/ 8386464 w 10023662"/>
              <a:gd name="connsiteY24" fmla="*/ 4261950 h 4261950"/>
              <a:gd name="connsiteX25" fmla="*/ 8018930 w 10023662"/>
              <a:gd name="connsiteY25" fmla="*/ 4261950 h 4261950"/>
              <a:gd name="connsiteX26" fmla="*/ 7551159 w 10023662"/>
              <a:gd name="connsiteY26" fmla="*/ 4261950 h 4261950"/>
              <a:gd name="connsiteX27" fmla="*/ 7083388 w 10023662"/>
              <a:gd name="connsiteY27" fmla="*/ 4261950 h 4261950"/>
              <a:gd name="connsiteX28" fmla="*/ 6415144 w 10023662"/>
              <a:gd name="connsiteY28" fmla="*/ 4261950 h 4261950"/>
              <a:gd name="connsiteX29" fmla="*/ 5546426 w 10023662"/>
              <a:gd name="connsiteY29" fmla="*/ 4261950 h 4261950"/>
              <a:gd name="connsiteX30" fmla="*/ 4777946 w 10023662"/>
              <a:gd name="connsiteY30" fmla="*/ 4261950 h 4261950"/>
              <a:gd name="connsiteX31" fmla="*/ 4410411 w 10023662"/>
              <a:gd name="connsiteY31" fmla="*/ 4261950 h 4261950"/>
              <a:gd name="connsiteX32" fmla="*/ 3541694 w 10023662"/>
              <a:gd name="connsiteY32" fmla="*/ 4261950 h 4261950"/>
              <a:gd name="connsiteX33" fmla="*/ 3073923 w 10023662"/>
              <a:gd name="connsiteY33" fmla="*/ 4261950 h 4261950"/>
              <a:gd name="connsiteX34" fmla="*/ 2505916 w 10023662"/>
              <a:gd name="connsiteY34" fmla="*/ 4261950 h 4261950"/>
              <a:gd name="connsiteX35" fmla="*/ 1737435 w 10023662"/>
              <a:gd name="connsiteY35" fmla="*/ 4261950 h 4261950"/>
              <a:gd name="connsiteX36" fmla="*/ 1169427 w 10023662"/>
              <a:gd name="connsiteY36" fmla="*/ 4261950 h 4261950"/>
              <a:gd name="connsiteX37" fmla="*/ 701656 w 10023662"/>
              <a:gd name="connsiteY37" fmla="*/ 4261950 h 4261950"/>
              <a:gd name="connsiteX38" fmla="*/ 0 w 10023662"/>
              <a:gd name="connsiteY38" fmla="*/ 4261950 h 4261950"/>
              <a:gd name="connsiteX39" fmla="*/ 0 w 10023662"/>
              <a:gd name="connsiteY39" fmla="*/ 3695720 h 4261950"/>
              <a:gd name="connsiteX40" fmla="*/ 0 w 10023662"/>
              <a:gd name="connsiteY40" fmla="*/ 3001631 h 4261950"/>
              <a:gd name="connsiteX41" fmla="*/ 0 w 10023662"/>
              <a:gd name="connsiteY41" fmla="*/ 2478020 h 4261950"/>
              <a:gd name="connsiteX42" fmla="*/ 0 w 10023662"/>
              <a:gd name="connsiteY42" fmla="*/ 1997028 h 4261950"/>
              <a:gd name="connsiteX43" fmla="*/ 0 w 10023662"/>
              <a:gd name="connsiteY43" fmla="*/ 1345559 h 4261950"/>
              <a:gd name="connsiteX44" fmla="*/ 0 w 10023662"/>
              <a:gd name="connsiteY44" fmla="*/ 651470 h 4261950"/>
              <a:gd name="connsiteX45" fmla="*/ 0 w 10023662"/>
              <a:gd name="connsiteY45" fmla="*/ 0 h 42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023662" h="4261950" fill="none" extrusionOk="0">
                <a:moveTo>
                  <a:pt x="0" y="0"/>
                </a:moveTo>
                <a:cubicBezTo>
                  <a:pt x="116894" y="9194"/>
                  <a:pt x="258720" y="-17753"/>
                  <a:pt x="367534" y="0"/>
                </a:cubicBezTo>
                <a:cubicBezTo>
                  <a:pt x="476348" y="17753"/>
                  <a:pt x="803162" y="16838"/>
                  <a:pt x="935542" y="0"/>
                </a:cubicBezTo>
                <a:cubicBezTo>
                  <a:pt x="1067922" y="-16838"/>
                  <a:pt x="1275588" y="-15084"/>
                  <a:pt x="1603786" y="0"/>
                </a:cubicBezTo>
                <a:cubicBezTo>
                  <a:pt x="1931984" y="15084"/>
                  <a:pt x="1909329" y="4098"/>
                  <a:pt x="2071557" y="0"/>
                </a:cubicBezTo>
                <a:cubicBezTo>
                  <a:pt x="2233785" y="-4098"/>
                  <a:pt x="2554196" y="-3318"/>
                  <a:pt x="2940274" y="0"/>
                </a:cubicBezTo>
                <a:cubicBezTo>
                  <a:pt x="3326352" y="3318"/>
                  <a:pt x="3439533" y="-21260"/>
                  <a:pt x="3608518" y="0"/>
                </a:cubicBezTo>
                <a:cubicBezTo>
                  <a:pt x="3777503" y="21260"/>
                  <a:pt x="4018502" y="-23834"/>
                  <a:pt x="4376999" y="0"/>
                </a:cubicBezTo>
                <a:cubicBezTo>
                  <a:pt x="4735496" y="23834"/>
                  <a:pt x="4605386" y="14303"/>
                  <a:pt x="4744533" y="0"/>
                </a:cubicBezTo>
                <a:cubicBezTo>
                  <a:pt x="4883680" y="-14303"/>
                  <a:pt x="5249893" y="-9333"/>
                  <a:pt x="5613251" y="0"/>
                </a:cubicBezTo>
                <a:cubicBezTo>
                  <a:pt x="5976609" y="9333"/>
                  <a:pt x="6131117" y="6272"/>
                  <a:pt x="6381731" y="0"/>
                </a:cubicBezTo>
                <a:cubicBezTo>
                  <a:pt x="6632345" y="-6272"/>
                  <a:pt x="6969101" y="37881"/>
                  <a:pt x="7250449" y="0"/>
                </a:cubicBezTo>
                <a:cubicBezTo>
                  <a:pt x="7531797" y="-37881"/>
                  <a:pt x="7697627" y="9358"/>
                  <a:pt x="7918693" y="0"/>
                </a:cubicBezTo>
                <a:cubicBezTo>
                  <a:pt x="8139759" y="-9358"/>
                  <a:pt x="8497730" y="13426"/>
                  <a:pt x="8787410" y="0"/>
                </a:cubicBezTo>
                <a:cubicBezTo>
                  <a:pt x="9077090" y="-13426"/>
                  <a:pt x="9140646" y="-19781"/>
                  <a:pt x="9355418" y="0"/>
                </a:cubicBezTo>
                <a:cubicBezTo>
                  <a:pt x="9570190" y="19781"/>
                  <a:pt x="9751132" y="-12665"/>
                  <a:pt x="10023662" y="0"/>
                </a:cubicBezTo>
                <a:cubicBezTo>
                  <a:pt x="9989460" y="232089"/>
                  <a:pt x="10053238" y="413662"/>
                  <a:pt x="10023662" y="694089"/>
                </a:cubicBezTo>
                <a:cubicBezTo>
                  <a:pt x="9994086" y="974516"/>
                  <a:pt x="10029197" y="1050799"/>
                  <a:pt x="10023662" y="1175081"/>
                </a:cubicBezTo>
                <a:cubicBezTo>
                  <a:pt x="10018127" y="1299363"/>
                  <a:pt x="10026780" y="1512309"/>
                  <a:pt x="10023662" y="1783930"/>
                </a:cubicBezTo>
                <a:cubicBezTo>
                  <a:pt x="10020544" y="2055551"/>
                  <a:pt x="10002419" y="2122338"/>
                  <a:pt x="10023662" y="2307541"/>
                </a:cubicBezTo>
                <a:cubicBezTo>
                  <a:pt x="10044905" y="2492744"/>
                  <a:pt x="10014325" y="2670960"/>
                  <a:pt x="10023662" y="2959011"/>
                </a:cubicBezTo>
                <a:cubicBezTo>
                  <a:pt x="10033000" y="3247062"/>
                  <a:pt x="10045503" y="3466484"/>
                  <a:pt x="10023662" y="3610480"/>
                </a:cubicBezTo>
                <a:cubicBezTo>
                  <a:pt x="10001821" y="3754476"/>
                  <a:pt x="10045586" y="3994394"/>
                  <a:pt x="10023662" y="4261950"/>
                </a:cubicBezTo>
                <a:cubicBezTo>
                  <a:pt x="9863705" y="4288197"/>
                  <a:pt x="9475076" y="4274618"/>
                  <a:pt x="9255181" y="4261950"/>
                </a:cubicBezTo>
                <a:cubicBezTo>
                  <a:pt x="9035286" y="4249282"/>
                  <a:pt x="8685943" y="4294414"/>
                  <a:pt x="8386464" y="4261950"/>
                </a:cubicBezTo>
                <a:cubicBezTo>
                  <a:pt x="8086985" y="4229486"/>
                  <a:pt x="8159653" y="4245500"/>
                  <a:pt x="8018930" y="4261950"/>
                </a:cubicBezTo>
                <a:cubicBezTo>
                  <a:pt x="7878207" y="4278400"/>
                  <a:pt x="7766999" y="4249735"/>
                  <a:pt x="7551159" y="4261950"/>
                </a:cubicBezTo>
                <a:cubicBezTo>
                  <a:pt x="7335319" y="4274165"/>
                  <a:pt x="7267358" y="4281290"/>
                  <a:pt x="7083388" y="4261950"/>
                </a:cubicBezTo>
                <a:cubicBezTo>
                  <a:pt x="6899418" y="4242610"/>
                  <a:pt x="6721338" y="4292884"/>
                  <a:pt x="6415144" y="4261950"/>
                </a:cubicBezTo>
                <a:cubicBezTo>
                  <a:pt x="6108950" y="4231016"/>
                  <a:pt x="5884563" y="4233233"/>
                  <a:pt x="5546426" y="4261950"/>
                </a:cubicBezTo>
                <a:cubicBezTo>
                  <a:pt x="5208289" y="4290667"/>
                  <a:pt x="5051308" y="4246497"/>
                  <a:pt x="4777946" y="4261950"/>
                </a:cubicBezTo>
                <a:cubicBezTo>
                  <a:pt x="4504584" y="4277403"/>
                  <a:pt x="4505221" y="4279195"/>
                  <a:pt x="4410411" y="4261950"/>
                </a:cubicBezTo>
                <a:cubicBezTo>
                  <a:pt x="4315602" y="4244705"/>
                  <a:pt x="3944600" y="4221920"/>
                  <a:pt x="3541694" y="4261950"/>
                </a:cubicBezTo>
                <a:cubicBezTo>
                  <a:pt x="3138788" y="4301980"/>
                  <a:pt x="3255958" y="4248374"/>
                  <a:pt x="3073923" y="4261950"/>
                </a:cubicBezTo>
                <a:cubicBezTo>
                  <a:pt x="2891888" y="4275526"/>
                  <a:pt x="2684138" y="4250525"/>
                  <a:pt x="2505916" y="4261950"/>
                </a:cubicBezTo>
                <a:cubicBezTo>
                  <a:pt x="2327694" y="4273375"/>
                  <a:pt x="2045832" y="4253009"/>
                  <a:pt x="1737435" y="4261950"/>
                </a:cubicBezTo>
                <a:cubicBezTo>
                  <a:pt x="1429038" y="4270891"/>
                  <a:pt x="1303194" y="4248533"/>
                  <a:pt x="1169427" y="4261950"/>
                </a:cubicBezTo>
                <a:cubicBezTo>
                  <a:pt x="1035660" y="4275367"/>
                  <a:pt x="820814" y="4257334"/>
                  <a:pt x="701656" y="4261950"/>
                </a:cubicBezTo>
                <a:cubicBezTo>
                  <a:pt x="582498" y="4266566"/>
                  <a:pt x="332859" y="4292544"/>
                  <a:pt x="0" y="4261950"/>
                </a:cubicBezTo>
                <a:cubicBezTo>
                  <a:pt x="-3728" y="4107058"/>
                  <a:pt x="13094" y="3972997"/>
                  <a:pt x="0" y="3695720"/>
                </a:cubicBezTo>
                <a:cubicBezTo>
                  <a:pt x="-13094" y="3418443"/>
                  <a:pt x="32772" y="3293038"/>
                  <a:pt x="0" y="3001631"/>
                </a:cubicBezTo>
                <a:cubicBezTo>
                  <a:pt x="-32772" y="2710224"/>
                  <a:pt x="-6024" y="2601119"/>
                  <a:pt x="0" y="2478020"/>
                </a:cubicBezTo>
                <a:cubicBezTo>
                  <a:pt x="6024" y="2354921"/>
                  <a:pt x="-419" y="2208962"/>
                  <a:pt x="0" y="1997028"/>
                </a:cubicBezTo>
                <a:cubicBezTo>
                  <a:pt x="419" y="1785094"/>
                  <a:pt x="-18647" y="1577152"/>
                  <a:pt x="0" y="1345559"/>
                </a:cubicBezTo>
                <a:cubicBezTo>
                  <a:pt x="18647" y="1113966"/>
                  <a:pt x="-15469" y="851665"/>
                  <a:pt x="0" y="651470"/>
                </a:cubicBezTo>
                <a:cubicBezTo>
                  <a:pt x="15469" y="451275"/>
                  <a:pt x="7310" y="323785"/>
                  <a:pt x="0" y="0"/>
                </a:cubicBezTo>
                <a:close/>
              </a:path>
              <a:path w="10023662" h="4261950" stroke="0" extrusionOk="0">
                <a:moveTo>
                  <a:pt x="0" y="0"/>
                </a:moveTo>
                <a:cubicBezTo>
                  <a:pt x="264949" y="21728"/>
                  <a:pt x="476892" y="-32741"/>
                  <a:pt x="668244" y="0"/>
                </a:cubicBezTo>
                <a:cubicBezTo>
                  <a:pt x="859596" y="32741"/>
                  <a:pt x="1198082" y="19703"/>
                  <a:pt x="1336488" y="0"/>
                </a:cubicBezTo>
                <a:cubicBezTo>
                  <a:pt x="1474894" y="-19703"/>
                  <a:pt x="1927408" y="-9894"/>
                  <a:pt x="2205206" y="0"/>
                </a:cubicBezTo>
                <a:cubicBezTo>
                  <a:pt x="2483004" y="9894"/>
                  <a:pt x="2464393" y="-22545"/>
                  <a:pt x="2672977" y="0"/>
                </a:cubicBezTo>
                <a:cubicBezTo>
                  <a:pt x="2881561" y="22545"/>
                  <a:pt x="3195610" y="-23886"/>
                  <a:pt x="3441457" y="0"/>
                </a:cubicBezTo>
                <a:cubicBezTo>
                  <a:pt x="3687304" y="23886"/>
                  <a:pt x="3632120" y="16599"/>
                  <a:pt x="3808992" y="0"/>
                </a:cubicBezTo>
                <a:cubicBezTo>
                  <a:pt x="3985865" y="-16599"/>
                  <a:pt x="4065893" y="-13055"/>
                  <a:pt x="4176526" y="0"/>
                </a:cubicBezTo>
                <a:cubicBezTo>
                  <a:pt x="4287159" y="13055"/>
                  <a:pt x="4430749" y="-13885"/>
                  <a:pt x="4544060" y="0"/>
                </a:cubicBezTo>
                <a:cubicBezTo>
                  <a:pt x="4657371" y="13885"/>
                  <a:pt x="4794667" y="13819"/>
                  <a:pt x="4911594" y="0"/>
                </a:cubicBezTo>
                <a:cubicBezTo>
                  <a:pt x="5028521" y="-13819"/>
                  <a:pt x="5167153" y="-6211"/>
                  <a:pt x="5279129" y="0"/>
                </a:cubicBezTo>
                <a:cubicBezTo>
                  <a:pt x="5391106" y="6211"/>
                  <a:pt x="5600752" y="-9994"/>
                  <a:pt x="5746900" y="0"/>
                </a:cubicBezTo>
                <a:cubicBezTo>
                  <a:pt x="5893048" y="9994"/>
                  <a:pt x="6164414" y="-27886"/>
                  <a:pt x="6515380" y="0"/>
                </a:cubicBezTo>
                <a:cubicBezTo>
                  <a:pt x="6866346" y="27886"/>
                  <a:pt x="6955074" y="16491"/>
                  <a:pt x="7083388" y="0"/>
                </a:cubicBezTo>
                <a:cubicBezTo>
                  <a:pt x="7211702" y="-16491"/>
                  <a:pt x="7326357" y="-3868"/>
                  <a:pt x="7450922" y="0"/>
                </a:cubicBezTo>
                <a:cubicBezTo>
                  <a:pt x="7575487" y="3868"/>
                  <a:pt x="7941754" y="-37817"/>
                  <a:pt x="8219403" y="0"/>
                </a:cubicBezTo>
                <a:cubicBezTo>
                  <a:pt x="8497052" y="37817"/>
                  <a:pt x="8482312" y="-21559"/>
                  <a:pt x="8687174" y="0"/>
                </a:cubicBezTo>
                <a:cubicBezTo>
                  <a:pt x="8892036" y="21559"/>
                  <a:pt x="9147537" y="12219"/>
                  <a:pt x="9455654" y="0"/>
                </a:cubicBezTo>
                <a:cubicBezTo>
                  <a:pt x="9763771" y="-12219"/>
                  <a:pt x="9823341" y="-11559"/>
                  <a:pt x="10023662" y="0"/>
                </a:cubicBezTo>
                <a:cubicBezTo>
                  <a:pt x="10017854" y="158010"/>
                  <a:pt x="10003450" y="373567"/>
                  <a:pt x="10023662" y="480992"/>
                </a:cubicBezTo>
                <a:cubicBezTo>
                  <a:pt x="10043874" y="588417"/>
                  <a:pt x="10025905" y="952610"/>
                  <a:pt x="10023662" y="1089841"/>
                </a:cubicBezTo>
                <a:cubicBezTo>
                  <a:pt x="10021419" y="1227072"/>
                  <a:pt x="10001629" y="1416645"/>
                  <a:pt x="10023662" y="1698691"/>
                </a:cubicBezTo>
                <a:cubicBezTo>
                  <a:pt x="10045696" y="1980737"/>
                  <a:pt x="10021299" y="2191793"/>
                  <a:pt x="10023662" y="2350161"/>
                </a:cubicBezTo>
                <a:cubicBezTo>
                  <a:pt x="10026026" y="2508529"/>
                  <a:pt x="9989413" y="2848041"/>
                  <a:pt x="10023662" y="3044250"/>
                </a:cubicBezTo>
                <a:cubicBezTo>
                  <a:pt x="10057911" y="3240459"/>
                  <a:pt x="10014085" y="3288961"/>
                  <a:pt x="10023662" y="3525241"/>
                </a:cubicBezTo>
                <a:cubicBezTo>
                  <a:pt x="10033239" y="3761521"/>
                  <a:pt x="9993808" y="3926343"/>
                  <a:pt x="10023662" y="4261950"/>
                </a:cubicBezTo>
                <a:cubicBezTo>
                  <a:pt x="9778925" y="4267378"/>
                  <a:pt x="9595629" y="4279394"/>
                  <a:pt x="9455654" y="4261950"/>
                </a:cubicBezTo>
                <a:cubicBezTo>
                  <a:pt x="9315679" y="4244506"/>
                  <a:pt x="9019971" y="4225994"/>
                  <a:pt x="8586937" y="4261950"/>
                </a:cubicBezTo>
                <a:cubicBezTo>
                  <a:pt x="8153903" y="4297906"/>
                  <a:pt x="8290361" y="4282641"/>
                  <a:pt x="8119166" y="4261950"/>
                </a:cubicBezTo>
                <a:cubicBezTo>
                  <a:pt x="7947971" y="4241259"/>
                  <a:pt x="7527436" y="4282553"/>
                  <a:pt x="7250449" y="4261950"/>
                </a:cubicBezTo>
                <a:cubicBezTo>
                  <a:pt x="6973462" y="4241347"/>
                  <a:pt x="6956756" y="4270212"/>
                  <a:pt x="6882915" y="4261950"/>
                </a:cubicBezTo>
                <a:cubicBezTo>
                  <a:pt x="6809074" y="4253688"/>
                  <a:pt x="6552195" y="4276962"/>
                  <a:pt x="6415144" y="4261950"/>
                </a:cubicBezTo>
                <a:cubicBezTo>
                  <a:pt x="6278093" y="4246938"/>
                  <a:pt x="6058088" y="4255782"/>
                  <a:pt x="5847136" y="4261950"/>
                </a:cubicBezTo>
                <a:cubicBezTo>
                  <a:pt x="5636184" y="4268118"/>
                  <a:pt x="5659787" y="4270841"/>
                  <a:pt x="5479602" y="4261950"/>
                </a:cubicBezTo>
                <a:cubicBezTo>
                  <a:pt x="5299417" y="4253059"/>
                  <a:pt x="5047354" y="4240779"/>
                  <a:pt x="4911594" y="4261950"/>
                </a:cubicBezTo>
                <a:cubicBezTo>
                  <a:pt x="4775834" y="4283121"/>
                  <a:pt x="4563153" y="4238442"/>
                  <a:pt x="4343587" y="4261950"/>
                </a:cubicBezTo>
                <a:cubicBezTo>
                  <a:pt x="4124021" y="4285458"/>
                  <a:pt x="3745585" y="4238956"/>
                  <a:pt x="3575106" y="4261950"/>
                </a:cubicBezTo>
                <a:cubicBezTo>
                  <a:pt x="3404627" y="4284944"/>
                  <a:pt x="3307381" y="4274983"/>
                  <a:pt x="3207572" y="4261950"/>
                </a:cubicBezTo>
                <a:cubicBezTo>
                  <a:pt x="3107763" y="4248917"/>
                  <a:pt x="2957835" y="4275047"/>
                  <a:pt x="2840038" y="4261950"/>
                </a:cubicBezTo>
                <a:cubicBezTo>
                  <a:pt x="2722241" y="4248853"/>
                  <a:pt x="2476375" y="4271574"/>
                  <a:pt x="2272030" y="4261950"/>
                </a:cubicBezTo>
                <a:cubicBezTo>
                  <a:pt x="2067685" y="4252326"/>
                  <a:pt x="1800090" y="4229150"/>
                  <a:pt x="1603786" y="4261950"/>
                </a:cubicBezTo>
                <a:cubicBezTo>
                  <a:pt x="1407482" y="4294750"/>
                  <a:pt x="1302416" y="4269036"/>
                  <a:pt x="1136015" y="4261950"/>
                </a:cubicBezTo>
                <a:cubicBezTo>
                  <a:pt x="969614" y="4254864"/>
                  <a:pt x="511255" y="4294514"/>
                  <a:pt x="0" y="4261950"/>
                </a:cubicBezTo>
                <a:cubicBezTo>
                  <a:pt x="-1087" y="4058516"/>
                  <a:pt x="-234" y="4000034"/>
                  <a:pt x="0" y="3780959"/>
                </a:cubicBezTo>
                <a:cubicBezTo>
                  <a:pt x="234" y="3561884"/>
                  <a:pt x="-3655" y="3442678"/>
                  <a:pt x="0" y="3214728"/>
                </a:cubicBezTo>
                <a:cubicBezTo>
                  <a:pt x="3655" y="2986778"/>
                  <a:pt x="-17867" y="2815736"/>
                  <a:pt x="0" y="2520639"/>
                </a:cubicBezTo>
                <a:cubicBezTo>
                  <a:pt x="17867" y="2225542"/>
                  <a:pt x="-23756" y="2144538"/>
                  <a:pt x="0" y="1997028"/>
                </a:cubicBezTo>
                <a:cubicBezTo>
                  <a:pt x="23756" y="1849518"/>
                  <a:pt x="12528" y="1733787"/>
                  <a:pt x="0" y="1516037"/>
                </a:cubicBezTo>
                <a:cubicBezTo>
                  <a:pt x="-12528" y="1298287"/>
                  <a:pt x="-16397" y="1131601"/>
                  <a:pt x="0" y="864567"/>
                </a:cubicBezTo>
                <a:cubicBezTo>
                  <a:pt x="16397" y="597533"/>
                  <a:pt x="-17891" y="273027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56876971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 dirty="0">
              <a:solidFill>
                <a:schemeClr val="tx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5" y="2047655"/>
            <a:ext cx="4525523" cy="438237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11" y="2047296"/>
            <a:ext cx="4381098" cy="4382737"/>
          </a:xfrm>
          <a:prstGeom prst="rect">
            <a:avLst/>
          </a:prstGeom>
        </p:spPr>
      </p:pic>
      <p:sp>
        <p:nvSpPr>
          <p:cNvPr id="8" name="직사각형 4">
            <a:extLst>
              <a:ext uri="{FF2B5EF4-FFF2-40B4-BE49-F238E27FC236}">
                <a16:creationId xmlns="" xmlns:a16="http://schemas.microsoft.com/office/drawing/2014/main" id="{B3C27606-F84C-458A-B2C8-062D36DFB1F0}"/>
              </a:ext>
            </a:extLst>
          </p:cNvPr>
          <p:cNvSpPr/>
          <p:nvPr/>
        </p:nvSpPr>
        <p:spPr>
          <a:xfrm>
            <a:off x="4605215" y="4562375"/>
            <a:ext cx="7372357" cy="1634326"/>
          </a:xfrm>
          <a:custGeom>
            <a:avLst/>
            <a:gdLst>
              <a:gd name="connsiteX0" fmla="*/ 0 w 6682747"/>
              <a:gd name="connsiteY0" fmla="*/ 0 h 869577"/>
              <a:gd name="connsiteX1" fmla="*/ 534620 w 6682747"/>
              <a:gd name="connsiteY1" fmla="*/ 0 h 869577"/>
              <a:gd name="connsiteX2" fmla="*/ 1269722 w 6682747"/>
              <a:gd name="connsiteY2" fmla="*/ 0 h 869577"/>
              <a:gd name="connsiteX3" fmla="*/ 2071652 w 6682747"/>
              <a:gd name="connsiteY3" fmla="*/ 0 h 869577"/>
              <a:gd name="connsiteX4" fmla="*/ 2873581 w 6682747"/>
              <a:gd name="connsiteY4" fmla="*/ 0 h 869577"/>
              <a:gd name="connsiteX5" fmla="*/ 3341374 w 6682747"/>
              <a:gd name="connsiteY5" fmla="*/ 0 h 869577"/>
              <a:gd name="connsiteX6" fmla="*/ 4143303 w 6682747"/>
              <a:gd name="connsiteY6" fmla="*/ 0 h 869577"/>
              <a:gd name="connsiteX7" fmla="*/ 4945233 w 6682747"/>
              <a:gd name="connsiteY7" fmla="*/ 0 h 869577"/>
              <a:gd name="connsiteX8" fmla="*/ 5747162 w 6682747"/>
              <a:gd name="connsiteY8" fmla="*/ 0 h 869577"/>
              <a:gd name="connsiteX9" fmla="*/ 6682747 w 6682747"/>
              <a:gd name="connsiteY9" fmla="*/ 0 h 869577"/>
              <a:gd name="connsiteX10" fmla="*/ 6682747 w 6682747"/>
              <a:gd name="connsiteY10" fmla="*/ 408701 h 869577"/>
              <a:gd name="connsiteX11" fmla="*/ 6682747 w 6682747"/>
              <a:gd name="connsiteY11" fmla="*/ 869577 h 869577"/>
              <a:gd name="connsiteX12" fmla="*/ 5947645 w 6682747"/>
              <a:gd name="connsiteY12" fmla="*/ 869577 h 869577"/>
              <a:gd name="connsiteX13" fmla="*/ 5145715 w 6682747"/>
              <a:gd name="connsiteY13" fmla="*/ 869577 h 869577"/>
              <a:gd name="connsiteX14" fmla="*/ 4343786 w 6682747"/>
              <a:gd name="connsiteY14" fmla="*/ 869577 h 869577"/>
              <a:gd name="connsiteX15" fmla="*/ 3541856 w 6682747"/>
              <a:gd name="connsiteY15" fmla="*/ 869577 h 869577"/>
              <a:gd name="connsiteX16" fmla="*/ 2806754 w 6682747"/>
              <a:gd name="connsiteY16" fmla="*/ 869577 h 869577"/>
              <a:gd name="connsiteX17" fmla="*/ 2071652 w 6682747"/>
              <a:gd name="connsiteY17" fmla="*/ 869577 h 869577"/>
              <a:gd name="connsiteX18" fmla="*/ 1603859 w 6682747"/>
              <a:gd name="connsiteY18" fmla="*/ 869577 h 869577"/>
              <a:gd name="connsiteX19" fmla="*/ 1136067 w 6682747"/>
              <a:gd name="connsiteY19" fmla="*/ 869577 h 869577"/>
              <a:gd name="connsiteX20" fmla="*/ 0 w 6682747"/>
              <a:gd name="connsiteY20" fmla="*/ 869577 h 869577"/>
              <a:gd name="connsiteX21" fmla="*/ 0 w 6682747"/>
              <a:gd name="connsiteY21" fmla="*/ 434789 h 869577"/>
              <a:gd name="connsiteX22" fmla="*/ 0 w 6682747"/>
              <a:gd name="connsiteY22" fmla="*/ 0 h 86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682747" h="869577" fill="none" extrusionOk="0">
                <a:moveTo>
                  <a:pt x="0" y="0"/>
                </a:moveTo>
                <a:cubicBezTo>
                  <a:pt x="249887" y="-23220"/>
                  <a:pt x="292578" y="-8465"/>
                  <a:pt x="534620" y="0"/>
                </a:cubicBezTo>
                <a:cubicBezTo>
                  <a:pt x="776662" y="8465"/>
                  <a:pt x="977295" y="-30765"/>
                  <a:pt x="1269722" y="0"/>
                </a:cubicBezTo>
                <a:cubicBezTo>
                  <a:pt x="1562149" y="30765"/>
                  <a:pt x="1805678" y="30461"/>
                  <a:pt x="2071652" y="0"/>
                </a:cubicBezTo>
                <a:cubicBezTo>
                  <a:pt x="2337626" y="-30461"/>
                  <a:pt x="2573093" y="-712"/>
                  <a:pt x="2873581" y="0"/>
                </a:cubicBezTo>
                <a:cubicBezTo>
                  <a:pt x="3174069" y="712"/>
                  <a:pt x="3180614" y="9688"/>
                  <a:pt x="3341374" y="0"/>
                </a:cubicBezTo>
                <a:cubicBezTo>
                  <a:pt x="3502134" y="-9688"/>
                  <a:pt x="3812496" y="-1324"/>
                  <a:pt x="4143303" y="0"/>
                </a:cubicBezTo>
                <a:cubicBezTo>
                  <a:pt x="4474110" y="1324"/>
                  <a:pt x="4737956" y="26368"/>
                  <a:pt x="4945233" y="0"/>
                </a:cubicBezTo>
                <a:cubicBezTo>
                  <a:pt x="5152510" y="-26368"/>
                  <a:pt x="5394983" y="-22020"/>
                  <a:pt x="5747162" y="0"/>
                </a:cubicBezTo>
                <a:cubicBezTo>
                  <a:pt x="6099341" y="22020"/>
                  <a:pt x="6249182" y="-7193"/>
                  <a:pt x="6682747" y="0"/>
                </a:cubicBezTo>
                <a:cubicBezTo>
                  <a:pt x="6692674" y="86388"/>
                  <a:pt x="6674795" y="278903"/>
                  <a:pt x="6682747" y="408701"/>
                </a:cubicBezTo>
                <a:cubicBezTo>
                  <a:pt x="6690699" y="538499"/>
                  <a:pt x="6700395" y="743137"/>
                  <a:pt x="6682747" y="869577"/>
                </a:cubicBezTo>
                <a:cubicBezTo>
                  <a:pt x="6484553" y="859997"/>
                  <a:pt x="6199042" y="837625"/>
                  <a:pt x="5947645" y="869577"/>
                </a:cubicBezTo>
                <a:cubicBezTo>
                  <a:pt x="5696248" y="901529"/>
                  <a:pt x="5311500" y="855251"/>
                  <a:pt x="5145715" y="869577"/>
                </a:cubicBezTo>
                <a:cubicBezTo>
                  <a:pt x="4979930" y="883904"/>
                  <a:pt x="4686323" y="865692"/>
                  <a:pt x="4343786" y="869577"/>
                </a:cubicBezTo>
                <a:cubicBezTo>
                  <a:pt x="4001249" y="873462"/>
                  <a:pt x="3849641" y="888455"/>
                  <a:pt x="3541856" y="869577"/>
                </a:cubicBezTo>
                <a:cubicBezTo>
                  <a:pt x="3234071" y="850700"/>
                  <a:pt x="3152229" y="843246"/>
                  <a:pt x="2806754" y="869577"/>
                </a:cubicBezTo>
                <a:cubicBezTo>
                  <a:pt x="2461279" y="895908"/>
                  <a:pt x="2292561" y="840533"/>
                  <a:pt x="2071652" y="869577"/>
                </a:cubicBezTo>
                <a:cubicBezTo>
                  <a:pt x="1850743" y="898621"/>
                  <a:pt x="1765836" y="874346"/>
                  <a:pt x="1603859" y="869577"/>
                </a:cubicBezTo>
                <a:cubicBezTo>
                  <a:pt x="1441882" y="864808"/>
                  <a:pt x="1306884" y="883661"/>
                  <a:pt x="1136067" y="869577"/>
                </a:cubicBezTo>
                <a:cubicBezTo>
                  <a:pt x="965250" y="855493"/>
                  <a:pt x="347521" y="846326"/>
                  <a:pt x="0" y="869577"/>
                </a:cubicBezTo>
                <a:cubicBezTo>
                  <a:pt x="-8581" y="714269"/>
                  <a:pt x="-8912" y="622132"/>
                  <a:pt x="0" y="434789"/>
                </a:cubicBezTo>
                <a:cubicBezTo>
                  <a:pt x="8912" y="247446"/>
                  <a:pt x="-2708" y="105519"/>
                  <a:pt x="0" y="0"/>
                </a:cubicBezTo>
                <a:close/>
              </a:path>
              <a:path w="6682747" h="869577" stroke="0" extrusionOk="0">
                <a:moveTo>
                  <a:pt x="0" y="0"/>
                </a:moveTo>
                <a:cubicBezTo>
                  <a:pt x="232092" y="32788"/>
                  <a:pt x="515367" y="-20572"/>
                  <a:pt x="668275" y="0"/>
                </a:cubicBezTo>
                <a:cubicBezTo>
                  <a:pt x="821183" y="20572"/>
                  <a:pt x="963811" y="23385"/>
                  <a:pt x="1202894" y="0"/>
                </a:cubicBezTo>
                <a:cubicBezTo>
                  <a:pt x="1441977" y="-23385"/>
                  <a:pt x="1523168" y="1769"/>
                  <a:pt x="1737514" y="0"/>
                </a:cubicBezTo>
                <a:cubicBezTo>
                  <a:pt x="1951860" y="-1769"/>
                  <a:pt x="2291026" y="-39182"/>
                  <a:pt x="2539444" y="0"/>
                </a:cubicBezTo>
                <a:cubicBezTo>
                  <a:pt x="2787862" y="39182"/>
                  <a:pt x="3017653" y="20693"/>
                  <a:pt x="3341374" y="0"/>
                </a:cubicBezTo>
                <a:cubicBezTo>
                  <a:pt x="3665095" y="-20693"/>
                  <a:pt x="3797992" y="-22339"/>
                  <a:pt x="4143303" y="0"/>
                </a:cubicBezTo>
                <a:cubicBezTo>
                  <a:pt x="4488614" y="22339"/>
                  <a:pt x="4469646" y="16065"/>
                  <a:pt x="4677923" y="0"/>
                </a:cubicBezTo>
                <a:cubicBezTo>
                  <a:pt x="4886200" y="-16065"/>
                  <a:pt x="5086813" y="2113"/>
                  <a:pt x="5413025" y="0"/>
                </a:cubicBezTo>
                <a:cubicBezTo>
                  <a:pt x="5739237" y="-2113"/>
                  <a:pt x="6266820" y="-3591"/>
                  <a:pt x="6682747" y="0"/>
                </a:cubicBezTo>
                <a:cubicBezTo>
                  <a:pt x="6683423" y="102783"/>
                  <a:pt x="6694433" y="329861"/>
                  <a:pt x="6682747" y="434789"/>
                </a:cubicBezTo>
                <a:cubicBezTo>
                  <a:pt x="6671061" y="539717"/>
                  <a:pt x="6685265" y="730447"/>
                  <a:pt x="6682747" y="869577"/>
                </a:cubicBezTo>
                <a:cubicBezTo>
                  <a:pt x="6353804" y="842958"/>
                  <a:pt x="6180085" y="853629"/>
                  <a:pt x="5947645" y="869577"/>
                </a:cubicBezTo>
                <a:cubicBezTo>
                  <a:pt x="5715205" y="885525"/>
                  <a:pt x="5669960" y="887410"/>
                  <a:pt x="5413025" y="869577"/>
                </a:cubicBezTo>
                <a:cubicBezTo>
                  <a:pt x="5156090" y="851744"/>
                  <a:pt x="4985846" y="898791"/>
                  <a:pt x="4611095" y="869577"/>
                </a:cubicBezTo>
                <a:cubicBezTo>
                  <a:pt x="4236344" y="840364"/>
                  <a:pt x="4128853" y="877417"/>
                  <a:pt x="3875993" y="869577"/>
                </a:cubicBezTo>
                <a:cubicBezTo>
                  <a:pt x="3623133" y="861737"/>
                  <a:pt x="3454381" y="840510"/>
                  <a:pt x="3140891" y="869577"/>
                </a:cubicBezTo>
                <a:cubicBezTo>
                  <a:pt x="2827401" y="898644"/>
                  <a:pt x="2573483" y="900599"/>
                  <a:pt x="2405789" y="869577"/>
                </a:cubicBezTo>
                <a:cubicBezTo>
                  <a:pt x="2238095" y="838555"/>
                  <a:pt x="1894996" y="838901"/>
                  <a:pt x="1603859" y="869577"/>
                </a:cubicBezTo>
                <a:cubicBezTo>
                  <a:pt x="1312722" y="900254"/>
                  <a:pt x="1116075" y="881251"/>
                  <a:pt x="935585" y="869577"/>
                </a:cubicBezTo>
                <a:cubicBezTo>
                  <a:pt x="755095" y="857903"/>
                  <a:pt x="335525" y="884171"/>
                  <a:pt x="0" y="869577"/>
                </a:cubicBezTo>
                <a:cubicBezTo>
                  <a:pt x="10974" y="772757"/>
                  <a:pt x="-21168" y="641016"/>
                  <a:pt x="0" y="417397"/>
                </a:cubicBezTo>
                <a:cubicBezTo>
                  <a:pt x="21168" y="193778"/>
                  <a:pt x="-12273" y="186283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60409811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네덜란드 거리 풍경 재현하면서 시작됨</a:t>
            </a:r>
            <a:endParaRPr lang="en-US" altLang="ko-KR" sz="30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30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숲속의</a:t>
            </a:r>
            <a:r>
              <a:rPr lang="ko-KR" altLang="en-US" sz="30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집이라는 뜻</a:t>
            </a:r>
            <a:endParaRPr lang="ko-KR" altLang="en-US" sz="30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607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농담곰 | 파판14 인벤">
            <a:extLst>
              <a:ext uri="{FF2B5EF4-FFF2-40B4-BE49-F238E27FC236}">
                <a16:creationId xmlns="" xmlns:a16="http://schemas.microsoft.com/office/drawing/2014/main" id="{D36EEE39-87A1-4A5C-B718-E79EA26D16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156" y="2995421"/>
            <a:ext cx="4288564" cy="347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생각 풍선: 구름 모양 37">
            <a:extLst>
              <a:ext uri="{FF2B5EF4-FFF2-40B4-BE49-F238E27FC236}">
                <a16:creationId xmlns="" xmlns:a16="http://schemas.microsoft.com/office/drawing/2014/main" id="{A229A16D-99D2-4311-AA59-433360965A6A}"/>
              </a:ext>
            </a:extLst>
          </p:cNvPr>
          <p:cNvSpPr/>
          <p:nvPr/>
        </p:nvSpPr>
        <p:spPr>
          <a:xfrm>
            <a:off x="3323903" y="839004"/>
            <a:ext cx="7884715" cy="4716379"/>
          </a:xfrm>
          <a:custGeom>
            <a:avLst/>
            <a:gdLst>
              <a:gd name="connsiteX0" fmla="*/ 746981 w 8274254"/>
              <a:gd name="connsiteY0" fmla="*/ 1778853 h 5347703"/>
              <a:gd name="connsiteX1" fmla="*/ 1076993 w 8274254"/>
              <a:gd name="connsiteY1" fmla="*/ 855013 h 5347703"/>
              <a:gd name="connsiteX2" fmla="*/ 2682428 w 8274254"/>
              <a:gd name="connsiteY2" fmla="*/ 643952 h 5347703"/>
              <a:gd name="connsiteX3" fmla="*/ 4301079 w 8274254"/>
              <a:gd name="connsiteY3" fmla="*/ 424845 h 5347703"/>
              <a:gd name="connsiteX4" fmla="*/ 4931800 w 8274254"/>
              <a:gd name="connsiteY4" fmla="*/ 24757 h 5347703"/>
              <a:gd name="connsiteX5" fmla="*/ 5714023 w 8274254"/>
              <a:gd name="connsiteY5" fmla="*/ 307121 h 5347703"/>
              <a:gd name="connsiteX6" fmla="*/ 6792358 w 8274254"/>
              <a:gd name="connsiteY6" fmla="*/ 85414 h 5347703"/>
              <a:gd name="connsiteX7" fmla="*/ 7339186 w 8274254"/>
              <a:gd name="connsiteY7" fmla="*/ 690249 h 5347703"/>
              <a:gd name="connsiteX8" fmla="*/ 8040966 w 8274254"/>
              <a:gd name="connsiteY8" fmla="*/ 1277259 h 5347703"/>
              <a:gd name="connsiteX9" fmla="*/ 8009554 w 8274254"/>
              <a:gd name="connsiteY9" fmla="*/ 1913784 h 5347703"/>
              <a:gd name="connsiteX10" fmla="*/ 8239011 w 8274254"/>
              <a:gd name="connsiteY10" fmla="*/ 2887016 h 5347703"/>
              <a:gd name="connsiteX11" fmla="*/ 7164124 w 8274254"/>
              <a:gd name="connsiteY11" fmla="*/ 3738935 h 5347703"/>
              <a:gd name="connsiteX12" fmla="*/ 6779333 w 8274254"/>
              <a:gd name="connsiteY12" fmla="*/ 4468921 h 5347703"/>
              <a:gd name="connsiteX13" fmla="*/ 5469243 w 8274254"/>
              <a:gd name="connsiteY13" fmla="*/ 4557307 h 5347703"/>
              <a:gd name="connsiteX14" fmla="*/ 4533027 w 8274254"/>
              <a:gd name="connsiteY14" fmla="*/ 5336066 h 5347703"/>
              <a:gd name="connsiteX15" fmla="*/ 3156474 w 8274254"/>
              <a:gd name="connsiteY15" fmla="*/ 4860715 h 5347703"/>
              <a:gd name="connsiteX16" fmla="*/ 1111661 w 8274254"/>
              <a:gd name="connsiteY16" fmla="*/ 4391058 h 5347703"/>
              <a:gd name="connsiteX17" fmla="*/ 212602 w 8274254"/>
              <a:gd name="connsiteY17" fmla="*/ 3868419 h 5347703"/>
              <a:gd name="connsiteX18" fmla="*/ 404710 w 8274254"/>
              <a:gd name="connsiteY18" fmla="*/ 3162943 h 5347703"/>
              <a:gd name="connsiteX19" fmla="*/ -958 w 8274254"/>
              <a:gd name="connsiteY19" fmla="*/ 2439146 h 5347703"/>
              <a:gd name="connsiteX20" fmla="*/ 739894 w 8274254"/>
              <a:gd name="connsiteY20" fmla="*/ 1795813 h 5347703"/>
              <a:gd name="connsiteX21" fmla="*/ 746981 w 8274254"/>
              <a:gd name="connsiteY21" fmla="*/ 1778853 h 5347703"/>
              <a:gd name="connsiteX0" fmla="*/ -133026 w 8274254"/>
              <a:gd name="connsiteY0" fmla="*/ 5567708 h 5347703"/>
              <a:gd name="connsiteX1" fmla="*/ -281573 w 8274254"/>
              <a:gd name="connsiteY1" fmla="*/ 5716255 h 5347703"/>
              <a:gd name="connsiteX2" fmla="*/ -430120 w 8274254"/>
              <a:gd name="connsiteY2" fmla="*/ 5567708 h 5347703"/>
              <a:gd name="connsiteX3" fmla="*/ -281573 w 8274254"/>
              <a:gd name="connsiteY3" fmla="*/ 5419161 h 5347703"/>
              <a:gd name="connsiteX4" fmla="*/ -133026 w 8274254"/>
              <a:gd name="connsiteY4" fmla="*/ 5567708 h 5347703"/>
              <a:gd name="connsiteX0" fmla="*/ 436915 w 8274254"/>
              <a:gd name="connsiteY0" fmla="*/ 5291732 h 5347703"/>
              <a:gd name="connsiteX1" fmla="*/ 139820 w 8274254"/>
              <a:gd name="connsiteY1" fmla="*/ 5588827 h 5347703"/>
              <a:gd name="connsiteX2" fmla="*/ -157275 w 8274254"/>
              <a:gd name="connsiteY2" fmla="*/ 5291732 h 5347703"/>
              <a:gd name="connsiteX3" fmla="*/ 139820 w 8274254"/>
              <a:gd name="connsiteY3" fmla="*/ 4994637 h 5347703"/>
              <a:gd name="connsiteX4" fmla="*/ 436915 w 8274254"/>
              <a:gd name="connsiteY4" fmla="*/ 5291732 h 5347703"/>
              <a:gd name="connsiteX0" fmla="*/ 1255394 w 8274254"/>
              <a:gd name="connsiteY0" fmla="*/ 4852987 h 5347703"/>
              <a:gd name="connsiteX1" fmla="*/ 809752 w 8274254"/>
              <a:gd name="connsiteY1" fmla="*/ 5298629 h 5347703"/>
              <a:gd name="connsiteX2" fmla="*/ 364110 w 8274254"/>
              <a:gd name="connsiteY2" fmla="*/ 4852987 h 5347703"/>
              <a:gd name="connsiteX3" fmla="*/ 809752 w 8274254"/>
              <a:gd name="connsiteY3" fmla="*/ 4407345 h 5347703"/>
              <a:gd name="connsiteX4" fmla="*/ 1255394 w 8274254"/>
              <a:gd name="connsiteY4" fmla="*/ 4852987 h 5347703"/>
              <a:gd name="connsiteX0" fmla="*/ 898867 w 8274254"/>
              <a:gd name="connsiteY0" fmla="*/ 3240435 h 5347703"/>
              <a:gd name="connsiteX1" fmla="*/ 413712 w 8274254"/>
              <a:gd name="connsiteY1" fmla="*/ 3141775 h 5347703"/>
              <a:gd name="connsiteX2" fmla="*/ 1326945 w 8274254"/>
              <a:gd name="connsiteY2" fmla="*/ 4320127 h 5347703"/>
              <a:gd name="connsiteX3" fmla="*/ 1114725 w 8274254"/>
              <a:gd name="connsiteY3" fmla="*/ 4367290 h 5347703"/>
              <a:gd name="connsiteX4" fmla="*/ 3156091 w 8274254"/>
              <a:gd name="connsiteY4" fmla="*/ 4838928 h 5347703"/>
              <a:gd name="connsiteX5" fmla="*/ 3028147 w 8274254"/>
              <a:gd name="connsiteY5" fmla="*/ 4623534 h 5347703"/>
              <a:gd name="connsiteX6" fmla="*/ 5521340 w 8274254"/>
              <a:gd name="connsiteY6" fmla="*/ 4301806 h 5347703"/>
              <a:gd name="connsiteX7" fmla="*/ 5470201 w 8274254"/>
              <a:gd name="connsiteY7" fmla="*/ 4538120 h 5347703"/>
              <a:gd name="connsiteX8" fmla="*/ 6536852 w 8274254"/>
              <a:gd name="connsiteY8" fmla="*/ 2841462 h 5347703"/>
              <a:gd name="connsiteX9" fmla="*/ 7159528 w 8274254"/>
              <a:gd name="connsiteY9" fmla="*/ 3724823 h 5347703"/>
              <a:gd name="connsiteX10" fmla="*/ 8005723 w 8274254"/>
              <a:gd name="connsiteY10" fmla="*/ 1900662 h 5347703"/>
              <a:gd name="connsiteX11" fmla="*/ 7728383 w 8274254"/>
              <a:gd name="connsiteY11" fmla="*/ 2231923 h 5347703"/>
              <a:gd name="connsiteX12" fmla="*/ 7340335 w 8274254"/>
              <a:gd name="connsiteY12" fmla="*/ 671681 h 5347703"/>
              <a:gd name="connsiteX13" fmla="*/ 7354892 w 8274254"/>
              <a:gd name="connsiteY13" fmla="*/ 828151 h 5347703"/>
              <a:gd name="connsiteX14" fmla="*/ 5569415 w 8274254"/>
              <a:gd name="connsiteY14" fmla="*/ 489215 h 5347703"/>
              <a:gd name="connsiteX15" fmla="*/ 5711533 w 8274254"/>
              <a:gd name="connsiteY15" fmla="*/ 289667 h 5347703"/>
              <a:gd name="connsiteX16" fmla="*/ 4240746 w 8274254"/>
              <a:gd name="connsiteY16" fmla="*/ 584286 h 5347703"/>
              <a:gd name="connsiteX17" fmla="*/ 4309507 w 8274254"/>
              <a:gd name="connsiteY17" fmla="*/ 412218 h 5347703"/>
              <a:gd name="connsiteX18" fmla="*/ 2681471 w 8274254"/>
              <a:gd name="connsiteY18" fmla="*/ 642714 h 5347703"/>
              <a:gd name="connsiteX19" fmla="*/ 2930464 w 8274254"/>
              <a:gd name="connsiteY19" fmla="*/ 809582 h 5347703"/>
              <a:gd name="connsiteX20" fmla="*/ 790459 w 8274254"/>
              <a:gd name="connsiteY20" fmla="*/ 1954511 h 5347703"/>
              <a:gd name="connsiteX21" fmla="*/ 746981 w 8274254"/>
              <a:gd name="connsiteY21" fmla="*/ 1778853 h 534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74254" h="5347703" fill="none" extrusionOk="0">
                <a:moveTo>
                  <a:pt x="746981" y="1778853"/>
                </a:moveTo>
                <a:cubicBezTo>
                  <a:pt x="725049" y="1453225"/>
                  <a:pt x="757178" y="1138980"/>
                  <a:pt x="1076993" y="855013"/>
                </a:cubicBezTo>
                <a:cubicBezTo>
                  <a:pt x="1504827" y="543704"/>
                  <a:pt x="2110910" y="385757"/>
                  <a:pt x="2682428" y="643952"/>
                </a:cubicBezTo>
                <a:cubicBezTo>
                  <a:pt x="3098892" y="161006"/>
                  <a:pt x="3811193" y="77893"/>
                  <a:pt x="4301079" y="424845"/>
                </a:cubicBezTo>
                <a:cubicBezTo>
                  <a:pt x="4435874" y="216643"/>
                  <a:pt x="4683552" y="72119"/>
                  <a:pt x="4931800" y="24757"/>
                </a:cubicBezTo>
                <a:cubicBezTo>
                  <a:pt x="5203596" y="-38347"/>
                  <a:pt x="5510733" y="55603"/>
                  <a:pt x="5714023" y="307121"/>
                </a:cubicBezTo>
                <a:cubicBezTo>
                  <a:pt x="6022705" y="56674"/>
                  <a:pt x="6389379" y="-105383"/>
                  <a:pt x="6792358" y="85414"/>
                </a:cubicBezTo>
                <a:cubicBezTo>
                  <a:pt x="7043253" y="168996"/>
                  <a:pt x="7303942" y="413595"/>
                  <a:pt x="7339186" y="690249"/>
                </a:cubicBezTo>
                <a:cubicBezTo>
                  <a:pt x="7669081" y="749898"/>
                  <a:pt x="7927922" y="975328"/>
                  <a:pt x="8040966" y="1277259"/>
                </a:cubicBezTo>
                <a:cubicBezTo>
                  <a:pt x="8121354" y="1484419"/>
                  <a:pt x="8079276" y="1678654"/>
                  <a:pt x="8009554" y="1913784"/>
                </a:cubicBezTo>
                <a:cubicBezTo>
                  <a:pt x="8235096" y="2185488"/>
                  <a:pt x="8382398" y="2567826"/>
                  <a:pt x="8239011" y="2887016"/>
                </a:cubicBezTo>
                <a:cubicBezTo>
                  <a:pt x="8132913" y="3379499"/>
                  <a:pt x="7680149" y="3610071"/>
                  <a:pt x="7164124" y="3738935"/>
                </a:cubicBezTo>
                <a:cubicBezTo>
                  <a:pt x="7109911" y="4033415"/>
                  <a:pt x="7016131" y="4296217"/>
                  <a:pt x="6779333" y="4468921"/>
                </a:cubicBezTo>
                <a:cubicBezTo>
                  <a:pt x="6502072" y="4750591"/>
                  <a:pt x="5841543" y="4801243"/>
                  <a:pt x="5469243" y="4557307"/>
                </a:cubicBezTo>
                <a:cubicBezTo>
                  <a:pt x="5318633" y="4954032"/>
                  <a:pt x="4966187" y="5292374"/>
                  <a:pt x="4533027" y="5336066"/>
                </a:cubicBezTo>
                <a:cubicBezTo>
                  <a:pt x="4007842" y="5417402"/>
                  <a:pt x="3398811" y="5187578"/>
                  <a:pt x="3156474" y="4860715"/>
                </a:cubicBezTo>
                <a:cubicBezTo>
                  <a:pt x="2421906" y="5193307"/>
                  <a:pt x="1529481" y="4935967"/>
                  <a:pt x="1111661" y="4391058"/>
                </a:cubicBezTo>
                <a:cubicBezTo>
                  <a:pt x="695163" y="4452949"/>
                  <a:pt x="344338" y="4210242"/>
                  <a:pt x="212602" y="3868419"/>
                </a:cubicBezTo>
                <a:cubicBezTo>
                  <a:pt x="133957" y="3646939"/>
                  <a:pt x="251699" y="3343622"/>
                  <a:pt x="404710" y="3162943"/>
                </a:cubicBezTo>
                <a:cubicBezTo>
                  <a:pt x="86954" y="3029961"/>
                  <a:pt x="-42755" y="2724754"/>
                  <a:pt x="-958" y="2439146"/>
                </a:cubicBezTo>
                <a:cubicBezTo>
                  <a:pt x="21370" y="2081841"/>
                  <a:pt x="320497" y="1849745"/>
                  <a:pt x="739894" y="1795813"/>
                </a:cubicBezTo>
                <a:cubicBezTo>
                  <a:pt x="741652" y="1789242"/>
                  <a:pt x="744857" y="1784748"/>
                  <a:pt x="746981" y="1778853"/>
                </a:cubicBezTo>
                <a:close/>
              </a:path>
              <a:path w="8274254" h="5347703" fill="none" extrusionOk="0">
                <a:moveTo>
                  <a:pt x="-133026" y="5567708"/>
                </a:moveTo>
                <a:cubicBezTo>
                  <a:pt x="-118089" y="5653842"/>
                  <a:pt x="-198672" y="5720768"/>
                  <a:pt x="-281573" y="5716255"/>
                </a:cubicBezTo>
                <a:cubicBezTo>
                  <a:pt x="-359732" y="5712301"/>
                  <a:pt x="-427352" y="5654877"/>
                  <a:pt x="-430120" y="5567708"/>
                </a:cubicBezTo>
                <a:cubicBezTo>
                  <a:pt x="-422435" y="5471389"/>
                  <a:pt x="-362160" y="5403986"/>
                  <a:pt x="-281573" y="5419161"/>
                </a:cubicBezTo>
                <a:cubicBezTo>
                  <a:pt x="-192510" y="5414653"/>
                  <a:pt x="-134529" y="5490052"/>
                  <a:pt x="-133026" y="5567708"/>
                </a:cubicBezTo>
                <a:close/>
              </a:path>
              <a:path w="8274254" h="5347703" fill="none" extrusionOk="0">
                <a:moveTo>
                  <a:pt x="436915" y="5291732"/>
                </a:moveTo>
                <a:cubicBezTo>
                  <a:pt x="439526" y="5424566"/>
                  <a:pt x="303331" y="5596137"/>
                  <a:pt x="139820" y="5588827"/>
                </a:cubicBezTo>
                <a:cubicBezTo>
                  <a:pt x="-45361" y="5566138"/>
                  <a:pt x="-167166" y="5473392"/>
                  <a:pt x="-157275" y="5291732"/>
                </a:cubicBezTo>
                <a:cubicBezTo>
                  <a:pt x="-141308" y="5117059"/>
                  <a:pt x="-12473" y="5012647"/>
                  <a:pt x="139820" y="4994637"/>
                </a:cubicBezTo>
                <a:cubicBezTo>
                  <a:pt x="307062" y="5006170"/>
                  <a:pt x="454734" y="5121630"/>
                  <a:pt x="436915" y="5291732"/>
                </a:cubicBezTo>
                <a:close/>
              </a:path>
              <a:path w="8274254" h="5347703" fill="none" extrusionOk="0">
                <a:moveTo>
                  <a:pt x="1255394" y="4852987"/>
                </a:moveTo>
                <a:cubicBezTo>
                  <a:pt x="1245587" y="5118098"/>
                  <a:pt x="1074139" y="5310697"/>
                  <a:pt x="809752" y="5298629"/>
                </a:cubicBezTo>
                <a:cubicBezTo>
                  <a:pt x="580668" y="5285383"/>
                  <a:pt x="355126" y="5120912"/>
                  <a:pt x="364110" y="4852987"/>
                </a:cubicBezTo>
                <a:cubicBezTo>
                  <a:pt x="366345" y="4622576"/>
                  <a:pt x="560036" y="4422609"/>
                  <a:pt x="809752" y="4407345"/>
                </a:cubicBezTo>
                <a:cubicBezTo>
                  <a:pt x="1058742" y="4405213"/>
                  <a:pt x="1265197" y="4598765"/>
                  <a:pt x="1255394" y="4852987"/>
                </a:cubicBezTo>
                <a:close/>
              </a:path>
              <a:path w="8274254" h="5347703" fill="none" extrusionOk="0">
                <a:moveTo>
                  <a:pt x="898867" y="3240435"/>
                </a:moveTo>
                <a:cubicBezTo>
                  <a:pt x="717669" y="3235043"/>
                  <a:pt x="556878" y="3203689"/>
                  <a:pt x="413712" y="3141775"/>
                </a:cubicBezTo>
                <a:moveTo>
                  <a:pt x="1326945" y="4320127"/>
                </a:moveTo>
                <a:cubicBezTo>
                  <a:pt x="1255166" y="4336071"/>
                  <a:pt x="1189016" y="4359672"/>
                  <a:pt x="1114725" y="4367290"/>
                </a:cubicBezTo>
                <a:moveTo>
                  <a:pt x="3156091" y="4838928"/>
                </a:moveTo>
                <a:cubicBezTo>
                  <a:pt x="3106894" y="4769379"/>
                  <a:pt x="3071227" y="4707842"/>
                  <a:pt x="3028147" y="4623534"/>
                </a:cubicBezTo>
                <a:moveTo>
                  <a:pt x="5521340" y="4301806"/>
                </a:moveTo>
                <a:cubicBezTo>
                  <a:pt x="5506565" y="4394781"/>
                  <a:pt x="5494093" y="4462060"/>
                  <a:pt x="5470201" y="4538120"/>
                </a:cubicBezTo>
                <a:moveTo>
                  <a:pt x="6536852" y="2841462"/>
                </a:moveTo>
                <a:cubicBezTo>
                  <a:pt x="6959203" y="2973982"/>
                  <a:pt x="7138144" y="3374184"/>
                  <a:pt x="7159528" y="3724823"/>
                </a:cubicBezTo>
                <a:moveTo>
                  <a:pt x="8005723" y="1900662"/>
                </a:moveTo>
                <a:cubicBezTo>
                  <a:pt x="7928164" y="2005460"/>
                  <a:pt x="7861585" y="2148773"/>
                  <a:pt x="7728383" y="2231923"/>
                </a:cubicBezTo>
                <a:moveTo>
                  <a:pt x="7340335" y="671681"/>
                </a:moveTo>
                <a:cubicBezTo>
                  <a:pt x="7349525" y="721733"/>
                  <a:pt x="7353097" y="769565"/>
                  <a:pt x="7354892" y="828151"/>
                </a:cubicBezTo>
                <a:moveTo>
                  <a:pt x="5569415" y="489215"/>
                </a:moveTo>
                <a:cubicBezTo>
                  <a:pt x="5607670" y="429261"/>
                  <a:pt x="5650725" y="357973"/>
                  <a:pt x="5711533" y="289667"/>
                </a:cubicBezTo>
                <a:moveTo>
                  <a:pt x="4240746" y="584286"/>
                </a:moveTo>
                <a:cubicBezTo>
                  <a:pt x="4249090" y="516333"/>
                  <a:pt x="4268451" y="467436"/>
                  <a:pt x="4309507" y="412218"/>
                </a:cubicBezTo>
                <a:moveTo>
                  <a:pt x="2681471" y="642714"/>
                </a:moveTo>
                <a:cubicBezTo>
                  <a:pt x="2770767" y="685355"/>
                  <a:pt x="2862434" y="746919"/>
                  <a:pt x="2930464" y="809582"/>
                </a:cubicBezTo>
                <a:moveTo>
                  <a:pt x="790459" y="1954511"/>
                </a:moveTo>
                <a:cubicBezTo>
                  <a:pt x="767534" y="1903231"/>
                  <a:pt x="759373" y="1844268"/>
                  <a:pt x="746981" y="1778853"/>
                </a:cubicBezTo>
              </a:path>
              <a:path w="8274254" h="5347703" stroke="0" extrusionOk="0">
                <a:moveTo>
                  <a:pt x="746981" y="1778853"/>
                </a:moveTo>
                <a:cubicBezTo>
                  <a:pt x="669473" y="1452940"/>
                  <a:pt x="854240" y="1087312"/>
                  <a:pt x="1076993" y="855013"/>
                </a:cubicBezTo>
                <a:cubicBezTo>
                  <a:pt x="1481570" y="561346"/>
                  <a:pt x="2149781" y="386683"/>
                  <a:pt x="2682428" y="643952"/>
                </a:cubicBezTo>
                <a:cubicBezTo>
                  <a:pt x="2913676" y="30026"/>
                  <a:pt x="3836488" y="-87013"/>
                  <a:pt x="4301079" y="424845"/>
                </a:cubicBezTo>
                <a:cubicBezTo>
                  <a:pt x="4465973" y="196646"/>
                  <a:pt x="4692622" y="48768"/>
                  <a:pt x="4931800" y="24757"/>
                </a:cubicBezTo>
                <a:cubicBezTo>
                  <a:pt x="5206400" y="-20836"/>
                  <a:pt x="5521909" y="114739"/>
                  <a:pt x="5714023" y="307121"/>
                </a:cubicBezTo>
                <a:cubicBezTo>
                  <a:pt x="5991813" y="73868"/>
                  <a:pt x="6473441" y="-9188"/>
                  <a:pt x="6792358" y="85414"/>
                </a:cubicBezTo>
                <a:cubicBezTo>
                  <a:pt x="7098412" y="142825"/>
                  <a:pt x="7295437" y="418230"/>
                  <a:pt x="7339186" y="690249"/>
                </a:cubicBezTo>
                <a:cubicBezTo>
                  <a:pt x="7683470" y="752265"/>
                  <a:pt x="7896175" y="983214"/>
                  <a:pt x="8040966" y="1277259"/>
                </a:cubicBezTo>
                <a:cubicBezTo>
                  <a:pt x="8111488" y="1488017"/>
                  <a:pt x="8118802" y="1689158"/>
                  <a:pt x="8009554" y="1913784"/>
                </a:cubicBezTo>
                <a:cubicBezTo>
                  <a:pt x="8245520" y="2181078"/>
                  <a:pt x="8282588" y="2521264"/>
                  <a:pt x="8239011" y="2887016"/>
                </a:cubicBezTo>
                <a:cubicBezTo>
                  <a:pt x="8206036" y="3326709"/>
                  <a:pt x="7654658" y="3696923"/>
                  <a:pt x="7164124" y="3738935"/>
                </a:cubicBezTo>
                <a:cubicBezTo>
                  <a:pt x="7158126" y="4024407"/>
                  <a:pt x="7016444" y="4247595"/>
                  <a:pt x="6779333" y="4468921"/>
                </a:cubicBezTo>
                <a:cubicBezTo>
                  <a:pt x="6381634" y="4698883"/>
                  <a:pt x="5884691" y="4776707"/>
                  <a:pt x="5469243" y="4557307"/>
                </a:cubicBezTo>
                <a:cubicBezTo>
                  <a:pt x="5382091" y="4925437"/>
                  <a:pt x="4924364" y="5223969"/>
                  <a:pt x="4533027" y="5336066"/>
                </a:cubicBezTo>
                <a:cubicBezTo>
                  <a:pt x="4041805" y="5448233"/>
                  <a:pt x="3542300" y="5306784"/>
                  <a:pt x="3156474" y="4860715"/>
                </a:cubicBezTo>
                <a:cubicBezTo>
                  <a:pt x="2475771" y="5254901"/>
                  <a:pt x="1465345" y="5037875"/>
                  <a:pt x="1111661" y="4391058"/>
                </a:cubicBezTo>
                <a:cubicBezTo>
                  <a:pt x="704112" y="4442741"/>
                  <a:pt x="366313" y="4190339"/>
                  <a:pt x="212602" y="3868419"/>
                </a:cubicBezTo>
                <a:cubicBezTo>
                  <a:pt x="137776" y="3656095"/>
                  <a:pt x="211353" y="3361523"/>
                  <a:pt x="404710" y="3162943"/>
                </a:cubicBezTo>
                <a:cubicBezTo>
                  <a:pt x="89720" y="3034783"/>
                  <a:pt x="-47663" y="2739450"/>
                  <a:pt x="-958" y="2439146"/>
                </a:cubicBezTo>
                <a:cubicBezTo>
                  <a:pt x="44930" y="2090765"/>
                  <a:pt x="385369" y="1830675"/>
                  <a:pt x="739894" y="1795813"/>
                </a:cubicBezTo>
                <a:cubicBezTo>
                  <a:pt x="742923" y="1790140"/>
                  <a:pt x="744677" y="1784372"/>
                  <a:pt x="746981" y="1778853"/>
                </a:cubicBezTo>
                <a:close/>
              </a:path>
              <a:path w="8274254" h="5347703" stroke="0" extrusionOk="0">
                <a:moveTo>
                  <a:pt x="-133026" y="5567708"/>
                </a:moveTo>
                <a:cubicBezTo>
                  <a:pt x="-128063" y="5653951"/>
                  <a:pt x="-204045" y="5723834"/>
                  <a:pt x="-281573" y="5716255"/>
                </a:cubicBezTo>
                <a:cubicBezTo>
                  <a:pt x="-353111" y="5721329"/>
                  <a:pt x="-434352" y="5642487"/>
                  <a:pt x="-430120" y="5567708"/>
                </a:cubicBezTo>
                <a:cubicBezTo>
                  <a:pt x="-444084" y="5478805"/>
                  <a:pt x="-356332" y="5430981"/>
                  <a:pt x="-281573" y="5419161"/>
                </a:cubicBezTo>
                <a:cubicBezTo>
                  <a:pt x="-198798" y="5421183"/>
                  <a:pt x="-137413" y="5491815"/>
                  <a:pt x="-133026" y="5567708"/>
                </a:cubicBezTo>
                <a:close/>
              </a:path>
              <a:path w="8274254" h="5347703" stroke="0" extrusionOk="0">
                <a:moveTo>
                  <a:pt x="436915" y="5291732"/>
                </a:moveTo>
                <a:cubicBezTo>
                  <a:pt x="450736" y="5485152"/>
                  <a:pt x="290511" y="5590156"/>
                  <a:pt x="139820" y="5588827"/>
                </a:cubicBezTo>
                <a:cubicBezTo>
                  <a:pt x="-21473" y="5582916"/>
                  <a:pt x="-145522" y="5442393"/>
                  <a:pt x="-157275" y="5291732"/>
                </a:cubicBezTo>
                <a:cubicBezTo>
                  <a:pt x="-182521" y="5134912"/>
                  <a:pt x="-56199" y="4988875"/>
                  <a:pt x="139820" y="4994637"/>
                </a:cubicBezTo>
                <a:cubicBezTo>
                  <a:pt x="278580" y="4978041"/>
                  <a:pt x="415429" y="5105452"/>
                  <a:pt x="436915" y="5291732"/>
                </a:cubicBezTo>
                <a:close/>
              </a:path>
              <a:path w="8274254" h="5347703" stroke="0" extrusionOk="0">
                <a:moveTo>
                  <a:pt x="1255394" y="4852987"/>
                </a:moveTo>
                <a:cubicBezTo>
                  <a:pt x="1227929" y="5082198"/>
                  <a:pt x="1083180" y="5308437"/>
                  <a:pt x="809752" y="5298629"/>
                </a:cubicBezTo>
                <a:cubicBezTo>
                  <a:pt x="564467" y="5321925"/>
                  <a:pt x="327964" y="5073638"/>
                  <a:pt x="364110" y="4852987"/>
                </a:cubicBezTo>
                <a:cubicBezTo>
                  <a:pt x="340931" y="4611426"/>
                  <a:pt x="541816" y="4379102"/>
                  <a:pt x="809752" y="4407345"/>
                </a:cubicBezTo>
                <a:cubicBezTo>
                  <a:pt x="1084692" y="4400648"/>
                  <a:pt x="1232470" y="4593616"/>
                  <a:pt x="1255394" y="4852987"/>
                </a:cubicBezTo>
                <a:close/>
              </a:path>
              <a:path w="8274254" h="5347703" fill="none" stroke="0" extrusionOk="0">
                <a:moveTo>
                  <a:pt x="898867" y="3240435"/>
                </a:moveTo>
                <a:cubicBezTo>
                  <a:pt x="717749" y="3255405"/>
                  <a:pt x="571527" y="3228154"/>
                  <a:pt x="413712" y="3141775"/>
                </a:cubicBezTo>
                <a:moveTo>
                  <a:pt x="1326945" y="4320127"/>
                </a:moveTo>
                <a:cubicBezTo>
                  <a:pt x="1261769" y="4344313"/>
                  <a:pt x="1186684" y="4352270"/>
                  <a:pt x="1114725" y="4367290"/>
                </a:cubicBezTo>
                <a:moveTo>
                  <a:pt x="3156091" y="4838928"/>
                </a:moveTo>
                <a:cubicBezTo>
                  <a:pt x="3106774" y="4768656"/>
                  <a:pt x="3061617" y="4701045"/>
                  <a:pt x="3028147" y="4623534"/>
                </a:cubicBezTo>
                <a:moveTo>
                  <a:pt x="5521340" y="4301806"/>
                </a:moveTo>
                <a:cubicBezTo>
                  <a:pt x="5512281" y="4388143"/>
                  <a:pt x="5493847" y="4455064"/>
                  <a:pt x="5470201" y="4538120"/>
                </a:cubicBezTo>
                <a:moveTo>
                  <a:pt x="6536852" y="2841462"/>
                </a:moveTo>
                <a:cubicBezTo>
                  <a:pt x="6941563" y="2975409"/>
                  <a:pt x="7158074" y="3341963"/>
                  <a:pt x="7159528" y="3724823"/>
                </a:cubicBezTo>
                <a:moveTo>
                  <a:pt x="8005723" y="1900662"/>
                </a:moveTo>
                <a:cubicBezTo>
                  <a:pt x="7941708" y="2035107"/>
                  <a:pt x="7843114" y="2168212"/>
                  <a:pt x="7728383" y="2231923"/>
                </a:cubicBezTo>
                <a:moveTo>
                  <a:pt x="7340335" y="671681"/>
                </a:moveTo>
                <a:cubicBezTo>
                  <a:pt x="7353668" y="714299"/>
                  <a:pt x="7357436" y="776767"/>
                  <a:pt x="7354892" y="828151"/>
                </a:cubicBezTo>
                <a:moveTo>
                  <a:pt x="5569415" y="489215"/>
                </a:moveTo>
                <a:cubicBezTo>
                  <a:pt x="5601972" y="413446"/>
                  <a:pt x="5647505" y="348454"/>
                  <a:pt x="5711533" y="289667"/>
                </a:cubicBezTo>
                <a:moveTo>
                  <a:pt x="4240746" y="584286"/>
                </a:moveTo>
                <a:cubicBezTo>
                  <a:pt x="4257947" y="534062"/>
                  <a:pt x="4281712" y="459416"/>
                  <a:pt x="4309507" y="412218"/>
                </a:cubicBezTo>
                <a:moveTo>
                  <a:pt x="2681471" y="642714"/>
                </a:moveTo>
                <a:cubicBezTo>
                  <a:pt x="2771689" y="704970"/>
                  <a:pt x="2873972" y="744283"/>
                  <a:pt x="2930464" y="809582"/>
                </a:cubicBezTo>
                <a:moveTo>
                  <a:pt x="790459" y="1954511"/>
                </a:moveTo>
                <a:cubicBezTo>
                  <a:pt x="775975" y="1903858"/>
                  <a:pt x="761529" y="1828643"/>
                  <a:pt x="746981" y="1778853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182340848">
                  <a:prstGeom prst="cloudCallout">
                    <a:avLst>
                      <a:gd name="adj1" fmla="val -53403"/>
                      <a:gd name="adj2" fmla="val 5411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="" xmlns:a16="http://schemas.microsoft.com/office/drawing/2014/main" id="{032BC050-89DC-4D28-88D2-7EE0963489D9}"/>
              </a:ext>
            </a:extLst>
          </p:cNvPr>
          <p:cNvGrpSpPr/>
          <p:nvPr/>
        </p:nvGrpSpPr>
        <p:grpSpPr>
          <a:xfrm>
            <a:off x="4260914" y="2002055"/>
            <a:ext cx="6124745" cy="2579570"/>
            <a:chOff x="6817865" y="2039133"/>
            <a:chExt cx="5711269" cy="2224034"/>
          </a:xfrm>
        </p:grpSpPr>
        <p:cxnSp>
          <p:nvCxnSpPr>
            <p:cNvPr id="21" name="직선 연결선 20">
              <a:extLst>
                <a:ext uri="{FF2B5EF4-FFF2-40B4-BE49-F238E27FC236}">
                  <a16:creationId xmlns="" xmlns:a16="http://schemas.microsoft.com/office/drawing/2014/main" id="{20D3F643-A6F5-423C-B662-77C19DCA91E6}"/>
                </a:ext>
              </a:extLst>
            </p:cNvPr>
            <p:cNvCxnSpPr>
              <a:cxnSpLocks/>
            </p:cNvCxnSpPr>
            <p:nvPr/>
          </p:nvCxnSpPr>
          <p:spPr>
            <a:xfrm>
              <a:off x="6817866" y="2603638"/>
              <a:ext cx="56049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직선 연결선 23">
              <a:extLst>
                <a:ext uri="{FF2B5EF4-FFF2-40B4-BE49-F238E27FC236}">
                  <a16:creationId xmlns="" xmlns:a16="http://schemas.microsoft.com/office/drawing/2014/main" id="{920B0EC5-AB04-4B44-974C-92F933CDF6ED}"/>
                </a:ext>
              </a:extLst>
            </p:cNvPr>
            <p:cNvCxnSpPr>
              <a:cxnSpLocks/>
            </p:cNvCxnSpPr>
            <p:nvPr/>
          </p:nvCxnSpPr>
          <p:spPr>
            <a:xfrm>
              <a:off x="6817866" y="3318013"/>
              <a:ext cx="56049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="" xmlns:a16="http://schemas.microsoft.com/office/drawing/2014/main" id="{F7215745-890D-4FC1-B14D-D966B141ADC1}"/>
                </a:ext>
              </a:extLst>
            </p:cNvPr>
            <p:cNvCxnSpPr>
              <a:cxnSpLocks/>
            </p:cNvCxnSpPr>
            <p:nvPr/>
          </p:nvCxnSpPr>
          <p:spPr>
            <a:xfrm>
              <a:off x="6817866" y="4080181"/>
              <a:ext cx="511184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3A803B7-1361-49D3-BDD3-DAFC4C156853}"/>
                </a:ext>
              </a:extLst>
            </p:cNvPr>
            <p:cNvSpPr txBox="1"/>
            <p:nvPr/>
          </p:nvSpPr>
          <p:spPr>
            <a:xfrm>
              <a:off x="6817865" y="2039133"/>
              <a:ext cx="5711269" cy="85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내용 출처 </a:t>
              </a:r>
              <a:r>
                <a:rPr lang="en-US" altLang="ko-KR" sz="2400" dirty="0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: </a:t>
              </a:r>
              <a:r>
                <a:rPr lang="ko-KR" altLang="en-US" sz="2400" dirty="0" err="1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위키피디아</a:t>
              </a:r>
              <a:r>
                <a:rPr lang="en-US" altLang="ko-KR" sz="2400" dirty="0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, </a:t>
              </a:r>
              <a:r>
                <a:rPr lang="ko-KR" altLang="en-US" sz="2400" dirty="0" err="1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네이버</a:t>
              </a:r>
              <a:r>
                <a:rPr lang="ko-KR" altLang="en-US" sz="2400" dirty="0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 백과사전</a:t>
              </a:r>
              <a:endParaRPr lang="ko-KR" altLang="en-US" sz="2400" dirty="0">
                <a:latin typeface="HY엽서L" panose="02030600000101010101" pitchFamily="18" charset="-127"/>
                <a:ea typeface="HY엽서L" panose="02030600000101010101" pitchFamily="18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54987668-714F-4234-90E2-75F697192B00}"/>
                </a:ext>
              </a:extLst>
            </p:cNvPr>
            <p:cNvSpPr txBox="1"/>
            <p:nvPr/>
          </p:nvSpPr>
          <p:spPr>
            <a:xfrm>
              <a:off x="6817865" y="2753507"/>
              <a:ext cx="5604918" cy="475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동영상 출처 </a:t>
              </a:r>
              <a:r>
                <a:rPr lang="en-US" altLang="ko-KR" sz="2400" dirty="0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: </a:t>
              </a:r>
              <a:r>
                <a:rPr lang="ko-KR" altLang="en-US" sz="2400" dirty="0" err="1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유투브</a:t>
              </a:r>
              <a:endParaRPr lang="ko-KR" altLang="en-US" sz="2400" dirty="0">
                <a:latin typeface="HY엽서L" panose="02030600000101010101" pitchFamily="18" charset="-127"/>
                <a:ea typeface="HY엽서L" panose="02030600000101010101" pitchFamily="18" charset="-127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0D85D69C-BA12-4F58-85E7-B27A0891CC22}"/>
                </a:ext>
              </a:extLst>
            </p:cNvPr>
            <p:cNvSpPr txBox="1"/>
            <p:nvPr/>
          </p:nvSpPr>
          <p:spPr>
            <a:xfrm>
              <a:off x="6817865" y="3406714"/>
              <a:ext cx="5604918" cy="85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dirty="0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사진 출처 </a:t>
              </a:r>
              <a:r>
                <a:rPr lang="en-US" altLang="ko-KR" sz="2400" dirty="0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:  </a:t>
              </a:r>
              <a:r>
                <a:rPr lang="ko-KR" altLang="en-US" sz="2400" dirty="0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도쿄 </a:t>
              </a:r>
              <a:r>
                <a:rPr lang="ko-KR" altLang="en-US" sz="2400" dirty="0" err="1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스카이트리</a:t>
              </a:r>
              <a:r>
                <a:rPr lang="en-US" altLang="ko-KR" sz="2400" dirty="0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, </a:t>
              </a:r>
              <a:r>
                <a:rPr lang="ko-KR" altLang="en-US" sz="2400" dirty="0" err="1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구글</a:t>
              </a:r>
              <a:r>
                <a:rPr lang="en-US" altLang="ko-KR" sz="2400" dirty="0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, </a:t>
              </a:r>
              <a:r>
                <a:rPr lang="ko-KR" altLang="en-US" sz="2400" dirty="0" err="1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위키피디아</a:t>
              </a:r>
              <a:r>
                <a:rPr lang="en-US" altLang="ko-KR" sz="2400" dirty="0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, </a:t>
              </a:r>
              <a:r>
                <a:rPr lang="ko-KR" altLang="en-US" sz="2400" dirty="0" err="1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네이버</a:t>
              </a:r>
              <a:r>
                <a:rPr lang="ko-KR" altLang="en-US" sz="2400" dirty="0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 </a:t>
              </a:r>
              <a:r>
                <a:rPr lang="ko-KR" altLang="en-US" sz="2400" dirty="0" err="1" smtClean="0">
                  <a:latin typeface="HY엽서L" panose="02030600000101010101" pitchFamily="18" charset="-127"/>
                  <a:ea typeface="HY엽서L" panose="02030600000101010101" pitchFamily="18" charset="-127"/>
                </a:rPr>
                <a:t>블로그</a:t>
              </a:r>
              <a:endParaRPr lang="ko-KR" altLang="en-US" sz="2400" dirty="0">
                <a:latin typeface="HY엽서L" panose="02030600000101010101" pitchFamily="18" charset="-127"/>
                <a:ea typeface="HY엽서L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5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="" xmlns:a16="http://schemas.microsoft.com/office/drawing/2014/main" id="{1DC226A2-C2FB-4696-AC16-BF694F74786A}"/>
              </a:ext>
            </a:extLst>
          </p:cNvPr>
          <p:cNvGrpSpPr/>
          <p:nvPr/>
        </p:nvGrpSpPr>
        <p:grpSpPr>
          <a:xfrm>
            <a:off x="3936000" y="1266318"/>
            <a:ext cx="4320000" cy="4325364"/>
            <a:chOff x="4105865" y="1331114"/>
            <a:chExt cx="4320000" cy="4325364"/>
          </a:xfrm>
        </p:grpSpPr>
        <p:sp>
          <p:nvSpPr>
            <p:cNvPr id="11" name="타원 10">
              <a:extLst>
                <a:ext uri="{FF2B5EF4-FFF2-40B4-BE49-F238E27FC236}">
                  <a16:creationId xmlns="" xmlns:a16="http://schemas.microsoft.com/office/drawing/2014/main" id="{9C49AA77-B820-4E80-B636-76C2083A7D6D}"/>
                </a:ext>
              </a:extLst>
            </p:cNvPr>
            <p:cNvSpPr/>
            <p:nvPr/>
          </p:nvSpPr>
          <p:spPr>
            <a:xfrm>
              <a:off x="4105865" y="1331114"/>
              <a:ext cx="4320000" cy="4320000"/>
            </a:xfrm>
            <a:prstGeom prst="ellipse">
              <a:avLst/>
            </a:prstGeom>
            <a:solidFill>
              <a:srgbClr val="89C06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7" name="그림 6" descr="그리기이(가) 표시된 사진&#10;&#10;자동 생성된 설명">
              <a:extLst>
                <a:ext uri="{FF2B5EF4-FFF2-40B4-BE49-F238E27FC236}">
                  <a16:creationId xmlns="" xmlns:a16="http://schemas.microsoft.com/office/drawing/2014/main" id="{7D20610E-AFD5-4E1A-811A-D919E60A2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178" y="2798978"/>
              <a:ext cx="3524250" cy="28575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562B800-C42A-44B8-A5D2-05D847E56105}"/>
                </a:ext>
              </a:extLst>
            </p:cNvPr>
            <p:cNvSpPr txBox="1"/>
            <p:nvPr/>
          </p:nvSpPr>
          <p:spPr>
            <a:xfrm>
              <a:off x="4459760" y="1819923"/>
              <a:ext cx="3705087" cy="23083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>
                  <a:ln w="38100">
                    <a:solidFill>
                      <a:schemeClr val="bg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Y엽서L" panose="02030600000101010101" pitchFamily="18" charset="-127"/>
                  <a:ea typeface="HY엽서L" panose="02030600000101010101" pitchFamily="18" charset="-127"/>
                </a:rPr>
                <a:t>감사합니다</a:t>
              </a:r>
              <a:r>
                <a:rPr lang="en-US" altLang="ko-KR" sz="4400" b="1" dirty="0">
                  <a:ln w="38100">
                    <a:solidFill>
                      <a:schemeClr val="bg1"/>
                    </a:solidFill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HY엽서L" panose="02030600000101010101" pitchFamily="18" charset="-127"/>
                  <a:ea typeface="HY엽서L" panose="02030600000101010101" pitchFamily="18" charset="-127"/>
                </a:rPr>
                <a:t>!</a:t>
              </a:r>
            </a:p>
            <a:p>
              <a:pPr algn="ctr"/>
              <a:r>
                <a:rPr lang="en-US" altLang="ko-KR" sz="2800" dirty="0">
                  <a:ln w="38100">
                    <a:noFill/>
                  </a:ln>
                  <a:highlight>
                    <a:srgbClr val="FFFFFF"/>
                  </a:highlight>
                  <a:latin typeface="HY엽서L" panose="02030600000101010101" pitchFamily="18" charset="-127"/>
                  <a:ea typeface="HY엽서L" panose="02030600000101010101" pitchFamily="18" charset="-127"/>
                </a:rPr>
                <a:t>Thank you very much.</a:t>
              </a:r>
            </a:p>
            <a:p>
              <a:pPr algn="ctr"/>
              <a:endParaRPr lang="en-US" altLang="ko-KR" sz="4400" b="1" dirty="0">
                <a:ln w="38100">
                  <a:solidFill>
                    <a:schemeClr val="bg1"/>
                  </a:solidFill>
                </a:ln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pic>
        <p:nvPicPr>
          <p:cNvPr id="15" name="그림 14" descr="그리기이(가) 표시된 사진&#10;&#10;자동 생성된 설명">
            <a:extLst>
              <a:ext uri="{FF2B5EF4-FFF2-40B4-BE49-F238E27FC236}">
                <a16:creationId xmlns="" xmlns:a16="http://schemas.microsoft.com/office/drawing/2014/main" id="{4B7F5C20-678B-4EF5-BBA1-8FB5B90D2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03" y="2987461"/>
            <a:ext cx="3524250" cy="2857500"/>
          </a:xfrm>
          <a:prstGeom prst="rect">
            <a:avLst/>
          </a:prstGeom>
        </p:spPr>
      </p:pic>
      <p:pic>
        <p:nvPicPr>
          <p:cNvPr id="16" name="그림 15" descr="그리기이(가) 표시된 사진&#10;&#10;자동 생성된 설명">
            <a:extLst>
              <a:ext uri="{FF2B5EF4-FFF2-40B4-BE49-F238E27FC236}">
                <a16:creationId xmlns="" xmlns:a16="http://schemas.microsoft.com/office/drawing/2014/main" id="{1CA350DC-0444-417D-81D8-40FBDA7F6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742" y="2987461"/>
            <a:ext cx="3524250" cy="2857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959CDD6-571C-4A05-A53E-F07A1C088F54}"/>
              </a:ext>
            </a:extLst>
          </p:cNvPr>
          <p:cNvSpPr txBox="1"/>
          <p:nvPr/>
        </p:nvSpPr>
        <p:spPr>
          <a:xfrm>
            <a:off x="9750470" y="6596390"/>
            <a:ext cx="24415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쓰다 </a:t>
            </a:r>
            <a:r>
              <a:rPr lang="en-US" altLang="ko-KR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DX시인과나" panose="02020600000000000000" pitchFamily="18" charset="-127"/>
                <a:ea typeface="DX시인과나" panose="02020600000000000000" pitchFamily="18" charset="-127"/>
              </a:rPr>
              <a:t>https://blog.naver.com/st_kite</a:t>
            </a:r>
            <a:endParaRPr lang="ko-KR" altLang="en-US" sz="1100" b="1" dirty="0">
              <a:solidFill>
                <a:schemeClr val="tx1">
                  <a:lumMod val="85000"/>
                  <a:lumOff val="15000"/>
                </a:schemeClr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="" xmlns:a16="http://schemas.microsoft.com/office/drawing/2014/main" id="{DFAFD128-E174-4C4C-B84E-F659FFCBFB92}"/>
              </a:ext>
            </a:extLst>
          </p:cNvPr>
          <p:cNvSpPr/>
          <p:nvPr/>
        </p:nvSpPr>
        <p:spPr>
          <a:xfrm>
            <a:off x="871537" y="766762"/>
            <a:ext cx="10448925" cy="5324475"/>
          </a:xfrm>
          <a:custGeom>
            <a:avLst/>
            <a:gdLst>
              <a:gd name="connsiteX0" fmla="*/ 0 w 10448925"/>
              <a:gd name="connsiteY0" fmla="*/ 522757 h 5324475"/>
              <a:gd name="connsiteX1" fmla="*/ 522757 w 10448925"/>
              <a:gd name="connsiteY1" fmla="*/ 0 h 5324475"/>
              <a:gd name="connsiteX2" fmla="*/ 1288463 w 10448925"/>
              <a:gd name="connsiteY2" fmla="*/ 0 h 5324475"/>
              <a:gd name="connsiteX3" fmla="*/ 2148204 w 10448925"/>
              <a:gd name="connsiteY3" fmla="*/ 0 h 5324475"/>
              <a:gd name="connsiteX4" fmla="*/ 3007944 w 10448925"/>
              <a:gd name="connsiteY4" fmla="*/ 0 h 5324475"/>
              <a:gd name="connsiteX5" fmla="*/ 3491548 w 10448925"/>
              <a:gd name="connsiteY5" fmla="*/ 0 h 5324475"/>
              <a:gd name="connsiteX6" fmla="*/ 4163220 w 10448925"/>
              <a:gd name="connsiteY6" fmla="*/ 0 h 5324475"/>
              <a:gd name="connsiteX7" fmla="*/ 5022961 w 10448925"/>
              <a:gd name="connsiteY7" fmla="*/ 0 h 5324475"/>
              <a:gd name="connsiteX8" fmla="*/ 5412531 w 10448925"/>
              <a:gd name="connsiteY8" fmla="*/ 0 h 5324475"/>
              <a:gd name="connsiteX9" fmla="*/ 6084203 w 10448925"/>
              <a:gd name="connsiteY9" fmla="*/ 0 h 5324475"/>
              <a:gd name="connsiteX10" fmla="*/ 6567807 w 10448925"/>
              <a:gd name="connsiteY10" fmla="*/ 0 h 5324475"/>
              <a:gd name="connsiteX11" fmla="*/ 7427547 w 10448925"/>
              <a:gd name="connsiteY11" fmla="*/ 0 h 5324475"/>
              <a:gd name="connsiteX12" fmla="*/ 7817117 w 10448925"/>
              <a:gd name="connsiteY12" fmla="*/ 0 h 5324475"/>
              <a:gd name="connsiteX13" fmla="*/ 8582824 w 10448925"/>
              <a:gd name="connsiteY13" fmla="*/ 0 h 5324475"/>
              <a:gd name="connsiteX14" fmla="*/ 9066428 w 10448925"/>
              <a:gd name="connsiteY14" fmla="*/ 0 h 5324475"/>
              <a:gd name="connsiteX15" fmla="*/ 9926168 w 10448925"/>
              <a:gd name="connsiteY15" fmla="*/ 0 h 5324475"/>
              <a:gd name="connsiteX16" fmla="*/ 10448925 w 10448925"/>
              <a:gd name="connsiteY16" fmla="*/ 522757 h 5324475"/>
              <a:gd name="connsiteX17" fmla="*/ 10448925 w 10448925"/>
              <a:gd name="connsiteY17" fmla="*/ 1176827 h 5324475"/>
              <a:gd name="connsiteX18" fmla="*/ 10448925 w 10448925"/>
              <a:gd name="connsiteY18" fmla="*/ 1873686 h 5324475"/>
              <a:gd name="connsiteX19" fmla="*/ 10448925 w 10448925"/>
              <a:gd name="connsiteY19" fmla="*/ 2484966 h 5324475"/>
              <a:gd name="connsiteX20" fmla="*/ 10448925 w 10448925"/>
              <a:gd name="connsiteY20" fmla="*/ 3010667 h 5324475"/>
              <a:gd name="connsiteX21" fmla="*/ 10448925 w 10448925"/>
              <a:gd name="connsiteY21" fmla="*/ 3664737 h 5324475"/>
              <a:gd name="connsiteX22" fmla="*/ 10448925 w 10448925"/>
              <a:gd name="connsiteY22" fmla="*/ 4801718 h 5324475"/>
              <a:gd name="connsiteX23" fmla="*/ 9926168 w 10448925"/>
              <a:gd name="connsiteY23" fmla="*/ 5324475 h 5324475"/>
              <a:gd name="connsiteX24" fmla="*/ 9536598 w 10448925"/>
              <a:gd name="connsiteY24" fmla="*/ 5324475 h 5324475"/>
              <a:gd name="connsiteX25" fmla="*/ 8864926 w 10448925"/>
              <a:gd name="connsiteY25" fmla="*/ 5324475 h 5324475"/>
              <a:gd name="connsiteX26" fmla="*/ 8099220 w 10448925"/>
              <a:gd name="connsiteY26" fmla="*/ 5324475 h 5324475"/>
              <a:gd name="connsiteX27" fmla="*/ 7333513 w 10448925"/>
              <a:gd name="connsiteY27" fmla="*/ 5324475 h 5324475"/>
              <a:gd name="connsiteX28" fmla="*/ 6849909 w 10448925"/>
              <a:gd name="connsiteY28" fmla="*/ 5324475 h 5324475"/>
              <a:gd name="connsiteX29" fmla="*/ 6272271 w 10448925"/>
              <a:gd name="connsiteY29" fmla="*/ 5324475 h 5324475"/>
              <a:gd name="connsiteX30" fmla="*/ 5882701 w 10448925"/>
              <a:gd name="connsiteY30" fmla="*/ 5324475 h 5324475"/>
              <a:gd name="connsiteX31" fmla="*/ 5305063 w 10448925"/>
              <a:gd name="connsiteY31" fmla="*/ 5324475 h 5324475"/>
              <a:gd name="connsiteX32" fmla="*/ 4633391 w 10448925"/>
              <a:gd name="connsiteY32" fmla="*/ 5324475 h 5324475"/>
              <a:gd name="connsiteX33" fmla="*/ 4243821 w 10448925"/>
              <a:gd name="connsiteY33" fmla="*/ 5324475 h 5324475"/>
              <a:gd name="connsiteX34" fmla="*/ 3760217 w 10448925"/>
              <a:gd name="connsiteY34" fmla="*/ 5324475 h 5324475"/>
              <a:gd name="connsiteX35" fmla="*/ 3088545 w 10448925"/>
              <a:gd name="connsiteY35" fmla="*/ 5324475 h 5324475"/>
              <a:gd name="connsiteX36" fmla="*/ 2416873 w 10448925"/>
              <a:gd name="connsiteY36" fmla="*/ 5324475 h 5324475"/>
              <a:gd name="connsiteX37" fmla="*/ 1933269 w 10448925"/>
              <a:gd name="connsiteY37" fmla="*/ 5324475 h 5324475"/>
              <a:gd name="connsiteX38" fmla="*/ 1167562 w 10448925"/>
              <a:gd name="connsiteY38" fmla="*/ 5324475 h 5324475"/>
              <a:gd name="connsiteX39" fmla="*/ 522757 w 10448925"/>
              <a:gd name="connsiteY39" fmla="*/ 5324475 h 5324475"/>
              <a:gd name="connsiteX40" fmla="*/ 0 w 10448925"/>
              <a:gd name="connsiteY40" fmla="*/ 4801718 h 5324475"/>
              <a:gd name="connsiteX41" fmla="*/ 0 w 10448925"/>
              <a:gd name="connsiteY41" fmla="*/ 4104859 h 5324475"/>
              <a:gd name="connsiteX42" fmla="*/ 0 w 10448925"/>
              <a:gd name="connsiteY42" fmla="*/ 3493578 h 5324475"/>
              <a:gd name="connsiteX43" fmla="*/ 0 w 10448925"/>
              <a:gd name="connsiteY43" fmla="*/ 2882298 h 5324475"/>
              <a:gd name="connsiteX44" fmla="*/ 0 w 10448925"/>
              <a:gd name="connsiteY44" fmla="*/ 2356597 h 5324475"/>
              <a:gd name="connsiteX45" fmla="*/ 0 w 10448925"/>
              <a:gd name="connsiteY45" fmla="*/ 1659738 h 5324475"/>
              <a:gd name="connsiteX46" fmla="*/ 0 w 10448925"/>
              <a:gd name="connsiteY46" fmla="*/ 522757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48925" h="5324475" fill="none" extrusionOk="0">
                <a:moveTo>
                  <a:pt x="0" y="522757"/>
                </a:moveTo>
                <a:cubicBezTo>
                  <a:pt x="-29792" y="266276"/>
                  <a:pt x="206137" y="56750"/>
                  <a:pt x="522757" y="0"/>
                </a:cubicBezTo>
                <a:cubicBezTo>
                  <a:pt x="880422" y="1162"/>
                  <a:pt x="1038719" y="-18595"/>
                  <a:pt x="1288463" y="0"/>
                </a:cubicBezTo>
                <a:cubicBezTo>
                  <a:pt x="1538207" y="18595"/>
                  <a:pt x="1727077" y="32630"/>
                  <a:pt x="2148204" y="0"/>
                </a:cubicBezTo>
                <a:cubicBezTo>
                  <a:pt x="2569331" y="-32630"/>
                  <a:pt x="2825641" y="-23317"/>
                  <a:pt x="3007944" y="0"/>
                </a:cubicBezTo>
                <a:cubicBezTo>
                  <a:pt x="3190247" y="23317"/>
                  <a:pt x="3332081" y="-16633"/>
                  <a:pt x="3491548" y="0"/>
                </a:cubicBezTo>
                <a:cubicBezTo>
                  <a:pt x="3651015" y="16633"/>
                  <a:pt x="3891848" y="15740"/>
                  <a:pt x="4163220" y="0"/>
                </a:cubicBezTo>
                <a:cubicBezTo>
                  <a:pt x="4434592" y="-15740"/>
                  <a:pt x="4632348" y="-33257"/>
                  <a:pt x="5022961" y="0"/>
                </a:cubicBezTo>
                <a:cubicBezTo>
                  <a:pt x="5413574" y="33257"/>
                  <a:pt x="5275962" y="-1495"/>
                  <a:pt x="5412531" y="0"/>
                </a:cubicBezTo>
                <a:cubicBezTo>
                  <a:pt x="5549100" y="1495"/>
                  <a:pt x="5882036" y="23044"/>
                  <a:pt x="6084203" y="0"/>
                </a:cubicBezTo>
                <a:cubicBezTo>
                  <a:pt x="6286370" y="-23044"/>
                  <a:pt x="6383259" y="9293"/>
                  <a:pt x="6567807" y="0"/>
                </a:cubicBezTo>
                <a:cubicBezTo>
                  <a:pt x="6752355" y="-9293"/>
                  <a:pt x="7171126" y="-38154"/>
                  <a:pt x="7427547" y="0"/>
                </a:cubicBezTo>
                <a:cubicBezTo>
                  <a:pt x="7683968" y="38154"/>
                  <a:pt x="7622887" y="-18930"/>
                  <a:pt x="7817117" y="0"/>
                </a:cubicBezTo>
                <a:cubicBezTo>
                  <a:pt x="8011347" y="18930"/>
                  <a:pt x="8422715" y="-7263"/>
                  <a:pt x="8582824" y="0"/>
                </a:cubicBezTo>
                <a:cubicBezTo>
                  <a:pt x="8742933" y="7263"/>
                  <a:pt x="8924676" y="20948"/>
                  <a:pt x="9066428" y="0"/>
                </a:cubicBezTo>
                <a:cubicBezTo>
                  <a:pt x="9208180" y="-20948"/>
                  <a:pt x="9515865" y="25506"/>
                  <a:pt x="9926168" y="0"/>
                </a:cubicBezTo>
                <a:cubicBezTo>
                  <a:pt x="10235480" y="2547"/>
                  <a:pt x="10444751" y="241244"/>
                  <a:pt x="10448925" y="522757"/>
                </a:cubicBezTo>
                <a:cubicBezTo>
                  <a:pt x="10470018" y="776023"/>
                  <a:pt x="10442446" y="999352"/>
                  <a:pt x="10448925" y="1176827"/>
                </a:cubicBezTo>
                <a:cubicBezTo>
                  <a:pt x="10455405" y="1354302"/>
                  <a:pt x="10444464" y="1653901"/>
                  <a:pt x="10448925" y="1873686"/>
                </a:cubicBezTo>
                <a:cubicBezTo>
                  <a:pt x="10453386" y="2093471"/>
                  <a:pt x="10456666" y="2251537"/>
                  <a:pt x="10448925" y="2484966"/>
                </a:cubicBezTo>
                <a:cubicBezTo>
                  <a:pt x="10441184" y="2718395"/>
                  <a:pt x="10462641" y="2801307"/>
                  <a:pt x="10448925" y="3010667"/>
                </a:cubicBezTo>
                <a:cubicBezTo>
                  <a:pt x="10435209" y="3220027"/>
                  <a:pt x="10478950" y="3342360"/>
                  <a:pt x="10448925" y="3664737"/>
                </a:cubicBezTo>
                <a:cubicBezTo>
                  <a:pt x="10418901" y="3987114"/>
                  <a:pt x="10492466" y="4502198"/>
                  <a:pt x="10448925" y="4801718"/>
                </a:cubicBezTo>
                <a:cubicBezTo>
                  <a:pt x="10489502" y="5106678"/>
                  <a:pt x="10214777" y="5331696"/>
                  <a:pt x="9926168" y="5324475"/>
                </a:cubicBezTo>
                <a:cubicBezTo>
                  <a:pt x="9763618" y="5338928"/>
                  <a:pt x="9639414" y="5322814"/>
                  <a:pt x="9536598" y="5324475"/>
                </a:cubicBezTo>
                <a:cubicBezTo>
                  <a:pt x="9433782" y="5326137"/>
                  <a:pt x="9078216" y="5295883"/>
                  <a:pt x="8864926" y="5324475"/>
                </a:cubicBezTo>
                <a:cubicBezTo>
                  <a:pt x="8651636" y="5353067"/>
                  <a:pt x="8365333" y="5343243"/>
                  <a:pt x="8099220" y="5324475"/>
                </a:cubicBezTo>
                <a:cubicBezTo>
                  <a:pt x="7833107" y="5305707"/>
                  <a:pt x="7668218" y="5322832"/>
                  <a:pt x="7333513" y="5324475"/>
                </a:cubicBezTo>
                <a:cubicBezTo>
                  <a:pt x="6998808" y="5326118"/>
                  <a:pt x="7038968" y="5309954"/>
                  <a:pt x="6849909" y="5324475"/>
                </a:cubicBezTo>
                <a:cubicBezTo>
                  <a:pt x="6660850" y="5338996"/>
                  <a:pt x="6550428" y="5295902"/>
                  <a:pt x="6272271" y="5324475"/>
                </a:cubicBezTo>
                <a:cubicBezTo>
                  <a:pt x="5994114" y="5353048"/>
                  <a:pt x="5981339" y="5337385"/>
                  <a:pt x="5882701" y="5324475"/>
                </a:cubicBezTo>
                <a:cubicBezTo>
                  <a:pt x="5784063" y="5311566"/>
                  <a:pt x="5505552" y="5326243"/>
                  <a:pt x="5305063" y="5324475"/>
                </a:cubicBezTo>
                <a:cubicBezTo>
                  <a:pt x="5104574" y="5322707"/>
                  <a:pt x="4839713" y="5326118"/>
                  <a:pt x="4633391" y="5324475"/>
                </a:cubicBezTo>
                <a:cubicBezTo>
                  <a:pt x="4427069" y="5322832"/>
                  <a:pt x="4431101" y="5314037"/>
                  <a:pt x="4243821" y="5324475"/>
                </a:cubicBezTo>
                <a:cubicBezTo>
                  <a:pt x="4056541" y="5334914"/>
                  <a:pt x="3971084" y="5313262"/>
                  <a:pt x="3760217" y="5324475"/>
                </a:cubicBezTo>
                <a:cubicBezTo>
                  <a:pt x="3549350" y="5335688"/>
                  <a:pt x="3416579" y="5340299"/>
                  <a:pt x="3088545" y="5324475"/>
                </a:cubicBezTo>
                <a:cubicBezTo>
                  <a:pt x="2760511" y="5308651"/>
                  <a:pt x="2582717" y="5338511"/>
                  <a:pt x="2416873" y="5324475"/>
                </a:cubicBezTo>
                <a:cubicBezTo>
                  <a:pt x="2251029" y="5310439"/>
                  <a:pt x="2051944" y="5344470"/>
                  <a:pt x="1933269" y="5324475"/>
                </a:cubicBezTo>
                <a:cubicBezTo>
                  <a:pt x="1814594" y="5304480"/>
                  <a:pt x="1411095" y="5326451"/>
                  <a:pt x="1167562" y="5324475"/>
                </a:cubicBezTo>
                <a:cubicBezTo>
                  <a:pt x="924029" y="5322499"/>
                  <a:pt x="770177" y="5343960"/>
                  <a:pt x="522757" y="5324475"/>
                </a:cubicBezTo>
                <a:cubicBezTo>
                  <a:pt x="248461" y="5330839"/>
                  <a:pt x="-31153" y="5067473"/>
                  <a:pt x="0" y="4801718"/>
                </a:cubicBezTo>
                <a:cubicBezTo>
                  <a:pt x="25150" y="4527854"/>
                  <a:pt x="34154" y="4269703"/>
                  <a:pt x="0" y="4104859"/>
                </a:cubicBezTo>
                <a:cubicBezTo>
                  <a:pt x="-34154" y="3940015"/>
                  <a:pt x="-19456" y="3746050"/>
                  <a:pt x="0" y="3493578"/>
                </a:cubicBezTo>
                <a:cubicBezTo>
                  <a:pt x="19456" y="3241106"/>
                  <a:pt x="-24712" y="3115259"/>
                  <a:pt x="0" y="2882298"/>
                </a:cubicBezTo>
                <a:cubicBezTo>
                  <a:pt x="24712" y="2649337"/>
                  <a:pt x="-22242" y="2612941"/>
                  <a:pt x="0" y="2356597"/>
                </a:cubicBezTo>
                <a:cubicBezTo>
                  <a:pt x="22242" y="2100253"/>
                  <a:pt x="19091" y="1891968"/>
                  <a:pt x="0" y="1659738"/>
                </a:cubicBezTo>
                <a:cubicBezTo>
                  <a:pt x="-19091" y="1427508"/>
                  <a:pt x="-24966" y="1029396"/>
                  <a:pt x="0" y="522757"/>
                </a:cubicBezTo>
                <a:close/>
              </a:path>
              <a:path w="10448925" h="5324475" stroke="0" extrusionOk="0">
                <a:moveTo>
                  <a:pt x="0" y="522757"/>
                </a:moveTo>
                <a:cubicBezTo>
                  <a:pt x="4798" y="224244"/>
                  <a:pt x="218734" y="-20210"/>
                  <a:pt x="522757" y="0"/>
                </a:cubicBezTo>
                <a:cubicBezTo>
                  <a:pt x="871427" y="9723"/>
                  <a:pt x="1023345" y="-13549"/>
                  <a:pt x="1288463" y="0"/>
                </a:cubicBezTo>
                <a:cubicBezTo>
                  <a:pt x="1553581" y="13549"/>
                  <a:pt x="1633799" y="6326"/>
                  <a:pt x="1772067" y="0"/>
                </a:cubicBezTo>
                <a:cubicBezTo>
                  <a:pt x="1910335" y="-6326"/>
                  <a:pt x="2092743" y="4008"/>
                  <a:pt x="2255671" y="0"/>
                </a:cubicBezTo>
                <a:cubicBezTo>
                  <a:pt x="2418599" y="-4008"/>
                  <a:pt x="2621652" y="-33446"/>
                  <a:pt x="2927344" y="0"/>
                </a:cubicBezTo>
                <a:cubicBezTo>
                  <a:pt x="3233036" y="33446"/>
                  <a:pt x="3457987" y="1891"/>
                  <a:pt x="3599016" y="0"/>
                </a:cubicBezTo>
                <a:cubicBezTo>
                  <a:pt x="3740045" y="-1891"/>
                  <a:pt x="3836713" y="6266"/>
                  <a:pt x="3988586" y="0"/>
                </a:cubicBezTo>
                <a:cubicBezTo>
                  <a:pt x="4140459" y="-6266"/>
                  <a:pt x="4476943" y="-17088"/>
                  <a:pt x="4754292" y="0"/>
                </a:cubicBezTo>
                <a:cubicBezTo>
                  <a:pt x="5031641" y="17088"/>
                  <a:pt x="4967787" y="-7951"/>
                  <a:pt x="5143862" y="0"/>
                </a:cubicBezTo>
                <a:cubicBezTo>
                  <a:pt x="5319937" y="7951"/>
                  <a:pt x="5450224" y="19613"/>
                  <a:pt x="5721500" y="0"/>
                </a:cubicBezTo>
                <a:cubicBezTo>
                  <a:pt x="5992776" y="-19613"/>
                  <a:pt x="6231788" y="-14657"/>
                  <a:pt x="6581240" y="0"/>
                </a:cubicBezTo>
                <a:cubicBezTo>
                  <a:pt x="6930692" y="14657"/>
                  <a:pt x="6846460" y="-3946"/>
                  <a:pt x="7064844" y="0"/>
                </a:cubicBezTo>
                <a:cubicBezTo>
                  <a:pt x="7283228" y="3946"/>
                  <a:pt x="7328576" y="15345"/>
                  <a:pt x="7454414" y="0"/>
                </a:cubicBezTo>
                <a:cubicBezTo>
                  <a:pt x="7580252" y="-15345"/>
                  <a:pt x="7809337" y="6406"/>
                  <a:pt x="7938018" y="0"/>
                </a:cubicBezTo>
                <a:cubicBezTo>
                  <a:pt x="8066699" y="-6406"/>
                  <a:pt x="8323468" y="-5345"/>
                  <a:pt x="8515656" y="0"/>
                </a:cubicBezTo>
                <a:cubicBezTo>
                  <a:pt x="8707844" y="5345"/>
                  <a:pt x="8908835" y="-37486"/>
                  <a:pt x="9281363" y="0"/>
                </a:cubicBezTo>
                <a:cubicBezTo>
                  <a:pt x="9653891" y="37486"/>
                  <a:pt x="9653861" y="-3897"/>
                  <a:pt x="9926168" y="0"/>
                </a:cubicBezTo>
                <a:cubicBezTo>
                  <a:pt x="10211764" y="7235"/>
                  <a:pt x="10412788" y="214888"/>
                  <a:pt x="10448925" y="522757"/>
                </a:cubicBezTo>
                <a:cubicBezTo>
                  <a:pt x="10436153" y="674691"/>
                  <a:pt x="10450209" y="848184"/>
                  <a:pt x="10448925" y="1134037"/>
                </a:cubicBezTo>
                <a:cubicBezTo>
                  <a:pt x="10447641" y="1419890"/>
                  <a:pt x="10450813" y="1624840"/>
                  <a:pt x="10448925" y="1830897"/>
                </a:cubicBezTo>
                <a:cubicBezTo>
                  <a:pt x="10447037" y="2036954"/>
                  <a:pt x="10447388" y="2104504"/>
                  <a:pt x="10448925" y="2313808"/>
                </a:cubicBezTo>
                <a:cubicBezTo>
                  <a:pt x="10450462" y="2523112"/>
                  <a:pt x="10419976" y="2764742"/>
                  <a:pt x="10448925" y="3010667"/>
                </a:cubicBezTo>
                <a:cubicBezTo>
                  <a:pt x="10477874" y="3256592"/>
                  <a:pt x="10442684" y="3296783"/>
                  <a:pt x="10448925" y="3536368"/>
                </a:cubicBezTo>
                <a:cubicBezTo>
                  <a:pt x="10455166" y="3775953"/>
                  <a:pt x="10417473" y="3944408"/>
                  <a:pt x="10448925" y="4233227"/>
                </a:cubicBezTo>
                <a:cubicBezTo>
                  <a:pt x="10480377" y="4522046"/>
                  <a:pt x="10433402" y="4535101"/>
                  <a:pt x="10448925" y="4801718"/>
                </a:cubicBezTo>
                <a:cubicBezTo>
                  <a:pt x="10495001" y="5045584"/>
                  <a:pt x="10163891" y="5353504"/>
                  <a:pt x="9926168" y="5324475"/>
                </a:cubicBezTo>
                <a:cubicBezTo>
                  <a:pt x="9502377" y="5332322"/>
                  <a:pt x="9376469" y="5298888"/>
                  <a:pt x="9066428" y="5324475"/>
                </a:cubicBezTo>
                <a:cubicBezTo>
                  <a:pt x="8756387" y="5350062"/>
                  <a:pt x="8742782" y="5344411"/>
                  <a:pt x="8582824" y="5324475"/>
                </a:cubicBezTo>
                <a:cubicBezTo>
                  <a:pt x="8422866" y="5304539"/>
                  <a:pt x="8198561" y="5353394"/>
                  <a:pt x="7911151" y="5324475"/>
                </a:cubicBezTo>
                <a:cubicBezTo>
                  <a:pt x="7623741" y="5295556"/>
                  <a:pt x="7497602" y="5307964"/>
                  <a:pt x="7333513" y="5324475"/>
                </a:cubicBezTo>
                <a:cubicBezTo>
                  <a:pt x="7169424" y="5340986"/>
                  <a:pt x="6993291" y="5335432"/>
                  <a:pt x="6661841" y="5324475"/>
                </a:cubicBezTo>
                <a:cubicBezTo>
                  <a:pt x="6330391" y="5313518"/>
                  <a:pt x="6178378" y="5327970"/>
                  <a:pt x="5990169" y="5324475"/>
                </a:cubicBezTo>
                <a:cubicBezTo>
                  <a:pt x="5801960" y="5320980"/>
                  <a:pt x="5595860" y="5303968"/>
                  <a:pt x="5318497" y="5324475"/>
                </a:cubicBezTo>
                <a:cubicBezTo>
                  <a:pt x="5041134" y="5344982"/>
                  <a:pt x="4792771" y="5313427"/>
                  <a:pt x="4646824" y="5324475"/>
                </a:cubicBezTo>
                <a:cubicBezTo>
                  <a:pt x="4500877" y="5335523"/>
                  <a:pt x="4078176" y="5283551"/>
                  <a:pt x="3787084" y="5324475"/>
                </a:cubicBezTo>
                <a:cubicBezTo>
                  <a:pt x="3495992" y="5365399"/>
                  <a:pt x="3538428" y="5331675"/>
                  <a:pt x="3303480" y="5324475"/>
                </a:cubicBezTo>
                <a:cubicBezTo>
                  <a:pt x="3068532" y="5317275"/>
                  <a:pt x="2822427" y="5356932"/>
                  <a:pt x="2631808" y="5324475"/>
                </a:cubicBezTo>
                <a:cubicBezTo>
                  <a:pt x="2441189" y="5292018"/>
                  <a:pt x="2199324" y="5308315"/>
                  <a:pt x="2054170" y="5324475"/>
                </a:cubicBezTo>
                <a:cubicBezTo>
                  <a:pt x="1909016" y="5340635"/>
                  <a:pt x="1681074" y="5331722"/>
                  <a:pt x="1570566" y="5324475"/>
                </a:cubicBezTo>
                <a:cubicBezTo>
                  <a:pt x="1460058" y="5317228"/>
                  <a:pt x="1325216" y="5329109"/>
                  <a:pt x="1180996" y="5324475"/>
                </a:cubicBezTo>
                <a:cubicBezTo>
                  <a:pt x="1036776" y="5319842"/>
                  <a:pt x="700363" y="5346760"/>
                  <a:pt x="522757" y="5324475"/>
                </a:cubicBezTo>
                <a:cubicBezTo>
                  <a:pt x="215278" y="5315906"/>
                  <a:pt x="7658" y="5088359"/>
                  <a:pt x="0" y="4801718"/>
                </a:cubicBezTo>
                <a:cubicBezTo>
                  <a:pt x="-6598" y="4543572"/>
                  <a:pt x="17847" y="4473646"/>
                  <a:pt x="0" y="4190438"/>
                </a:cubicBezTo>
                <a:cubicBezTo>
                  <a:pt x="-17847" y="3907230"/>
                  <a:pt x="-11323" y="3775523"/>
                  <a:pt x="0" y="3579158"/>
                </a:cubicBezTo>
                <a:cubicBezTo>
                  <a:pt x="11323" y="3382793"/>
                  <a:pt x="13399" y="3215436"/>
                  <a:pt x="0" y="3010667"/>
                </a:cubicBezTo>
                <a:cubicBezTo>
                  <a:pt x="-13399" y="2805898"/>
                  <a:pt x="15743" y="2602953"/>
                  <a:pt x="0" y="2399387"/>
                </a:cubicBezTo>
                <a:cubicBezTo>
                  <a:pt x="-15743" y="2195821"/>
                  <a:pt x="598" y="1960516"/>
                  <a:pt x="0" y="1830897"/>
                </a:cubicBezTo>
                <a:cubicBezTo>
                  <a:pt x="-598" y="1701278"/>
                  <a:pt x="-4558" y="1451404"/>
                  <a:pt x="0" y="1176827"/>
                </a:cubicBezTo>
                <a:cubicBezTo>
                  <a:pt x="4558" y="902250"/>
                  <a:pt x="20093" y="796956"/>
                  <a:pt x="0" y="522757"/>
                </a:cubicBezTo>
                <a:close/>
              </a:path>
            </a:pathLst>
          </a:custGeom>
          <a:solidFill>
            <a:srgbClr val="FFFFFF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00335882">
                  <a:prstGeom prst="roundRect">
                    <a:avLst>
                      <a:gd name="adj" fmla="val 98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0D5C2C61-B6F8-4FCE-86C2-C7FEFE387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210050"/>
            <a:ext cx="3524250" cy="28575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3795711" y="295275"/>
            <a:ext cx="4600575" cy="942974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관광이란</a:t>
            </a:r>
            <a:r>
              <a:rPr lang="en-US" altLang="ko-KR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?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B48264-E829-420D-A974-665C443A5585}"/>
              </a:ext>
            </a:extLst>
          </p:cNvPr>
          <p:cNvSpPr txBox="1"/>
          <p:nvPr/>
        </p:nvSpPr>
        <p:spPr>
          <a:xfrm>
            <a:off x="3589794" y="2342730"/>
            <a:ext cx="7219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관광이란</a:t>
            </a:r>
            <a:r>
              <a:rPr lang="en-US" altLang="ko-KR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? </a:t>
            </a:r>
            <a:r>
              <a:rPr lang="ko-KR" altLang="en-US" sz="2400" dirty="0">
                <a:latin typeface="HY엽서L" panose="02030600000101010101" pitchFamily="18" charset="-127"/>
                <a:ea typeface="HY엽서L" panose="02030600000101010101" pitchFamily="18" charset="-127"/>
              </a:rPr>
              <a:t>다른 지방이나 다른 나라의 풍속</a:t>
            </a:r>
            <a:r>
              <a:rPr lang="en-US" altLang="ko-KR" sz="2400" dirty="0"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풍광 문화 등을 </a:t>
            </a:r>
            <a:r>
              <a:rPr lang="ko-KR" altLang="en-US" sz="2400" dirty="0">
                <a:latin typeface="HY엽서L" panose="02030600000101010101" pitchFamily="18" charset="-127"/>
                <a:ea typeface="HY엽서L" panose="02030600000101010101" pitchFamily="18" charset="-127"/>
              </a:rPr>
              <a:t>유람하는 </a:t>
            </a:r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일</a:t>
            </a:r>
            <a:endParaRPr lang="en-US" altLang="ko-KR" sz="24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endParaRPr lang="en-US" altLang="ko-KR" sz="24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관광 자원이란</a:t>
            </a:r>
            <a:r>
              <a:rPr lang="en-US" altLang="ko-KR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? </a:t>
            </a:r>
            <a:r>
              <a:rPr lang="ko-KR" altLang="en-US" sz="24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관광객에게 </a:t>
            </a:r>
            <a:r>
              <a:rPr lang="ko-KR" altLang="en-US" sz="2400" dirty="0">
                <a:latin typeface="HY엽서L" panose="02030600000101010101" pitchFamily="18" charset="-127"/>
                <a:ea typeface="HY엽서L" panose="02030600000101010101" pitchFamily="18" charset="-127"/>
              </a:rPr>
              <a:t>관광 동기나 관광의욕을 일으키게 하는 목적물인 관광대상을 가리키는 말</a:t>
            </a:r>
          </a:p>
          <a:p>
            <a:endParaRPr lang="ko-KR" altLang="en-US" sz="24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13" name="그림 12" descr="그리기이(가) 표시된 사진&#10;&#10;자동 생성된 설명">
            <a:extLst>
              <a:ext uri="{FF2B5EF4-FFF2-40B4-BE49-F238E27FC236}">
                <a16:creationId xmlns="" xmlns:a16="http://schemas.microsoft.com/office/drawing/2014/main" id="{8463C40D-25D7-4A86-BB5C-E03263D1D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32" y="2039001"/>
            <a:ext cx="2283067" cy="26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순서도: 지연 27">
            <a:extLst>
              <a:ext uri="{FF2B5EF4-FFF2-40B4-BE49-F238E27FC236}">
                <a16:creationId xmlns="" xmlns:a16="http://schemas.microsoft.com/office/drawing/2014/main" id="{751C6FC9-63F6-43DA-BB04-1D3475C2CE86}"/>
              </a:ext>
            </a:extLst>
          </p:cNvPr>
          <p:cNvSpPr/>
          <p:nvPr/>
        </p:nvSpPr>
        <p:spPr>
          <a:xfrm rot="16200000">
            <a:off x="3214660" y="-2094355"/>
            <a:ext cx="5762682" cy="12192001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  <a:extLst>
              <a:ext uri="{C807C97D-BFC1-408E-A445-0C87EB9F89A2}">
                <ask:lineSketchStyleProps xmlns="" xmlns:ask="http://schemas.microsoft.com/office/drawing/2018/sketchyshapes" sd="847502515">
                  <a:custGeom>
                    <a:avLst/>
                    <a:gdLst>
                      <a:gd name="connsiteX0" fmla="*/ 0 w 6162675"/>
                      <a:gd name="connsiteY0" fmla="*/ 0 h 12192001"/>
                      <a:gd name="connsiteX1" fmla="*/ 421116 w 6162675"/>
                      <a:gd name="connsiteY1" fmla="*/ 0 h 12192001"/>
                      <a:gd name="connsiteX2" fmla="*/ 903859 w 6162675"/>
                      <a:gd name="connsiteY2" fmla="*/ 0 h 12192001"/>
                      <a:gd name="connsiteX3" fmla="*/ 1324975 w 6162675"/>
                      <a:gd name="connsiteY3" fmla="*/ 0 h 12192001"/>
                      <a:gd name="connsiteX4" fmla="*/ 1807718 w 6162675"/>
                      <a:gd name="connsiteY4" fmla="*/ 0 h 12192001"/>
                      <a:gd name="connsiteX5" fmla="*/ 2352088 w 6162675"/>
                      <a:gd name="connsiteY5" fmla="*/ 0 h 12192001"/>
                      <a:gd name="connsiteX6" fmla="*/ 3081338 w 6162675"/>
                      <a:gd name="connsiteY6" fmla="*/ 0 h 12192001"/>
                      <a:gd name="connsiteX7" fmla="*/ 6162676 w 6162675"/>
                      <a:gd name="connsiteY7" fmla="*/ 6096001 h 12192001"/>
                      <a:gd name="connsiteX8" fmla="*/ 3081338 w 6162675"/>
                      <a:gd name="connsiteY8" fmla="*/ 12192002 h 12192001"/>
                      <a:gd name="connsiteX9" fmla="*/ 2598595 w 6162675"/>
                      <a:gd name="connsiteY9" fmla="*/ 12192002 h 12192001"/>
                      <a:gd name="connsiteX10" fmla="*/ 2023412 w 6162675"/>
                      <a:gd name="connsiteY10" fmla="*/ 12192002 h 12192001"/>
                      <a:gd name="connsiteX11" fmla="*/ 1479042 w 6162675"/>
                      <a:gd name="connsiteY11" fmla="*/ 12192001 h 12192001"/>
                      <a:gd name="connsiteX12" fmla="*/ 934673 w 6162675"/>
                      <a:gd name="connsiteY12" fmla="*/ 12192001 h 12192001"/>
                      <a:gd name="connsiteX13" fmla="*/ 513556 w 6162675"/>
                      <a:gd name="connsiteY13" fmla="*/ 12192001 h 12192001"/>
                      <a:gd name="connsiteX14" fmla="*/ 0 w 6162675"/>
                      <a:gd name="connsiteY14" fmla="*/ 12192001 h 12192001"/>
                      <a:gd name="connsiteX15" fmla="*/ 0 w 6162675"/>
                      <a:gd name="connsiteY15" fmla="*/ 11733350 h 12192001"/>
                      <a:gd name="connsiteX16" fmla="*/ 0 w 6162675"/>
                      <a:gd name="connsiteY16" fmla="*/ 11518538 h 12192001"/>
                      <a:gd name="connsiteX17" fmla="*/ 0 w 6162675"/>
                      <a:gd name="connsiteY17" fmla="*/ 11059887 h 12192001"/>
                      <a:gd name="connsiteX18" fmla="*/ 0 w 6162675"/>
                      <a:gd name="connsiteY18" fmla="*/ 10723155 h 12192001"/>
                      <a:gd name="connsiteX19" fmla="*/ 0 w 6162675"/>
                      <a:gd name="connsiteY19" fmla="*/ 10386424 h 12192001"/>
                      <a:gd name="connsiteX20" fmla="*/ 0 w 6162675"/>
                      <a:gd name="connsiteY20" fmla="*/ 10049692 h 12192001"/>
                      <a:gd name="connsiteX21" fmla="*/ 0 w 6162675"/>
                      <a:gd name="connsiteY21" fmla="*/ 9834881 h 12192001"/>
                      <a:gd name="connsiteX22" fmla="*/ 0 w 6162675"/>
                      <a:gd name="connsiteY22" fmla="*/ 9620069 h 12192001"/>
                      <a:gd name="connsiteX23" fmla="*/ 0 w 6162675"/>
                      <a:gd name="connsiteY23" fmla="*/ 8795658 h 12192001"/>
                      <a:gd name="connsiteX24" fmla="*/ 0 w 6162675"/>
                      <a:gd name="connsiteY24" fmla="*/ 8580846 h 12192001"/>
                      <a:gd name="connsiteX25" fmla="*/ 0 w 6162675"/>
                      <a:gd name="connsiteY25" fmla="*/ 8122195 h 12192001"/>
                      <a:gd name="connsiteX26" fmla="*/ 0 w 6162675"/>
                      <a:gd name="connsiteY26" fmla="*/ 7541623 h 12192001"/>
                      <a:gd name="connsiteX27" fmla="*/ 0 w 6162675"/>
                      <a:gd name="connsiteY27" fmla="*/ 6717212 h 12192001"/>
                      <a:gd name="connsiteX28" fmla="*/ 0 w 6162675"/>
                      <a:gd name="connsiteY28" fmla="*/ 5892800 h 12192001"/>
                      <a:gd name="connsiteX29" fmla="*/ 0 w 6162675"/>
                      <a:gd name="connsiteY29" fmla="*/ 5556069 h 12192001"/>
                      <a:gd name="connsiteX30" fmla="*/ 0 w 6162675"/>
                      <a:gd name="connsiteY30" fmla="*/ 5219338 h 12192001"/>
                      <a:gd name="connsiteX31" fmla="*/ 0 w 6162675"/>
                      <a:gd name="connsiteY31" fmla="*/ 5004526 h 12192001"/>
                      <a:gd name="connsiteX32" fmla="*/ 0 w 6162675"/>
                      <a:gd name="connsiteY32" fmla="*/ 4180115 h 12192001"/>
                      <a:gd name="connsiteX33" fmla="*/ 0 w 6162675"/>
                      <a:gd name="connsiteY33" fmla="*/ 3477623 h 12192001"/>
                      <a:gd name="connsiteX34" fmla="*/ 0 w 6162675"/>
                      <a:gd name="connsiteY34" fmla="*/ 3018972 h 12192001"/>
                      <a:gd name="connsiteX35" fmla="*/ 0 w 6162675"/>
                      <a:gd name="connsiteY35" fmla="*/ 2438400 h 12192001"/>
                      <a:gd name="connsiteX36" fmla="*/ 0 w 6162675"/>
                      <a:gd name="connsiteY36" fmla="*/ 1735909 h 12192001"/>
                      <a:gd name="connsiteX37" fmla="*/ 0 w 6162675"/>
                      <a:gd name="connsiteY37" fmla="*/ 1521097 h 12192001"/>
                      <a:gd name="connsiteX38" fmla="*/ 0 w 6162675"/>
                      <a:gd name="connsiteY38" fmla="*/ 940526 h 12192001"/>
                      <a:gd name="connsiteX39" fmla="*/ 0 w 6162675"/>
                      <a:gd name="connsiteY39" fmla="*/ 725714 h 12192001"/>
                      <a:gd name="connsiteX40" fmla="*/ 0 w 6162675"/>
                      <a:gd name="connsiteY40" fmla="*/ 0 h 1219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6162675" h="12192001" fill="none" extrusionOk="0">
                        <a:moveTo>
                          <a:pt x="0" y="0"/>
                        </a:moveTo>
                        <a:cubicBezTo>
                          <a:pt x="181774" y="-1418"/>
                          <a:pt x="297074" y="23303"/>
                          <a:pt x="421116" y="0"/>
                        </a:cubicBezTo>
                        <a:cubicBezTo>
                          <a:pt x="545158" y="-23303"/>
                          <a:pt x="796154" y="50163"/>
                          <a:pt x="903859" y="0"/>
                        </a:cubicBezTo>
                        <a:cubicBezTo>
                          <a:pt x="1011564" y="-50163"/>
                          <a:pt x="1172421" y="2255"/>
                          <a:pt x="1324975" y="0"/>
                        </a:cubicBezTo>
                        <a:cubicBezTo>
                          <a:pt x="1477529" y="-2255"/>
                          <a:pt x="1650842" y="30937"/>
                          <a:pt x="1807718" y="0"/>
                        </a:cubicBezTo>
                        <a:cubicBezTo>
                          <a:pt x="1964594" y="-30937"/>
                          <a:pt x="2195978" y="45837"/>
                          <a:pt x="2352088" y="0"/>
                        </a:cubicBezTo>
                        <a:cubicBezTo>
                          <a:pt x="2508198" y="-45837"/>
                          <a:pt x="2923031" y="81337"/>
                          <a:pt x="3081338" y="0"/>
                        </a:cubicBezTo>
                        <a:cubicBezTo>
                          <a:pt x="4423973" y="129603"/>
                          <a:pt x="6545219" y="3529406"/>
                          <a:pt x="6162676" y="6096001"/>
                        </a:cubicBezTo>
                        <a:cubicBezTo>
                          <a:pt x="6233054" y="9600569"/>
                          <a:pt x="4780056" y="12409057"/>
                          <a:pt x="3081338" y="12192002"/>
                        </a:cubicBezTo>
                        <a:cubicBezTo>
                          <a:pt x="2950369" y="12195970"/>
                          <a:pt x="2796281" y="12134131"/>
                          <a:pt x="2598595" y="12192002"/>
                        </a:cubicBezTo>
                        <a:cubicBezTo>
                          <a:pt x="2400909" y="12249873"/>
                          <a:pt x="2225939" y="12161996"/>
                          <a:pt x="2023412" y="12192002"/>
                        </a:cubicBezTo>
                        <a:cubicBezTo>
                          <a:pt x="1820885" y="12222008"/>
                          <a:pt x="1603985" y="12148513"/>
                          <a:pt x="1479042" y="12192001"/>
                        </a:cubicBezTo>
                        <a:cubicBezTo>
                          <a:pt x="1354099" y="12235490"/>
                          <a:pt x="1108897" y="12144162"/>
                          <a:pt x="934673" y="12192001"/>
                        </a:cubicBezTo>
                        <a:cubicBezTo>
                          <a:pt x="760449" y="12239840"/>
                          <a:pt x="620014" y="12166991"/>
                          <a:pt x="513556" y="12192001"/>
                        </a:cubicBezTo>
                        <a:cubicBezTo>
                          <a:pt x="407098" y="12217011"/>
                          <a:pt x="189590" y="12187540"/>
                          <a:pt x="0" y="12192001"/>
                        </a:cubicBezTo>
                        <a:cubicBezTo>
                          <a:pt x="-38192" y="12064197"/>
                          <a:pt x="33725" y="11864200"/>
                          <a:pt x="0" y="11733350"/>
                        </a:cubicBezTo>
                        <a:cubicBezTo>
                          <a:pt x="-33725" y="11602500"/>
                          <a:pt x="23654" y="11565202"/>
                          <a:pt x="0" y="11518538"/>
                        </a:cubicBezTo>
                        <a:cubicBezTo>
                          <a:pt x="-23654" y="11471874"/>
                          <a:pt x="18322" y="11235815"/>
                          <a:pt x="0" y="11059887"/>
                        </a:cubicBezTo>
                        <a:cubicBezTo>
                          <a:pt x="-18322" y="10883959"/>
                          <a:pt x="16376" y="10854601"/>
                          <a:pt x="0" y="10723155"/>
                        </a:cubicBezTo>
                        <a:cubicBezTo>
                          <a:pt x="-16376" y="10591709"/>
                          <a:pt x="7461" y="10487250"/>
                          <a:pt x="0" y="10386424"/>
                        </a:cubicBezTo>
                        <a:cubicBezTo>
                          <a:pt x="-7461" y="10285598"/>
                          <a:pt x="21809" y="10170659"/>
                          <a:pt x="0" y="10049692"/>
                        </a:cubicBezTo>
                        <a:cubicBezTo>
                          <a:pt x="-21809" y="9928725"/>
                          <a:pt x="20014" y="9908069"/>
                          <a:pt x="0" y="9834881"/>
                        </a:cubicBezTo>
                        <a:cubicBezTo>
                          <a:pt x="-20014" y="9761693"/>
                          <a:pt x="16517" y="9682747"/>
                          <a:pt x="0" y="9620069"/>
                        </a:cubicBezTo>
                        <a:cubicBezTo>
                          <a:pt x="-16517" y="9557391"/>
                          <a:pt x="18622" y="9068884"/>
                          <a:pt x="0" y="8795658"/>
                        </a:cubicBezTo>
                        <a:cubicBezTo>
                          <a:pt x="-18622" y="8522432"/>
                          <a:pt x="3013" y="8660555"/>
                          <a:pt x="0" y="8580846"/>
                        </a:cubicBezTo>
                        <a:cubicBezTo>
                          <a:pt x="-3013" y="8501137"/>
                          <a:pt x="18358" y="8237312"/>
                          <a:pt x="0" y="8122195"/>
                        </a:cubicBezTo>
                        <a:cubicBezTo>
                          <a:pt x="-18358" y="8007078"/>
                          <a:pt x="6817" y="7775125"/>
                          <a:pt x="0" y="7541623"/>
                        </a:cubicBezTo>
                        <a:cubicBezTo>
                          <a:pt x="-6817" y="7308121"/>
                          <a:pt x="17612" y="7083346"/>
                          <a:pt x="0" y="6717212"/>
                        </a:cubicBezTo>
                        <a:cubicBezTo>
                          <a:pt x="-17612" y="6351078"/>
                          <a:pt x="73821" y="6281746"/>
                          <a:pt x="0" y="5892800"/>
                        </a:cubicBezTo>
                        <a:cubicBezTo>
                          <a:pt x="-73821" y="5503854"/>
                          <a:pt x="40064" y="5672523"/>
                          <a:pt x="0" y="5556069"/>
                        </a:cubicBezTo>
                        <a:cubicBezTo>
                          <a:pt x="-40064" y="5439615"/>
                          <a:pt x="33114" y="5333355"/>
                          <a:pt x="0" y="5219338"/>
                        </a:cubicBezTo>
                        <a:cubicBezTo>
                          <a:pt x="-33114" y="5105321"/>
                          <a:pt x="14062" y="5107558"/>
                          <a:pt x="0" y="5004526"/>
                        </a:cubicBezTo>
                        <a:cubicBezTo>
                          <a:pt x="-14062" y="4901494"/>
                          <a:pt x="36085" y="4447266"/>
                          <a:pt x="0" y="4180115"/>
                        </a:cubicBezTo>
                        <a:cubicBezTo>
                          <a:pt x="-36085" y="3912964"/>
                          <a:pt x="26273" y="3691516"/>
                          <a:pt x="0" y="3477623"/>
                        </a:cubicBezTo>
                        <a:cubicBezTo>
                          <a:pt x="-26273" y="3263730"/>
                          <a:pt x="5739" y="3232135"/>
                          <a:pt x="0" y="3018972"/>
                        </a:cubicBezTo>
                        <a:cubicBezTo>
                          <a:pt x="-5739" y="2805809"/>
                          <a:pt x="64320" y="2720058"/>
                          <a:pt x="0" y="2438400"/>
                        </a:cubicBezTo>
                        <a:cubicBezTo>
                          <a:pt x="-64320" y="2156742"/>
                          <a:pt x="17951" y="1886690"/>
                          <a:pt x="0" y="1735909"/>
                        </a:cubicBezTo>
                        <a:cubicBezTo>
                          <a:pt x="-17951" y="1585128"/>
                          <a:pt x="6815" y="1584347"/>
                          <a:pt x="0" y="1521097"/>
                        </a:cubicBezTo>
                        <a:cubicBezTo>
                          <a:pt x="-6815" y="1457847"/>
                          <a:pt x="41190" y="1107649"/>
                          <a:pt x="0" y="940526"/>
                        </a:cubicBezTo>
                        <a:cubicBezTo>
                          <a:pt x="-41190" y="773403"/>
                          <a:pt x="14035" y="794708"/>
                          <a:pt x="0" y="725714"/>
                        </a:cubicBezTo>
                        <a:cubicBezTo>
                          <a:pt x="-14035" y="656720"/>
                          <a:pt x="4954" y="224700"/>
                          <a:pt x="0" y="0"/>
                        </a:cubicBezTo>
                        <a:close/>
                      </a:path>
                      <a:path w="6162675" h="12192001" stroke="0" extrusionOk="0">
                        <a:moveTo>
                          <a:pt x="0" y="0"/>
                        </a:moveTo>
                        <a:cubicBezTo>
                          <a:pt x="116492" y="-160"/>
                          <a:pt x="311277" y="28328"/>
                          <a:pt x="451930" y="0"/>
                        </a:cubicBezTo>
                        <a:cubicBezTo>
                          <a:pt x="592583" y="-28328"/>
                          <a:pt x="756128" y="28459"/>
                          <a:pt x="903859" y="0"/>
                        </a:cubicBezTo>
                        <a:cubicBezTo>
                          <a:pt x="1051590" y="-28459"/>
                          <a:pt x="1245960" y="61953"/>
                          <a:pt x="1448229" y="0"/>
                        </a:cubicBezTo>
                        <a:cubicBezTo>
                          <a:pt x="1650498" y="-61953"/>
                          <a:pt x="1850382" y="8828"/>
                          <a:pt x="1992599" y="0"/>
                        </a:cubicBezTo>
                        <a:cubicBezTo>
                          <a:pt x="2134816" y="-8828"/>
                          <a:pt x="2326378" y="24478"/>
                          <a:pt x="2444528" y="0"/>
                        </a:cubicBezTo>
                        <a:cubicBezTo>
                          <a:pt x="2562678" y="-24478"/>
                          <a:pt x="2786311" y="31176"/>
                          <a:pt x="3081338" y="0"/>
                        </a:cubicBezTo>
                        <a:cubicBezTo>
                          <a:pt x="4324388" y="-587960"/>
                          <a:pt x="6565138" y="2609711"/>
                          <a:pt x="6162676" y="6096001"/>
                        </a:cubicBezTo>
                        <a:cubicBezTo>
                          <a:pt x="5762280" y="9436395"/>
                          <a:pt x="4782860" y="12147590"/>
                          <a:pt x="3081338" y="12192002"/>
                        </a:cubicBezTo>
                        <a:cubicBezTo>
                          <a:pt x="2966306" y="12195026"/>
                          <a:pt x="2813926" y="12144742"/>
                          <a:pt x="2567782" y="12192002"/>
                        </a:cubicBezTo>
                        <a:cubicBezTo>
                          <a:pt x="2321638" y="12239262"/>
                          <a:pt x="2231625" y="12138673"/>
                          <a:pt x="2023412" y="12192002"/>
                        </a:cubicBezTo>
                        <a:cubicBezTo>
                          <a:pt x="1815199" y="12245331"/>
                          <a:pt x="1639359" y="12178699"/>
                          <a:pt x="1540669" y="12192002"/>
                        </a:cubicBezTo>
                        <a:cubicBezTo>
                          <a:pt x="1441979" y="12205304"/>
                          <a:pt x="1314169" y="12175390"/>
                          <a:pt x="1088739" y="12192001"/>
                        </a:cubicBezTo>
                        <a:cubicBezTo>
                          <a:pt x="863309" y="12208613"/>
                          <a:pt x="767024" y="12140794"/>
                          <a:pt x="575183" y="12192001"/>
                        </a:cubicBezTo>
                        <a:cubicBezTo>
                          <a:pt x="383342" y="12243208"/>
                          <a:pt x="117644" y="12179076"/>
                          <a:pt x="0" y="12192001"/>
                        </a:cubicBezTo>
                        <a:cubicBezTo>
                          <a:pt x="-64185" y="11900697"/>
                          <a:pt x="48440" y="11701397"/>
                          <a:pt x="0" y="11489510"/>
                        </a:cubicBezTo>
                        <a:cubicBezTo>
                          <a:pt x="-48440" y="11277623"/>
                          <a:pt x="151" y="11257120"/>
                          <a:pt x="0" y="11152778"/>
                        </a:cubicBezTo>
                        <a:cubicBezTo>
                          <a:pt x="-151" y="11048436"/>
                          <a:pt x="58284" y="10738525"/>
                          <a:pt x="0" y="10328367"/>
                        </a:cubicBezTo>
                        <a:cubicBezTo>
                          <a:pt x="-58284" y="9918209"/>
                          <a:pt x="27134" y="10033885"/>
                          <a:pt x="0" y="9869715"/>
                        </a:cubicBezTo>
                        <a:cubicBezTo>
                          <a:pt x="-27134" y="9705545"/>
                          <a:pt x="44344" y="9636608"/>
                          <a:pt x="0" y="9411064"/>
                        </a:cubicBezTo>
                        <a:cubicBezTo>
                          <a:pt x="-44344" y="9185520"/>
                          <a:pt x="84242" y="8887054"/>
                          <a:pt x="0" y="8708572"/>
                        </a:cubicBezTo>
                        <a:cubicBezTo>
                          <a:pt x="-84242" y="8530090"/>
                          <a:pt x="19467" y="8298680"/>
                          <a:pt x="0" y="8006081"/>
                        </a:cubicBezTo>
                        <a:cubicBezTo>
                          <a:pt x="-19467" y="7713482"/>
                          <a:pt x="1712" y="7748334"/>
                          <a:pt x="0" y="7547429"/>
                        </a:cubicBezTo>
                        <a:cubicBezTo>
                          <a:pt x="-1712" y="7346524"/>
                          <a:pt x="12183" y="7237857"/>
                          <a:pt x="0" y="6966858"/>
                        </a:cubicBezTo>
                        <a:cubicBezTo>
                          <a:pt x="-12183" y="6695859"/>
                          <a:pt x="124" y="6852279"/>
                          <a:pt x="0" y="6752046"/>
                        </a:cubicBezTo>
                        <a:cubicBezTo>
                          <a:pt x="-124" y="6651813"/>
                          <a:pt x="35421" y="6445991"/>
                          <a:pt x="0" y="6293395"/>
                        </a:cubicBezTo>
                        <a:cubicBezTo>
                          <a:pt x="-35421" y="6140799"/>
                          <a:pt x="4816" y="5867188"/>
                          <a:pt x="0" y="5712823"/>
                        </a:cubicBezTo>
                        <a:cubicBezTo>
                          <a:pt x="-4816" y="5558458"/>
                          <a:pt x="69197" y="5412681"/>
                          <a:pt x="0" y="5132252"/>
                        </a:cubicBezTo>
                        <a:cubicBezTo>
                          <a:pt x="-69197" y="4851823"/>
                          <a:pt x="29601" y="4605157"/>
                          <a:pt x="0" y="4429760"/>
                        </a:cubicBezTo>
                        <a:cubicBezTo>
                          <a:pt x="-29601" y="4254363"/>
                          <a:pt x="10188" y="4110814"/>
                          <a:pt x="0" y="3849189"/>
                        </a:cubicBezTo>
                        <a:cubicBezTo>
                          <a:pt x="-10188" y="3587564"/>
                          <a:pt x="51240" y="3356252"/>
                          <a:pt x="0" y="3024777"/>
                        </a:cubicBezTo>
                        <a:cubicBezTo>
                          <a:pt x="-51240" y="2693302"/>
                          <a:pt x="65736" y="2503881"/>
                          <a:pt x="0" y="2200366"/>
                        </a:cubicBezTo>
                        <a:cubicBezTo>
                          <a:pt x="-65736" y="1896851"/>
                          <a:pt x="22806" y="1909917"/>
                          <a:pt x="0" y="1741714"/>
                        </a:cubicBezTo>
                        <a:cubicBezTo>
                          <a:pt x="-22806" y="1573511"/>
                          <a:pt x="33743" y="1188088"/>
                          <a:pt x="0" y="1039223"/>
                        </a:cubicBezTo>
                        <a:cubicBezTo>
                          <a:pt x="-33743" y="890358"/>
                          <a:pt x="37793" y="783991"/>
                          <a:pt x="0" y="702491"/>
                        </a:cubicBezTo>
                        <a:cubicBezTo>
                          <a:pt x="-37793" y="620991"/>
                          <a:pt x="30911" y="3110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말풍선: 타원형 1">
            <a:extLst>
              <a:ext uri="{FF2B5EF4-FFF2-40B4-BE49-F238E27FC236}">
                <a16:creationId xmlns="" xmlns:a16="http://schemas.microsoft.com/office/drawing/2014/main" id="{BB4A8ADE-EB09-4060-93A2-3B6FFE94F0A8}"/>
              </a:ext>
            </a:extLst>
          </p:cNvPr>
          <p:cNvSpPr/>
          <p:nvPr/>
        </p:nvSpPr>
        <p:spPr>
          <a:xfrm>
            <a:off x="6497993" y="1504065"/>
            <a:ext cx="2638773" cy="1564018"/>
          </a:xfrm>
          <a:custGeom>
            <a:avLst/>
            <a:gdLst>
              <a:gd name="connsiteX0" fmla="*/ 75553 w 2705099"/>
              <a:gd name="connsiteY0" fmla="*/ 1791477 h 1778000"/>
              <a:gd name="connsiteX1" fmla="*/ 259368 w 2705099"/>
              <a:gd name="connsiteY1" fmla="*/ 1412494 h 1778000"/>
              <a:gd name="connsiteX2" fmla="*/ 858708 w 2705099"/>
              <a:gd name="connsiteY2" fmla="*/ 61376 h 1778000"/>
              <a:gd name="connsiteX3" fmla="*/ 2258833 w 2705099"/>
              <a:gd name="connsiteY3" fmla="*/ 229086 h 1778000"/>
              <a:gd name="connsiteX4" fmla="*/ 2028831 w 2705099"/>
              <a:gd name="connsiteY4" fmla="*/ 1658894 h 1778000"/>
              <a:gd name="connsiteX5" fmla="*/ 637328 w 2705099"/>
              <a:gd name="connsiteY5" fmla="*/ 1643538 h 1778000"/>
              <a:gd name="connsiteX6" fmla="*/ 75553 w 2705099"/>
              <a:gd name="connsiteY6" fmla="*/ 1791477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099" h="1778000" fill="none" extrusionOk="0">
                <a:moveTo>
                  <a:pt x="75553" y="1791477"/>
                </a:moveTo>
                <a:cubicBezTo>
                  <a:pt x="114946" y="1651158"/>
                  <a:pt x="261566" y="1489557"/>
                  <a:pt x="259368" y="1412494"/>
                </a:cubicBezTo>
                <a:cubicBezTo>
                  <a:pt x="-147096" y="998196"/>
                  <a:pt x="23486" y="296512"/>
                  <a:pt x="858708" y="61376"/>
                </a:cubicBezTo>
                <a:cubicBezTo>
                  <a:pt x="1380442" y="-48832"/>
                  <a:pt x="1834001" y="-36274"/>
                  <a:pt x="2258833" y="229086"/>
                </a:cubicBezTo>
                <a:cubicBezTo>
                  <a:pt x="2879078" y="664051"/>
                  <a:pt x="2685240" y="1360235"/>
                  <a:pt x="2028831" y="1658894"/>
                </a:cubicBezTo>
                <a:cubicBezTo>
                  <a:pt x="1642562" y="1858017"/>
                  <a:pt x="1051680" y="1782829"/>
                  <a:pt x="637328" y="1643538"/>
                </a:cubicBezTo>
                <a:cubicBezTo>
                  <a:pt x="546688" y="1678990"/>
                  <a:pt x="280490" y="1766153"/>
                  <a:pt x="75553" y="1791477"/>
                </a:cubicBezTo>
                <a:close/>
              </a:path>
              <a:path w="2705099" h="1778000" stroke="0" extrusionOk="0">
                <a:moveTo>
                  <a:pt x="75553" y="1791477"/>
                </a:moveTo>
                <a:cubicBezTo>
                  <a:pt x="116582" y="1747508"/>
                  <a:pt x="205430" y="1448844"/>
                  <a:pt x="259368" y="1412494"/>
                </a:cubicBezTo>
                <a:cubicBezTo>
                  <a:pt x="-317261" y="975782"/>
                  <a:pt x="-13720" y="269696"/>
                  <a:pt x="858708" y="61376"/>
                </a:cubicBezTo>
                <a:cubicBezTo>
                  <a:pt x="1382448" y="-121141"/>
                  <a:pt x="1833869" y="-28830"/>
                  <a:pt x="2258833" y="229086"/>
                </a:cubicBezTo>
                <a:cubicBezTo>
                  <a:pt x="2984103" y="645673"/>
                  <a:pt x="2806069" y="1451835"/>
                  <a:pt x="2028831" y="1658894"/>
                </a:cubicBezTo>
                <a:cubicBezTo>
                  <a:pt x="1594325" y="1837283"/>
                  <a:pt x="1065520" y="1784863"/>
                  <a:pt x="637328" y="1643538"/>
                </a:cubicBezTo>
                <a:cubicBezTo>
                  <a:pt x="453258" y="1737244"/>
                  <a:pt x="142662" y="1728711"/>
                  <a:pt x="75553" y="179147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344479205">
                  <a:prstGeom prst="wedgeEllipseCallout">
                    <a:avLst>
                      <a:gd name="adj1" fmla="val -47207"/>
                      <a:gd name="adj2" fmla="val 5075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요시노</a:t>
            </a:r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산</a:t>
            </a:r>
            <a:endParaRPr lang="ko-KR" altLang="en-US" sz="32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4" name="그림 3" descr="옷걸이이(가) 표시된 사진&#10;&#10;자동 생성된 설명">
            <a:extLst>
              <a:ext uri="{FF2B5EF4-FFF2-40B4-BE49-F238E27FC236}">
                <a16:creationId xmlns="" xmlns:a16="http://schemas.microsoft.com/office/drawing/2014/main" id="{72783B9E-1C97-422F-B726-22BE702EE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852" y1="15766" x2="51451" y2="74174"/>
                        <a14:backgroundMark x1="22523" y1="5856" x2="22523" y2="13063"/>
                        <a14:backgroundMark x1="16216" y1="10961" x2="32132" y2="12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36" y="2589651"/>
            <a:ext cx="5019675" cy="3346450"/>
          </a:xfrm>
          <a:prstGeom prst="rect">
            <a:avLst/>
          </a:prstGeom>
        </p:spPr>
      </p:pic>
      <p:sp>
        <p:nvSpPr>
          <p:cNvPr id="15" name="말풍선: 타원형 14">
            <a:extLst>
              <a:ext uri="{FF2B5EF4-FFF2-40B4-BE49-F238E27FC236}">
                <a16:creationId xmlns="" xmlns:a16="http://schemas.microsoft.com/office/drawing/2014/main" id="{B7A2E0A3-2276-40A3-95ED-0CEDAD05102A}"/>
              </a:ext>
            </a:extLst>
          </p:cNvPr>
          <p:cNvSpPr/>
          <p:nvPr/>
        </p:nvSpPr>
        <p:spPr>
          <a:xfrm rot="19979475">
            <a:off x="1469593" y="3039852"/>
            <a:ext cx="2010397" cy="1544776"/>
          </a:xfrm>
          <a:custGeom>
            <a:avLst/>
            <a:gdLst>
              <a:gd name="connsiteX0" fmla="*/ 3392488 w 3467100"/>
              <a:gd name="connsiteY0" fmla="*/ 2647949 h 2514600"/>
              <a:gd name="connsiteX1" fmla="*/ 2596818 w 3467100"/>
              <a:gd name="connsiteY1" fmla="*/ 2347618 h 2514600"/>
              <a:gd name="connsiteX2" fmla="*/ 689332 w 3467100"/>
              <a:gd name="connsiteY2" fmla="*/ 2260910 h 2514600"/>
              <a:gd name="connsiteX3" fmla="*/ 614732 w 3467100"/>
              <a:gd name="connsiteY3" fmla="*/ 296909 h 2514600"/>
              <a:gd name="connsiteX4" fmla="*/ 2521965 w 3467100"/>
              <a:gd name="connsiteY4" fmla="*/ 137556 h 2514600"/>
              <a:gd name="connsiteX5" fmla="*/ 3097110 w 3467100"/>
              <a:gd name="connsiteY5" fmla="*/ 2033682 h 2514600"/>
              <a:gd name="connsiteX6" fmla="*/ 3392488 w 3467100"/>
              <a:gd name="connsiteY6" fmla="*/ 2647949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7100" h="2514600" fill="none" extrusionOk="0">
                <a:moveTo>
                  <a:pt x="3392488" y="2647949"/>
                </a:moveTo>
                <a:cubicBezTo>
                  <a:pt x="3222851" y="2502926"/>
                  <a:pt x="3004884" y="2430891"/>
                  <a:pt x="2596818" y="2347618"/>
                </a:cubicBezTo>
                <a:cubicBezTo>
                  <a:pt x="2048036" y="2624699"/>
                  <a:pt x="1210928" y="2635693"/>
                  <a:pt x="689332" y="2260910"/>
                </a:cubicBezTo>
                <a:cubicBezTo>
                  <a:pt x="-172072" y="1782696"/>
                  <a:pt x="-316805" y="743948"/>
                  <a:pt x="614732" y="296909"/>
                </a:cubicBezTo>
                <a:cubicBezTo>
                  <a:pt x="1041675" y="23148"/>
                  <a:pt x="1770126" y="-89911"/>
                  <a:pt x="2521965" y="137556"/>
                </a:cubicBezTo>
                <a:cubicBezTo>
                  <a:pt x="3513858" y="512679"/>
                  <a:pt x="3763137" y="1383474"/>
                  <a:pt x="3097110" y="2033682"/>
                </a:cubicBezTo>
                <a:cubicBezTo>
                  <a:pt x="3199428" y="2201069"/>
                  <a:pt x="3362964" y="2542497"/>
                  <a:pt x="3392488" y="2647949"/>
                </a:cubicBezTo>
                <a:close/>
              </a:path>
              <a:path w="3467100" h="2514600" stroke="0" extrusionOk="0">
                <a:moveTo>
                  <a:pt x="3392488" y="2647949"/>
                </a:moveTo>
                <a:cubicBezTo>
                  <a:pt x="3200865" y="2589654"/>
                  <a:pt x="2920605" y="2539329"/>
                  <a:pt x="2596818" y="2347618"/>
                </a:cubicBezTo>
                <a:cubicBezTo>
                  <a:pt x="1935269" y="2635130"/>
                  <a:pt x="1163746" y="2557112"/>
                  <a:pt x="689332" y="2260910"/>
                </a:cubicBezTo>
                <a:cubicBezTo>
                  <a:pt x="-124937" y="1681108"/>
                  <a:pt x="-324571" y="752335"/>
                  <a:pt x="614732" y="296909"/>
                </a:cubicBezTo>
                <a:cubicBezTo>
                  <a:pt x="1209363" y="-12888"/>
                  <a:pt x="1887421" y="-26314"/>
                  <a:pt x="2521965" y="137556"/>
                </a:cubicBezTo>
                <a:cubicBezTo>
                  <a:pt x="3482632" y="578928"/>
                  <a:pt x="3785044" y="1303763"/>
                  <a:pt x="3097110" y="2033682"/>
                </a:cubicBezTo>
                <a:cubicBezTo>
                  <a:pt x="3122137" y="2207552"/>
                  <a:pt x="3221644" y="2419739"/>
                  <a:pt x="3392488" y="26479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344479205">
                  <a:prstGeom prst="wedgeEllipseCallout">
                    <a:avLst>
                      <a:gd name="adj1" fmla="val 47848"/>
                      <a:gd name="adj2" fmla="val 5530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후지산</a:t>
            </a:r>
            <a:endParaRPr lang="ko-KR" altLang="en-US" sz="3200" b="1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6" name="말풍선: 타원형 15">
            <a:extLst>
              <a:ext uri="{FF2B5EF4-FFF2-40B4-BE49-F238E27FC236}">
                <a16:creationId xmlns="" xmlns:a16="http://schemas.microsoft.com/office/drawing/2014/main" id="{CA6D9CFC-680C-46D3-BF71-93241F1B77AD}"/>
              </a:ext>
            </a:extLst>
          </p:cNvPr>
          <p:cNvSpPr/>
          <p:nvPr/>
        </p:nvSpPr>
        <p:spPr>
          <a:xfrm>
            <a:off x="8149927" y="3053080"/>
            <a:ext cx="2857501" cy="1454150"/>
          </a:xfrm>
          <a:custGeom>
            <a:avLst/>
            <a:gdLst>
              <a:gd name="connsiteX0" fmla="*/ -623678 w 2857501"/>
              <a:gd name="connsiteY0" fmla="*/ 598106 h 1454150"/>
              <a:gd name="connsiteX1" fmla="*/ 70230 w 2857501"/>
              <a:gd name="connsiteY1" fmla="*/ 501924 h 1454150"/>
              <a:gd name="connsiteX2" fmla="*/ 1512132 w 2857501"/>
              <a:gd name="connsiteY2" fmla="*/ 1240 h 1454150"/>
              <a:gd name="connsiteX3" fmla="*/ 2846127 w 2857501"/>
              <a:gd name="connsiteY3" fmla="*/ 818637 h 1454150"/>
              <a:gd name="connsiteX4" fmla="*/ 1418102 w 2857501"/>
              <a:gd name="connsiteY4" fmla="*/ 1454130 h 1454150"/>
              <a:gd name="connsiteX5" fmla="*/ 3412 w 2857501"/>
              <a:gd name="connsiteY5" fmla="*/ 777297 h 1454150"/>
              <a:gd name="connsiteX6" fmla="*/ -623678 w 2857501"/>
              <a:gd name="connsiteY6" fmla="*/ 598106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01" h="1454150" fill="none" extrusionOk="0">
                <a:moveTo>
                  <a:pt x="-623678" y="598106"/>
                </a:moveTo>
                <a:cubicBezTo>
                  <a:pt x="-301398" y="492422"/>
                  <a:pt x="-283547" y="490394"/>
                  <a:pt x="70230" y="501924"/>
                </a:cubicBezTo>
                <a:cubicBezTo>
                  <a:pt x="315228" y="209105"/>
                  <a:pt x="850495" y="10693"/>
                  <a:pt x="1512132" y="1240"/>
                </a:cubicBezTo>
                <a:cubicBezTo>
                  <a:pt x="2351426" y="29708"/>
                  <a:pt x="2922635" y="376286"/>
                  <a:pt x="2846127" y="818637"/>
                </a:cubicBezTo>
                <a:cubicBezTo>
                  <a:pt x="2727889" y="1197451"/>
                  <a:pt x="2100984" y="1457779"/>
                  <a:pt x="1418102" y="1454130"/>
                </a:cubicBezTo>
                <a:cubicBezTo>
                  <a:pt x="731380" y="1496570"/>
                  <a:pt x="45427" y="1122145"/>
                  <a:pt x="3412" y="777297"/>
                </a:cubicBezTo>
                <a:cubicBezTo>
                  <a:pt x="-72285" y="752534"/>
                  <a:pt x="-473582" y="633495"/>
                  <a:pt x="-623678" y="598106"/>
                </a:cubicBezTo>
                <a:close/>
              </a:path>
              <a:path w="2857501" h="1454150" stroke="0" extrusionOk="0">
                <a:moveTo>
                  <a:pt x="-623678" y="598106"/>
                </a:moveTo>
                <a:cubicBezTo>
                  <a:pt x="-331458" y="612380"/>
                  <a:pt x="-12187" y="495607"/>
                  <a:pt x="70230" y="501924"/>
                </a:cubicBezTo>
                <a:cubicBezTo>
                  <a:pt x="237869" y="208377"/>
                  <a:pt x="758423" y="-27594"/>
                  <a:pt x="1512132" y="1240"/>
                </a:cubicBezTo>
                <a:cubicBezTo>
                  <a:pt x="2346240" y="15171"/>
                  <a:pt x="2880581" y="350567"/>
                  <a:pt x="2846127" y="818637"/>
                </a:cubicBezTo>
                <a:cubicBezTo>
                  <a:pt x="2823976" y="1203199"/>
                  <a:pt x="2127466" y="1531850"/>
                  <a:pt x="1418102" y="1454130"/>
                </a:cubicBezTo>
                <a:cubicBezTo>
                  <a:pt x="667333" y="1481489"/>
                  <a:pt x="64017" y="1087848"/>
                  <a:pt x="3412" y="777297"/>
                </a:cubicBezTo>
                <a:cubicBezTo>
                  <a:pt x="-125781" y="757653"/>
                  <a:pt x="-340843" y="623297"/>
                  <a:pt x="-623678" y="59810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344479205">
                  <a:prstGeom prst="wedgeEllipseCallout">
                    <a:avLst>
                      <a:gd name="adj1" fmla="val -71826"/>
                      <a:gd name="adj2" fmla="val -886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아리마</a:t>
            </a:r>
            <a:endParaRPr lang="en-US" altLang="ko-KR" sz="24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일본 온천 마을</a:t>
            </a:r>
            <a:endParaRPr lang="ko-KR" altLang="en-US" sz="24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7" name="말풍선: 타원형 16">
            <a:extLst>
              <a:ext uri="{FF2B5EF4-FFF2-40B4-BE49-F238E27FC236}">
                <a16:creationId xmlns="" xmlns:a16="http://schemas.microsoft.com/office/drawing/2014/main" id="{2EC3F822-2EAC-4FDC-8959-8F5E59E0C9A0}"/>
              </a:ext>
            </a:extLst>
          </p:cNvPr>
          <p:cNvSpPr/>
          <p:nvPr/>
        </p:nvSpPr>
        <p:spPr>
          <a:xfrm rot="20717001">
            <a:off x="3607291" y="1383234"/>
            <a:ext cx="1647825" cy="1621244"/>
          </a:xfrm>
          <a:custGeom>
            <a:avLst/>
            <a:gdLst>
              <a:gd name="connsiteX0" fmla="*/ 878933 w 1647825"/>
              <a:gd name="connsiteY0" fmla="*/ 2512942 h 1895473"/>
              <a:gd name="connsiteX1" fmla="*/ 699507 w 1647825"/>
              <a:gd name="connsiteY1" fmla="*/ 1884607 h 1895473"/>
              <a:gd name="connsiteX2" fmla="*/ 725 w 1647825"/>
              <a:gd name="connsiteY2" fmla="*/ 907960 h 1895473"/>
              <a:gd name="connsiteX3" fmla="*/ 790326 w 1647825"/>
              <a:gd name="connsiteY3" fmla="*/ 786 h 1895473"/>
              <a:gd name="connsiteX4" fmla="*/ 1643396 w 1647825"/>
              <a:gd name="connsiteY4" fmla="*/ 849598 h 1895473"/>
              <a:gd name="connsiteX5" fmla="*/ 1013670 w 1647825"/>
              <a:gd name="connsiteY5" fmla="*/ 1869994 h 1895473"/>
              <a:gd name="connsiteX6" fmla="*/ 878933 w 1647825"/>
              <a:gd name="connsiteY6" fmla="*/ 2512942 h 18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825" h="1895473" fill="none" extrusionOk="0">
                <a:moveTo>
                  <a:pt x="878933" y="2512942"/>
                </a:moveTo>
                <a:cubicBezTo>
                  <a:pt x="830217" y="2372545"/>
                  <a:pt x="766198" y="2134813"/>
                  <a:pt x="699507" y="1884607"/>
                </a:cubicBezTo>
                <a:cubicBezTo>
                  <a:pt x="305504" y="1881311"/>
                  <a:pt x="-32421" y="1377664"/>
                  <a:pt x="725" y="907960"/>
                </a:cubicBezTo>
                <a:cubicBezTo>
                  <a:pt x="-80265" y="382950"/>
                  <a:pt x="339122" y="16005"/>
                  <a:pt x="790326" y="786"/>
                </a:cubicBezTo>
                <a:cubicBezTo>
                  <a:pt x="1268531" y="19483"/>
                  <a:pt x="1679743" y="412935"/>
                  <a:pt x="1643396" y="849598"/>
                </a:cubicBezTo>
                <a:cubicBezTo>
                  <a:pt x="1670362" y="1421850"/>
                  <a:pt x="1329920" y="1714717"/>
                  <a:pt x="1013670" y="1869994"/>
                </a:cubicBezTo>
                <a:cubicBezTo>
                  <a:pt x="949933" y="2099014"/>
                  <a:pt x="935901" y="2319338"/>
                  <a:pt x="878933" y="2512942"/>
                </a:cubicBezTo>
                <a:close/>
              </a:path>
              <a:path w="1647825" h="1895473" stroke="0" extrusionOk="0">
                <a:moveTo>
                  <a:pt x="878933" y="2512942"/>
                </a:moveTo>
                <a:cubicBezTo>
                  <a:pt x="824669" y="2302739"/>
                  <a:pt x="757805" y="2097001"/>
                  <a:pt x="699507" y="1884607"/>
                </a:cubicBezTo>
                <a:cubicBezTo>
                  <a:pt x="253862" y="1780213"/>
                  <a:pt x="-36225" y="1330568"/>
                  <a:pt x="725" y="907960"/>
                </a:cubicBezTo>
                <a:cubicBezTo>
                  <a:pt x="23245" y="435707"/>
                  <a:pt x="315306" y="-33165"/>
                  <a:pt x="790326" y="786"/>
                </a:cubicBezTo>
                <a:cubicBezTo>
                  <a:pt x="1268503" y="-79502"/>
                  <a:pt x="1655610" y="312750"/>
                  <a:pt x="1643396" y="849598"/>
                </a:cubicBezTo>
                <a:cubicBezTo>
                  <a:pt x="1681469" y="1340156"/>
                  <a:pt x="1404132" y="1768076"/>
                  <a:pt x="1013670" y="1869994"/>
                </a:cubicBezTo>
                <a:cubicBezTo>
                  <a:pt x="987792" y="2071689"/>
                  <a:pt x="921571" y="2277164"/>
                  <a:pt x="878933" y="251294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344479205">
                  <a:prstGeom prst="wedgeEllipseCallout">
                    <a:avLst>
                      <a:gd name="adj1" fmla="val 3339"/>
                      <a:gd name="adj2" fmla="val 8257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나치 폭포</a:t>
            </a:r>
            <a:endParaRPr lang="ko-KR" altLang="en-US" sz="24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6" name="별: 꼭짓점 5개 5">
            <a:extLst>
              <a:ext uri="{FF2B5EF4-FFF2-40B4-BE49-F238E27FC236}">
                <a16:creationId xmlns="" xmlns:a16="http://schemas.microsoft.com/office/drawing/2014/main" id="{2069FBF0-0593-4AFF-B77D-426387CA2DBB}"/>
              </a:ext>
            </a:extLst>
          </p:cNvPr>
          <p:cNvSpPr/>
          <p:nvPr/>
        </p:nvSpPr>
        <p:spPr>
          <a:xfrm rot="20654507">
            <a:off x="509149" y="1120963"/>
            <a:ext cx="895350" cy="771525"/>
          </a:xfrm>
          <a:custGeom>
            <a:avLst/>
            <a:gdLst>
              <a:gd name="connsiteX0" fmla="*/ 1 w 895350"/>
              <a:gd name="connsiteY0" fmla="*/ 294696 h 771525"/>
              <a:gd name="connsiteX1" fmla="*/ 329639 w 895350"/>
              <a:gd name="connsiteY1" fmla="*/ 279288 h 771525"/>
              <a:gd name="connsiteX2" fmla="*/ 447675 w 895350"/>
              <a:gd name="connsiteY2" fmla="*/ 0 h 771525"/>
              <a:gd name="connsiteX3" fmla="*/ 565711 w 895350"/>
              <a:gd name="connsiteY3" fmla="*/ 279288 h 771525"/>
              <a:gd name="connsiteX4" fmla="*/ 895349 w 895350"/>
              <a:gd name="connsiteY4" fmla="*/ 294696 h 771525"/>
              <a:gd name="connsiteX5" fmla="*/ 638662 w 895350"/>
              <a:gd name="connsiteY5" fmla="*/ 482712 h 771525"/>
              <a:gd name="connsiteX6" fmla="*/ 724353 w 895350"/>
              <a:gd name="connsiteY6" fmla="*/ 771523 h 771525"/>
              <a:gd name="connsiteX7" fmla="*/ 447675 w 895350"/>
              <a:gd name="connsiteY7" fmla="*/ 608436 h 771525"/>
              <a:gd name="connsiteX8" fmla="*/ 170997 w 895350"/>
              <a:gd name="connsiteY8" fmla="*/ 771523 h 771525"/>
              <a:gd name="connsiteX9" fmla="*/ 256688 w 895350"/>
              <a:gd name="connsiteY9" fmla="*/ 482712 h 771525"/>
              <a:gd name="connsiteX10" fmla="*/ 1 w 895350"/>
              <a:gd name="connsiteY10" fmla="*/ 294696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50" h="771525" fill="none" extrusionOk="0">
                <a:moveTo>
                  <a:pt x="1" y="294696"/>
                </a:moveTo>
                <a:cubicBezTo>
                  <a:pt x="98348" y="259208"/>
                  <a:pt x="260317" y="321721"/>
                  <a:pt x="329639" y="279288"/>
                </a:cubicBezTo>
                <a:cubicBezTo>
                  <a:pt x="360878" y="203658"/>
                  <a:pt x="433311" y="125414"/>
                  <a:pt x="447675" y="0"/>
                </a:cubicBezTo>
                <a:cubicBezTo>
                  <a:pt x="525354" y="107181"/>
                  <a:pt x="523405" y="222218"/>
                  <a:pt x="565711" y="279288"/>
                </a:cubicBezTo>
                <a:cubicBezTo>
                  <a:pt x="641911" y="247316"/>
                  <a:pt x="802923" y="318495"/>
                  <a:pt x="895349" y="294696"/>
                </a:cubicBezTo>
                <a:cubicBezTo>
                  <a:pt x="828514" y="347332"/>
                  <a:pt x="741732" y="387963"/>
                  <a:pt x="638662" y="482712"/>
                </a:cubicBezTo>
                <a:cubicBezTo>
                  <a:pt x="695831" y="597796"/>
                  <a:pt x="665028" y="649975"/>
                  <a:pt x="724353" y="771523"/>
                </a:cubicBezTo>
                <a:cubicBezTo>
                  <a:pt x="605759" y="737658"/>
                  <a:pt x="524769" y="651474"/>
                  <a:pt x="447675" y="608436"/>
                </a:cubicBezTo>
                <a:cubicBezTo>
                  <a:pt x="326130" y="702412"/>
                  <a:pt x="257105" y="716597"/>
                  <a:pt x="170997" y="771523"/>
                </a:cubicBezTo>
                <a:cubicBezTo>
                  <a:pt x="183818" y="687985"/>
                  <a:pt x="220956" y="605768"/>
                  <a:pt x="256688" y="482712"/>
                </a:cubicBezTo>
                <a:cubicBezTo>
                  <a:pt x="170378" y="435581"/>
                  <a:pt x="112218" y="373510"/>
                  <a:pt x="1" y="294696"/>
                </a:cubicBezTo>
                <a:close/>
              </a:path>
              <a:path w="895350" h="771525" stroke="0" extrusionOk="0">
                <a:moveTo>
                  <a:pt x="1" y="294696"/>
                </a:moveTo>
                <a:cubicBezTo>
                  <a:pt x="143685" y="286249"/>
                  <a:pt x="202371" y="318697"/>
                  <a:pt x="329639" y="279288"/>
                </a:cubicBezTo>
                <a:cubicBezTo>
                  <a:pt x="341662" y="210051"/>
                  <a:pt x="422640" y="126821"/>
                  <a:pt x="447675" y="0"/>
                </a:cubicBezTo>
                <a:cubicBezTo>
                  <a:pt x="532375" y="117047"/>
                  <a:pt x="485886" y="161643"/>
                  <a:pt x="565711" y="279288"/>
                </a:cubicBezTo>
                <a:cubicBezTo>
                  <a:pt x="656451" y="247418"/>
                  <a:pt x="809953" y="323670"/>
                  <a:pt x="895349" y="294696"/>
                </a:cubicBezTo>
                <a:cubicBezTo>
                  <a:pt x="822801" y="348598"/>
                  <a:pt x="673984" y="411308"/>
                  <a:pt x="638662" y="482712"/>
                </a:cubicBezTo>
                <a:cubicBezTo>
                  <a:pt x="683395" y="622771"/>
                  <a:pt x="697076" y="695131"/>
                  <a:pt x="724353" y="771523"/>
                </a:cubicBezTo>
                <a:cubicBezTo>
                  <a:pt x="641816" y="742456"/>
                  <a:pt x="564356" y="669357"/>
                  <a:pt x="447675" y="608436"/>
                </a:cubicBezTo>
                <a:cubicBezTo>
                  <a:pt x="386191" y="685572"/>
                  <a:pt x="275388" y="678475"/>
                  <a:pt x="170997" y="771523"/>
                </a:cubicBezTo>
                <a:cubicBezTo>
                  <a:pt x="204629" y="634745"/>
                  <a:pt x="245913" y="597181"/>
                  <a:pt x="256688" y="482712"/>
                </a:cubicBezTo>
                <a:cubicBezTo>
                  <a:pt x="141388" y="436967"/>
                  <a:pt x="99050" y="343553"/>
                  <a:pt x="1" y="294696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별: 꼭짓점 5개 21">
            <a:extLst>
              <a:ext uri="{FF2B5EF4-FFF2-40B4-BE49-F238E27FC236}">
                <a16:creationId xmlns="" xmlns:a16="http://schemas.microsoft.com/office/drawing/2014/main" id="{0261B299-2531-4F7E-9417-A622E453A626}"/>
              </a:ext>
            </a:extLst>
          </p:cNvPr>
          <p:cNvSpPr/>
          <p:nvPr/>
        </p:nvSpPr>
        <p:spPr>
          <a:xfrm rot="1343556">
            <a:off x="11011042" y="1133244"/>
            <a:ext cx="895350" cy="771525"/>
          </a:xfrm>
          <a:custGeom>
            <a:avLst/>
            <a:gdLst>
              <a:gd name="connsiteX0" fmla="*/ 1 w 895350"/>
              <a:gd name="connsiteY0" fmla="*/ 294696 h 771525"/>
              <a:gd name="connsiteX1" fmla="*/ 329639 w 895350"/>
              <a:gd name="connsiteY1" fmla="*/ 279288 h 771525"/>
              <a:gd name="connsiteX2" fmla="*/ 447675 w 895350"/>
              <a:gd name="connsiteY2" fmla="*/ 0 h 771525"/>
              <a:gd name="connsiteX3" fmla="*/ 565711 w 895350"/>
              <a:gd name="connsiteY3" fmla="*/ 279288 h 771525"/>
              <a:gd name="connsiteX4" fmla="*/ 895349 w 895350"/>
              <a:gd name="connsiteY4" fmla="*/ 294696 h 771525"/>
              <a:gd name="connsiteX5" fmla="*/ 638662 w 895350"/>
              <a:gd name="connsiteY5" fmla="*/ 482712 h 771525"/>
              <a:gd name="connsiteX6" fmla="*/ 724353 w 895350"/>
              <a:gd name="connsiteY6" fmla="*/ 771523 h 771525"/>
              <a:gd name="connsiteX7" fmla="*/ 447675 w 895350"/>
              <a:gd name="connsiteY7" fmla="*/ 608436 h 771525"/>
              <a:gd name="connsiteX8" fmla="*/ 170997 w 895350"/>
              <a:gd name="connsiteY8" fmla="*/ 771523 h 771525"/>
              <a:gd name="connsiteX9" fmla="*/ 256688 w 895350"/>
              <a:gd name="connsiteY9" fmla="*/ 482712 h 771525"/>
              <a:gd name="connsiteX10" fmla="*/ 1 w 895350"/>
              <a:gd name="connsiteY10" fmla="*/ 294696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50" h="771525" fill="none" extrusionOk="0">
                <a:moveTo>
                  <a:pt x="1" y="294696"/>
                </a:moveTo>
                <a:cubicBezTo>
                  <a:pt x="98348" y="259208"/>
                  <a:pt x="260317" y="321721"/>
                  <a:pt x="329639" y="279288"/>
                </a:cubicBezTo>
                <a:cubicBezTo>
                  <a:pt x="360878" y="203658"/>
                  <a:pt x="433311" y="125414"/>
                  <a:pt x="447675" y="0"/>
                </a:cubicBezTo>
                <a:cubicBezTo>
                  <a:pt x="525354" y="107181"/>
                  <a:pt x="523405" y="222218"/>
                  <a:pt x="565711" y="279288"/>
                </a:cubicBezTo>
                <a:cubicBezTo>
                  <a:pt x="641911" y="247316"/>
                  <a:pt x="802923" y="318495"/>
                  <a:pt x="895349" y="294696"/>
                </a:cubicBezTo>
                <a:cubicBezTo>
                  <a:pt x="828514" y="347332"/>
                  <a:pt x="741732" y="387963"/>
                  <a:pt x="638662" y="482712"/>
                </a:cubicBezTo>
                <a:cubicBezTo>
                  <a:pt x="695831" y="597796"/>
                  <a:pt x="665028" y="649975"/>
                  <a:pt x="724353" y="771523"/>
                </a:cubicBezTo>
                <a:cubicBezTo>
                  <a:pt x="605759" y="737658"/>
                  <a:pt x="524769" y="651474"/>
                  <a:pt x="447675" y="608436"/>
                </a:cubicBezTo>
                <a:cubicBezTo>
                  <a:pt x="326130" y="702412"/>
                  <a:pt x="257105" y="716597"/>
                  <a:pt x="170997" y="771523"/>
                </a:cubicBezTo>
                <a:cubicBezTo>
                  <a:pt x="183818" y="687985"/>
                  <a:pt x="220956" y="605768"/>
                  <a:pt x="256688" y="482712"/>
                </a:cubicBezTo>
                <a:cubicBezTo>
                  <a:pt x="170378" y="435581"/>
                  <a:pt x="112218" y="373510"/>
                  <a:pt x="1" y="294696"/>
                </a:cubicBezTo>
                <a:close/>
              </a:path>
              <a:path w="895350" h="771525" stroke="0" extrusionOk="0">
                <a:moveTo>
                  <a:pt x="1" y="294696"/>
                </a:moveTo>
                <a:cubicBezTo>
                  <a:pt x="143685" y="286249"/>
                  <a:pt x="202371" y="318697"/>
                  <a:pt x="329639" y="279288"/>
                </a:cubicBezTo>
                <a:cubicBezTo>
                  <a:pt x="341662" y="210051"/>
                  <a:pt x="422640" y="126821"/>
                  <a:pt x="447675" y="0"/>
                </a:cubicBezTo>
                <a:cubicBezTo>
                  <a:pt x="532375" y="117047"/>
                  <a:pt x="485886" y="161643"/>
                  <a:pt x="565711" y="279288"/>
                </a:cubicBezTo>
                <a:cubicBezTo>
                  <a:pt x="656451" y="247418"/>
                  <a:pt x="809953" y="323670"/>
                  <a:pt x="895349" y="294696"/>
                </a:cubicBezTo>
                <a:cubicBezTo>
                  <a:pt x="822801" y="348598"/>
                  <a:pt x="673984" y="411308"/>
                  <a:pt x="638662" y="482712"/>
                </a:cubicBezTo>
                <a:cubicBezTo>
                  <a:pt x="683395" y="622771"/>
                  <a:pt x="697076" y="695131"/>
                  <a:pt x="724353" y="771523"/>
                </a:cubicBezTo>
                <a:cubicBezTo>
                  <a:pt x="641816" y="742456"/>
                  <a:pt x="564356" y="669357"/>
                  <a:pt x="447675" y="608436"/>
                </a:cubicBezTo>
                <a:cubicBezTo>
                  <a:pt x="386191" y="685572"/>
                  <a:pt x="275388" y="678475"/>
                  <a:pt x="170997" y="771523"/>
                </a:cubicBezTo>
                <a:cubicBezTo>
                  <a:pt x="204629" y="634745"/>
                  <a:pt x="245913" y="597181"/>
                  <a:pt x="256688" y="482712"/>
                </a:cubicBezTo>
                <a:cubicBezTo>
                  <a:pt x="141388" y="436967"/>
                  <a:pt x="99050" y="343553"/>
                  <a:pt x="1" y="294696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별: 꼭짓점 5개 22">
            <a:extLst>
              <a:ext uri="{FF2B5EF4-FFF2-40B4-BE49-F238E27FC236}">
                <a16:creationId xmlns="" xmlns:a16="http://schemas.microsoft.com/office/drawing/2014/main" id="{02CC8F2B-4D41-48F0-8A9F-E5A131FA8591}"/>
              </a:ext>
            </a:extLst>
          </p:cNvPr>
          <p:cNvSpPr/>
          <p:nvPr/>
        </p:nvSpPr>
        <p:spPr>
          <a:xfrm rot="20654507">
            <a:off x="2789854" y="474607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별: 꼭짓점 5개 23">
            <a:extLst>
              <a:ext uri="{FF2B5EF4-FFF2-40B4-BE49-F238E27FC236}">
                <a16:creationId xmlns="" xmlns:a16="http://schemas.microsoft.com/office/drawing/2014/main" id="{B958B13D-0562-49D3-803E-8A74B5EDE0B3}"/>
              </a:ext>
            </a:extLst>
          </p:cNvPr>
          <p:cNvSpPr/>
          <p:nvPr/>
        </p:nvSpPr>
        <p:spPr>
          <a:xfrm rot="20654507">
            <a:off x="9636750" y="366127"/>
            <a:ext cx="895350" cy="771525"/>
          </a:xfrm>
          <a:custGeom>
            <a:avLst/>
            <a:gdLst>
              <a:gd name="connsiteX0" fmla="*/ 1 w 895350"/>
              <a:gd name="connsiteY0" fmla="*/ 294696 h 771525"/>
              <a:gd name="connsiteX1" fmla="*/ 329639 w 895350"/>
              <a:gd name="connsiteY1" fmla="*/ 279288 h 771525"/>
              <a:gd name="connsiteX2" fmla="*/ 447675 w 895350"/>
              <a:gd name="connsiteY2" fmla="*/ 0 h 771525"/>
              <a:gd name="connsiteX3" fmla="*/ 565711 w 895350"/>
              <a:gd name="connsiteY3" fmla="*/ 279288 h 771525"/>
              <a:gd name="connsiteX4" fmla="*/ 895349 w 895350"/>
              <a:gd name="connsiteY4" fmla="*/ 294696 h 771525"/>
              <a:gd name="connsiteX5" fmla="*/ 638662 w 895350"/>
              <a:gd name="connsiteY5" fmla="*/ 482712 h 771525"/>
              <a:gd name="connsiteX6" fmla="*/ 724353 w 895350"/>
              <a:gd name="connsiteY6" fmla="*/ 771523 h 771525"/>
              <a:gd name="connsiteX7" fmla="*/ 447675 w 895350"/>
              <a:gd name="connsiteY7" fmla="*/ 608436 h 771525"/>
              <a:gd name="connsiteX8" fmla="*/ 170997 w 895350"/>
              <a:gd name="connsiteY8" fmla="*/ 771523 h 771525"/>
              <a:gd name="connsiteX9" fmla="*/ 256688 w 895350"/>
              <a:gd name="connsiteY9" fmla="*/ 482712 h 771525"/>
              <a:gd name="connsiteX10" fmla="*/ 1 w 895350"/>
              <a:gd name="connsiteY10" fmla="*/ 294696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50" h="771525" fill="none" extrusionOk="0">
                <a:moveTo>
                  <a:pt x="1" y="294696"/>
                </a:moveTo>
                <a:cubicBezTo>
                  <a:pt x="98348" y="259208"/>
                  <a:pt x="260317" y="321721"/>
                  <a:pt x="329639" y="279288"/>
                </a:cubicBezTo>
                <a:cubicBezTo>
                  <a:pt x="360878" y="203658"/>
                  <a:pt x="433311" y="125414"/>
                  <a:pt x="447675" y="0"/>
                </a:cubicBezTo>
                <a:cubicBezTo>
                  <a:pt x="525354" y="107181"/>
                  <a:pt x="523405" y="222218"/>
                  <a:pt x="565711" y="279288"/>
                </a:cubicBezTo>
                <a:cubicBezTo>
                  <a:pt x="641911" y="247316"/>
                  <a:pt x="802923" y="318495"/>
                  <a:pt x="895349" y="294696"/>
                </a:cubicBezTo>
                <a:cubicBezTo>
                  <a:pt x="828514" y="347332"/>
                  <a:pt x="741732" y="387963"/>
                  <a:pt x="638662" y="482712"/>
                </a:cubicBezTo>
                <a:cubicBezTo>
                  <a:pt x="695831" y="597796"/>
                  <a:pt x="665028" y="649975"/>
                  <a:pt x="724353" y="771523"/>
                </a:cubicBezTo>
                <a:cubicBezTo>
                  <a:pt x="605759" y="737658"/>
                  <a:pt x="524769" y="651474"/>
                  <a:pt x="447675" y="608436"/>
                </a:cubicBezTo>
                <a:cubicBezTo>
                  <a:pt x="326130" y="702412"/>
                  <a:pt x="257105" y="716597"/>
                  <a:pt x="170997" y="771523"/>
                </a:cubicBezTo>
                <a:cubicBezTo>
                  <a:pt x="183818" y="687985"/>
                  <a:pt x="220956" y="605768"/>
                  <a:pt x="256688" y="482712"/>
                </a:cubicBezTo>
                <a:cubicBezTo>
                  <a:pt x="170378" y="435581"/>
                  <a:pt x="112218" y="373510"/>
                  <a:pt x="1" y="294696"/>
                </a:cubicBezTo>
                <a:close/>
              </a:path>
              <a:path w="895350" h="771525" stroke="0" extrusionOk="0">
                <a:moveTo>
                  <a:pt x="1" y="294696"/>
                </a:moveTo>
                <a:cubicBezTo>
                  <a:pt x="143685" y="286249"/>
                  <a:pt x="202371" y="318697"/>
                  <a:pt x="329639" y="279288"/>
                </a:cubicBezTo>
                <a:cubicBezTo>
                  <a:pt x="341662" y="210051"/>
                  <a:pt x="422640" y="126821"/>
                  <a:pt x="447675" y="0"/>
                </a:cubicBezTo>
                <a:cubicBezTo>
                  <a:pt x="532375" y="117047"/>
                  <a:pt x="485886" y="161643"/>
                  <a:pt x="565711" y="279288"/>
                </a:cubicBezTo>
                <a:cubicBezTo>
                  <a:pt x="656451" y="247418"/>
                  <a:pt x="809953" y="323670"/>
                  <a:pt x="895349" y="294696"/>
                </a:cubicBezTo>
                <a:cubicBezTo>
                  <a:pt x="822801" y="348598"/>
                  <a:pt x="673984" y="411308"/>
                  <a:pt x="638662" y="482712"/>
                </a:cubicBezTo>
                <a:cubicBezTo>
                  <a:pt x="683395" y="622771"/>
                  <a:pt x="697076" y="695131"/>
                  <a:pt x="724353" y="771523"/>
                </a:cubicBezTo>
                <a:cubicBezTo>
                  <a:pt x="641816" y="742456"/>
                  <a:pt x="564356" y="669357"/>
                  <a:pt x="447675" y="608436"/>
                </a:cubicBezTo>
                <a:cubicBezTo>
                  <a:pt x="386191" y="685572"/>
                  <a:pt x="275388" y="678475"/>
                  <a:pt x="170997" y="771523"/>
                </a:cubicBezTo>
                <a:cubicBezTo>
                  <a:pt x="204629" y="634745"/>
                  <a:pt x="245913" y="597181"/>
                  <a:pt x="256688" y="482712"/>
                </a:cubicBezTo>
                <a:cubicBezTo>
                  <a:pt x="141388" y="436967"/>
                  <a:pt x="99050" y="343553"/>
                  <a:pt x="1" y="294696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별: 꼭짓점 5개 24">
            <a:extLst>
              <a:ext uri="{FF2B5EF4-FFF2-40B4-BE49-F238E27FC236}">
                <a16:creationId xmlns="" xmlns:a16="http://schemas.microsoft.com/office/drawing/2014/main" id="{10296A73-9257-4002-87DE-9393C8F9F3E5}"/>
              </a:ext>
            </a:extLst>
          </p:cNvPr>
          <p:cNvSpPr/>
          <p:nvPr/>
        </p:nvSpPr>
        <p:spPr>
          <a:xfrm rot="794006">
            <a:off x="4863908" y="239887"/>
            <a:ext cx="666245" cy="614772"/>
          </a:xfrm>
          <a:custGeom>
            <a:avLst/>
            <a:gdLst>
              <a:gd name="connsiteX0" fmla="*/ 1 w 666245"/>
              <a:gd name="connsiteY0" fmla="*/ 234821 h 614772"/>
              <a:gd name="connsiteX1" fmla="*/ 245290 w 666245"/>
              <a:gd name="connsiteY1" fmla="*/ 222545 h 614772"/>
              <a:gd name="connsiteX2" fmla="*/ 333123 w 666245"/>
              <a:gd name="connsiteY2" fmla="*/ 0 h 614772"/>
              <a:gd name="connsiteX3" fmla="*/ 420955 w 666245"/>
              <a:gd name="connsiteY3" fmla="*/ 222545 h 614772"/>
              <a:gd name="connsiteX4" fmla="*/ 666244 w 666245"/>
              <a:gd name="connsiteY4" fmla="*/ 234821 h 614772"/>
              <a:gd name="connsiteX5" fmla="*/ 475239 w 666245"/>
              <a:gd name="connsiteY5" fmla="*/ 384638 h 614772"/>
              <a:gd name="connsiteX6" fmla="*/ 539003 w 666245"/>
              <a:gd name="connsiteY6" fmla="*/ 614770 h 614772"/>
              <a:gd name="connsiteX7" fmla="*/ 333123 w 666245"/>
              <a:gd name="connsiteY7" fmla="*/ 484818 h 614772"/>
              <a:gd name="connsiteX8" fmla="*/ 127242 w 666245"/>
              <a:gd name="connsiteY8" fmla="*/ 614770 h 614772"/>
              <a:gd name="connsiteX9" fmla="*/ 191006 w 666245"/>
              <a:gd name="connsiteY9" fmla="*/ 384638 h 614772"/>
              <a:gd name="connsiteX10" fmla="*/ 1 w 666245"/>
              <a:gd name="connsiteY10" fmla="*/ 234821 h 61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245" h="614772" fill="none" extrusionOk="0">
                <a:moveTo>
                  <a:pt x="1" y="234821"/>
                </a:moveTo>
                <a:cubicBezTo>
                  <a:pt x="62996" y="225720"/>
                  <a:pt x="161598" y="230590"/>
                  <a:pt x="245290" y="222545"/>
                </a:cubicBezTo>
                <a:cubicBezTo>
                  <a:pt x="251618" y="138819"/>
                  <a:pt x="319522" y="51175"/>
                  <a:pt x="333123" y="0"/>
                </a:cubicBezTo>
                <a:cubicBezTo>
                  <a:pt x="363891" y="51887"/>
                  <a:pt x="372761" y="152225"/>
                  <a:pt x="420955" y="222545"/>
                </a:cubicBezTo>
                <a:cubicBezTo>
                  <a:pt x="519794" y="209631"/>
                  <a:pt x="549326" y="257372"/>
                  <a:pt x="666244" y="234821"/>
                </a:cubicBezTo>
                <a:cubicBezTo>
                  <a:pt x="628866" y="298166"/>
                  <a:pt x="554550" y="298532"/>
                  <a:pt x="475239" y="384638"/>
                </a:cubicBezTo>
                <a:cubicBezTo>
                  <a:pt x="521453" y="459367"/>
                  <a:pt x="488554" y="533602"/>
                  <a:pt x="539003" y="614770"/>
                </a:cubicBezTo>
                <a:cubicBezTo>
                  <a:pt x="438163" y="561071"/>
                  <a:pt x="428518" y="537629"/>
                  <a:pt x="333123" y="484818"/>
                </a:cubicBezTo>
                <a:cubicBezTo>
                  <a:pt x="300522" y="525352"/>
                  <a:pt x="193670" y="558804"/>
                  <a:pt x="127242" y="614770"/>
                </a:cubicBezTo>
                <a:cubicBezTo>
                  <a:pt x="131444" y="542529"/>
                  <a:pt x="187577" y="463483"/>
                  <a:pt x="191006" y="384638"/>
                </a:cubicBezTo>
                <a:cubicBezTo>
                  <a:pt x="114797" y="331723"/>
                  <a:pt x="64815" y="280143"/>
                  <a:pt x="1" y="234821"/>
                </a:cubicBezTo>
                <a:close/>
              </a:path>
              <a:path w="666245" h="614772" stroke="0" extrusionOk="0">
                <a:moveTo>
                  <a:pt x="1" y="234821"/>
                </a:moveTo>
                <a:cubicBezTo>
                  <a:pt x="93880" y="210748"/>
                  <a:pt x="182355" y="248793"/>
                  <a:pt x="245290" y="222545"/>
                </a:cubicBezTo>
                <a:cubicBezTo>
                  <a:pt x="251381" y="151107"/>
                  <a:pt x="326219" y="83347"/>
                  <a:pt x="333123" y="0"/>
                </a:cubicBezTo>
                <a:cubicBezTo>
                  <a:pt x="383025" y="51152"/>
                  <a:pt x="356771" y="127404"/>
                  <a:pt x="420955" y="222545"/>
                </a:cubicBezTo>
                <a:cubicBezTo>
                  <a:pt x="487743" y="214488"/>
                  <a:pt x="615587" y="254932"/>
                  <a:pt x="666244" y="234821"/>
                </a:cubicBezTo>
                <a:cubicBezTo>
                  <a:pt x="597583" y="320585"/>
                  <a:pt x="539201" y="318620"/>
                  <a:pt x="475239" y="384638"/>
                </a:cubicBezTo>
                <a:cubicBezTo>
                  <a:pt x="528902" y="490481"/>
                  <a:pt x="499785" y="541806"/>
                  <a:pt x="539003" y="614770"/>
                </a:cubicBezTo>
                <a:cubicBezTo>
                  <a:pt x="444772" y="559324"/>
                  <a:pt x="431497" y="537848"/>
                  <a:pt x="333123" y="484818"/>
                </a:cubicBezTo>
                <a:cubicBezTo>
                  <a:pt x="290069" y="513010"/>
                  <a:pt x="209571" y="549734"/>
                  <a:pt x="127242" y="614770"/>
                </a:cubicBezTo>
                <a:cubicBezTo>
                  <a:pt x="131939" y="516733"/>
                  <a:pt x="169738" y="493532"/>
                  <a:pt x="191006" y="384638"/>
                </a:cubicBezTo>
                <a:cubicBezTo>
                  <a:pt x="88232" y="324892"/>
                  <a:pt x="97083" y="297072"/>
                  <a:pt x="1" y="234821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별: 꼭짓점 5개 28">
            <a:extLst>
              <a:ext uri="{FF2B5EF4-FFF2-40B4-BE49-F238E27FC236}">
                <a16:creationId xmlns="" xmlns:a16="http://schemas.microsoft.com/office/drawing/2014/main" id="{C0350365-91A4-4BEE-84E8-425AE5644E4A}"/>
              </a:ext>
            </a:extLst>
          </p:cNvPr>
          <p:cNvSpPr/>
          <p:nvPr/>
        </p:nvSpPr>
        <p:spPr>
          <a:xfrm rot="20654507">
            <a:off x="1279870" y="276027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별: 꼭짓점 5개 34">
            <a:extLst>
              <a:ext uri="{FF2B5EF4-FFF2-40B4-BE49-F238E27FC236}">
                <a16:creationId xmlns="" xmlns:a16="http://schemas.microsoft.com/office/drawing/2014/main" id="{0F5AAC61-EE14-4DB7-8138-F6E103F4E3E0}"/>
              </a:ext>
            </a:extLst>
          </p:cNvPr>
          <p:cNvSpPr/>
          <p:nvPr/>
        </p:nvSpPr>
        <p:spPr>
          <a:xfrm rot="575394">
            <a:off x="8440927" y="507156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별: 꼭짓점 5개 35">
            <a:extLst>
              <a:ext uri="{FF2B5EF4-FFF2-40B4-BE49-F238E27FC236}">
                <a16:creationId xmlns="" xmlns:a16="http://schemas.microsoft.com/office/drawing/2014/main" id="{EEF3953C-D201-428B-83D5-558D3944AB30}"/>
              </a:ext>
            </a:extLst>
          </p:cNvPr>
          <p:cNvSpPr/>
          <p:nvPr/>
        </p:nvSpPr>
        <p:spPr>
          <a:xfrm rot="575394">
            <a:off x="7167246" y="210011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달 6">
            <a:extLst>
              <a:ext uri="{FF2B5EF4-FFF2-40B4-BE49-F238E27FC236}">
                <a16:creationId xmlns="" xmlns:a16="http://schemas.microsoft.com/office/drawing/2014/main" id="{7A033986-2F20-4218-8AFE-39EE5FEFF5A2}"/>
              </a:ext>
            </a:extLst>
          </p:cNvPr>
          <p:cNvSpPr/>
          <p:nvPr/>
        </p:nvSpPr>
        <p:spPr>
          <a:xfrm>
            <a:off x="6101462" y="151427"/>
            <a:ext cx="550181" cy="924435"/>
          </a:xfrm>
          <a:custGeom>
            <a:avLst/>
            <a:gdLst>
              <a:gd name="connsiteX0" fmla="*/ 550181 w 550181"/>
              <a:gd name="connsiteY0" fmla="*/ 924435 h 924435"/>
              <a:gd name="connsiteX1" fmla="*/ 0 w 550181"/>
              <a:gd name="connsiteY1" fmla="*/ 462217 h 924435"/>
              <a:gd name="connsiteX2" fmla="*/ 550181 w 550181"/>
              <a:gd name="connsiteY2" fmla="*/ -1 h 924435"/>
              <a:gd name="connsiteX3" fmla="*/ 275091 w 550181"/>
              <a:gd name="connsiteY3" fmla="*/ 462217 h 924435"/>
              <a:gd name="connsiteX4" fmla="*/ 550181 w 550181"/>
              <a:gd name="connsiteY4" fmla="*/ 924435 h 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181" h="924435" fill="none" extrusionOk="0">
                <a:moveTo>
                  <a:pt x="550181" y="924435"/>
                </a:moveTo>
                <a:cubicBezTo>
                  <a:pt x="291212" y="918685"/>
                  <a:pt x="37260" y="737915"/>
                  <a:pt x="0" y="462217"/>
                </a:cubicBezTo>
                <a:cubicBezTo>
                  <a:pt x="-17410" y="202139"/>
                  <a:pt x="282017" y="8058"/>
                  <a:pt x="550181" y="-1"/>
                </a:cubicBezTo>
                <a:cubicBezTo>
                  <a:pt x="394794" y="107335"/>
                  <a:pt x="264928" y="291144"/>
                  <a:pt x="275091" y="462217"/>
                </a:cubicBezTo>
                <a:cubicBezTo>
                  <a:pt x="286607" y="679473"/>
                  <a:pt x="380694" y="852911"/>
                  <a:pt x="550181" y="924435"/>
                </a:cubicBezTo>
                <a:close/>
              </a:path>
              <a:path w="550181" h="924435" stroke="0" extrusionOk="0">
                <a:moveTo>
                  <a:pt x="550181" y="924435"/>
                </a:moveTo>
                <a:cubicBezTo>
                  <a:pt x="258898" y="913180"/>
                  <a:pt x="-20840" y="735628"/>
                  <a:pt x="0" y="462217"/>
                </a:cubicBezTo>
                <a:cubicBezTo>
                  <a:pt x="-9379" y="160808"/>
                  <a:pt x="217488" y="35895"/>
                  <a:pt x="550181" y="-1"/>
                </a:cubicBezTo>
                <a:cubicBezTo>
                  <a:pt x="384666" y="126899"/>
                  <a:pt x="275599" y="264330"/>
                  <a:pt x="275091" y="462217"/>
                </a:cubicBezTo>
                <a:cubicBezTo>
                  <a:pt x="273164" y="659599"/>
                  <a:pt x="363353" y="811710"/>
                  <a:pt x="550181" y="924435"/>
                </a:cubicBezTo>
                <a:close/>
              </a:path>
            </a:pathLst>
          </a:custGeom>
          <a:solidFill>
            <a:srgbClr val="FFFF00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091018771">
                  <a:prstGeom prst="moon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1897418" y="5629184"/>
            <a:ext cx="4600575" cy="769738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자연 관광 자원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1" name="Picture 4" descr="농담곰 | 파판14 인벤">
            <a:extLst>
              <a:ext uri="{FF2B5EF4-FFF2-40B4-BE49-F238E27FC236}">
                <a16:creationId xmlns="" xmlns:a16="http://schemas.microsoft.com/office/drawing/2014/main" id="{D36EEE39-87A1-4A5C-B718-E79EA26D16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19" y="5050996"/>
            <a:ext cx="2333420" cy="18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생각 풍선: 구름 모양 37">
            <a:extLst>
              <a:ext uri="{FF2B5EF4-FFF2-40B4-BE49-F238E27FC236}">
                <a16:creationId xmlns="" xmlns:a16="http://schemas.microsoft.com/office/drawing/2014/main" id="{A229A16D-99D2-4311-AA59-433360965A6A}"/>
              </a:ext>
            </a:extLst>
          </p:cNvPr>
          <p:cNvSpPr/>
          <p:nvPr/>
        </p:nvSpPr>
        <p:spPr>
          <a:xfrm>
            <a:off x="8187565" y="4490789"/>
            <a:ext cx="3918383" cy="2046595"/>
          </a:xfrm>
          <a:custGeom>
            <a:avLst/>
            <a:gdLst>
              <a:gd name="connsiteX0" fmla="*/ 746981 w 8274254"/>
              <a:gd name="connsiteY0" fmla="*/ 1778853 h 5347703"/>
              <a:gd name="connsiteX1" fmla="*/ 1076993 w 8274254"/>
              <a:gd name="connsiteY1" fmla="*/ 855013 h 5347703"/>
              <a:gd name="connsiteX2" fmla="*/ 2682428 w 8274254"/>
              <a:gd name="connsiteY2" fmla="*/ 643952 h 5347703"/>
              <a:gd name="connsiteX3" fmla="*/ 4301079 w 8274254"/>
              <a:gd name="connsiteY3" fmla="*/ 424845 h 5347703"/>
              <a:gd name="connsiteX4" fmla="*/ 4931800 w 8274254"/>
              <a:gd name="connsiteY4" fmla="*/ 24757 h 5347703"/>
              <a:gd name="connsiteX5" fmla="*/ 5714023 w 8274254"/>
              <a:gd name="connsiteY5" fmla="*/ 307121 h 5347703"/>
              <a:gd name="connsiteX6" fmla="*/ 6792358 w 8274254"/>
              <a:gd name="connsiteY6" fmla="*/ 85414 h 5347703"/>
              <a:gd name="connsiteX7" fmla="*/ 7339186 w 8274254"/>
              <a:gd name="connsiteY7" fmla="*/ 690249 h 5347703"/>
              <a:gd name="connsiteX8" fmla="*/ 8040966 w 8274254"/>
              <a:gd name="connsiteY8" fmla="*/ 1277259 h 5347703"/>
              <a:gd name="connsiteX9" fmla="*/ 8009554 w 8274254"/>
              <a:gd name="connsiteY9" fmla="*/ 1913784 h 5347703"/>
              <a:gd name="connsiteX10" fmla="*/ 8239011 w 8274254"/>
              <a:gd name="connsiteY10" fmla="*/ 2887016 h 5347703"/>
              <a:gd name="connsiteX11" fmla="*/ 7164124 w 8274254"/>
              <a:gd name="connsiteY11" fmla="*/ 3738935 h 5347703"/>
              <a:gd name="connsiteX12" fmla="*/ 6779333 w 8274254"/>
              <a:gd name="connsiteY12" fmla="*/ 4468921 h 5347703"/>
              <a:gd name="connsiteX13" fmla="*/ 5469243 w 8274254"/>
              <a:gd name="connsiteY13" fmla="*/ 4557307 h 5347703"/>
              <a:gd name="connsiteX14" fmla="*/ 4533027 w 8274254"/>
              <a:gd name="connsiteY14" fmla="*/ 5336066 h 5347703"/>
              <a:gd name="connsiteX15" fmla="*/ 3156474 w 8274254"/>
              <a:gd name="connsiteY15" fmla="*/ 4860715 h 5347703"/>
              <a:gd name="connsiteX16" fmla="*/ 1111661 w 8274254"/>
              <a:gd name="connsiteY16" fmla="*/ 4391058 h 5347703"/>
              <a:gd name="connsiteX17" fmla="*/ 212602 w 8274254"/>
              <a:gd name="connsiteY17" fmla="*/ 3868419 h 5347703"/>
              <a:gd name="connsiteX18" fmla="*/ 404710 w 8274254"/>
              <a:gd name="connsiteY18" fmla="*/ 3162943 h 5347703"/>
              <a:gd name="connsiteX19" fmla="*/ -958 w 8274254"/>
              <a:gd name="connsiteY19" fmla="*/ 2439146 h 5347703"/>
              <a:gd name="connsiteX20" fmla="*/ 739894 w 8274254"/>
              <a:gd name="connsiteY20" fmla="*/ 1795813 h 5347703"/>
              <a:gd name="connsiteX21" fmla="*/ 746981 w 8274254"/>
              <a:gd name="connsiteY21" fmla="*/ 1778853 h 5347703"/>
              <a:gd name="connsiteX0" fmla="*/ -133026 w 8274254"/>
              <a:gd name="connsiteY0" fmla="*/ 5567708 h 5347703"/>
              <a:gd name="connsiteX1" fmla="*/ -281573 w 8274254"/>
              <a:gd name="connsiteY1" fmla="*/ 5716255 h 5347703"/>
              <a:gd name="connsiteX2" fmla="*/ -430120 w 8274254"/>
              <a:gd name="connsiteY2" fmla="*/ 5567708 h 5347703"/>
              <a:gd name="connsiteX3" fmla="*/ -281573 w 8274254"/>
              <a:gd name="connsiteY3" fmla="*/ 5419161 h 5347703"/>
              <a:gd name="connsiteX4" fmla="*/ -133026 w 8274254"/>
              <a:gd name="connsiteY4" fmla="*/ 5567708 h 5347703"/>
              <a:gd name="connsiteX0" fmla="*/ 436915 w 8274254"/>
              <a:gd name="connsiteY0" fmla="*/ 5291732 h 5347703"/>
              <a:gd name="connsiteX1" fmla="*/ 139820 w 8274254"/>
              <a:gd name="connsiteY1" fmla="*/ 5588827 h 5347703"/>
              <a:gd name="connsiteX2" fmla="*/ -157275 w 8274254"/>
              <a:gd name="connsiteY2" fmla="*/ 5291732 h 5347703"/>
              <a:gd name="connsiteX3" fmla="*/ 139820 w 8274254"/>
              <a:gd name="connsiteY3" fmla="*/ 4994637 h 5347703"/>
              <a:gd name="connsiteX4" fmla="*/ 436915 w 8274254"/>
              <a:gd name="connsiteY4" fmla="*/ 5291732 h 5347703"/>
              <a:gd name="connsiteX0" fmla="*/ 1255394 w 8274254"/>
              <a:gd name="connsiteY0" fmla="*/ 4852987 h 5347703"/>
              <a:gd name="connsiteX1" fmla="*/ 809752 w 8274254"/>
              <a:gd name="connsiteY1" fmla="*/ 5298629 h 5347703"/>
              <a:gd name="connsiteX2" fmla="*/ 364110 w 8274254"/>
              <a:gd name="connsiteY2" fmla="*/ 4852987 h 5347703"/>
              <a:gd name="connsiteX3" fmla="*/ 809752 w 8274254"/>
              <a:gd name="connsiteY3" fmla="*/ 4407345 h 5347703"/>
              <a:gd name="connsiteX4" fmla="*/ 1255394 w 8274254"/>
              <a:gd name="connsiteY4" fmla="*/ 4852987 h 5347703"/>
              <a:gd name="connsiteX0" fmla="*/ 898867 w 8274254"/>
              <a:gd name="connsiteY0" fmla="*/ 3240435 h 5347703"/>
              <a:gd name="connsiteX1" fmla="*/ 413712 w 8274254"/>
              <a:gd name="connsiteY1" fmla="*/ 3141775 h 5347703"/>
              <a:gd name="connsiteX2" fmla="*/ 1326945 w 8274254"/>
              <a:gd name="connsiteY2" fmla="*/ 4320127 h 5347703"/>
              <a:gd name="connsiteX3" fmla="*/ 1114725 w 8274254"/>
              <a:gd name="connsiteY3" fmla="*/ 4367290 h 5347703"/>
              <a:gd name="connsiteX4" fmla="*/ 3156091 w 8274254"/>
              <a:gd name="connsiteY4" fmla="*/ 4838928 h 5347703"/>
              <a:gd name="connsiteX5" fmla="*/ 3028147 w 8274254"/>
              <a:gd name="connsiteY5" fmla="*/ 4623534 h 5347703"/>
              <a:gd name="connsiteX6" fmla="*/ 5521340 w 8274254"/>
              <a:gd name="connsiteY6" fmla="*/ 4301806 h 5347703"/>
              <a:gd name="connsiteX7" fmla="*/ 5470201 w 8274254"/>
              <a:gd name="connsiteY7" fmla="*/ 4538120 h 5347703"/>
              <a:gd name="connsiteX8" fmla="*/ 6536852 w 8274254"/>
              <a:gd name="connsiteY8" fmla="*/ 2841462 h 5347703"/>
              <a:gd name="connsiteX9" fmla="*/ 7159528 w 8274254"/>
              <a:gd name="connsiteY9" fmla="*/ 3724823 h 5347703"/>
              <a:gd name="connsiteX10" fmla="*/ 8005723 w 8274254"/>
              <a:gd name="connsiteY10" fmla="*/ 1900662 h 5347703"/>
              <a:gd name="connsiteX11" fmla="*/ 7728383 w 8274254"/>
              <a:gd name="connsiteY11" fmla="*/ 2231923 h 5347703"/>
              <a:gd name="connsiteX12" fmla="*/ 7340335 w 8274254"/>
              <a:gd name="connsiteY12" fmla="*/ 671681 h 5347703"/>
              <a:gd name="connsiteX13" fmla="*/ 7354892 w 8274254"/>
              <a:gd name="connsiteY13" fmla="*/ 828151 h 5347703"/>
              <a:gd name="connsiteX14" fmla="*/ 5569415 w 8274254"/>
              <a:gd name="connsiteY14" fmla="*/ 489215 h 5347703"/>
              <a:gd name="connsiteX15" fmla="*/ 5711533 w 8274254"/>
              <a:gd name="connsiteY15" fmla="*/ 289667 h 5347703"/>
              <a:gd name="connsiteX16" fmla="*/ 4240746 w 8274254"/>
              <a:gd name="connsiteY16" fmla="*/ 584286 h 5347703"/>
              <a:gd name="connsiteX17" fmla="*/ 4309507 w 8274254"/>
              <a:gd name="connsiteY17" fmla="*/ 412218 h 5347703"/>
              <a:gd name="connsiteX18" fmla="*/ 2681471 w 8274254"/>
              <a:gd name="connsiteY18" fmla="*/ 642714 h 5347703"/>
              <a:gd name="connsiteX19" fmla="*/ 2930464 w 8274254"/>
              <a:gd name="connsiteY19" fmla="*/ 809582 h 5347703"/>
              <a:gd name="connsiteX20" fmla="*/ 790459 w 8274254"/>
              <a:gd name="connsiteY20" fmla="*/ 1954511 h 5347703"/>
              <a:gd name="connsiteX21" fmla="*/ 746981 w 8274254"/>
              <a:gd name="connsiteY21" fmla="*/ 1778853 h 534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74254" h="5347703" fill="none" extrusionOk="0">
                <a:moveTo>
                  <a:pt x="746981" y="1778853"/>
                </a:moveTo>
                <a:cubicBezTo>
                  <a:pt x="725049" y="1453225"/>
                  <a:pt x="757178" y="1138980"/>
                  <a:pt x="1076993" y="855013"/>
                </a:cubicBezTo>
                <a:cubicBezTo>
                  <a:pt x="1504827" y="543704"/>
                  <a:pt x="2110910" y="385757"/>
                  <a:pt x="2682428" y="643952"/>
                </a:cubicBezTo>
                <a:cubicBezTo>
                  <a:pt x="3098892" y="161006"/>
                  <a:pt x="3811193" y="77893"/>
                  <a:pt x="4301079" y="424845"/>
                </a:cubicBezTo>
                <a:cubicBezTo>
                  <a:pt x="4435874" y="216643"/>
                  <a:pt x="4683552" y="72119"/>
                  <a:pt x="4931800" y="24757"/>
                </a:cubicBezTo>
                <a:cubicBezTo>
                  <a:pt x="5203596" y="-38347"/>
                  <a:pt x="5510733" y="55603"/>
                  <a:pt x="5714023" y="307121"/>
                </a:cubicBezTo>
                <a:cubicBezTo>
                  <a:pt x="6022705" y="56674"/>
                  <a:pt x="6389379" y="-105383"/>
                  <a:pt x="6792358" y="85414"/>
                </a:cubicBezTo>
                <a:cubicBezTo>
                  <a:pt x="7043253" y="168996"/>
                  <a:pt x="7303942" y="413595"/>
                  <a:pt x="7339186" y="690249"/>
                </a:cubicBezTo>
                <a:cubicBezTo>
                  <a:pt x="7669081" y="749898"/>
                  <a:pt x="7927922" y="975328"/>
                  <a:pt x="8040966" y="1277259"/>
                </a:cubicBezTo>
                <a:cubicBezTo>
                  <a:pt x="8121354" y="1484419"/>
                  <a:pt x="8079276" y="1678654"/>
                  <a:pt x="8009554" y="1913784"/>
                </a:cubicBezTo>
                <a:cubicBezTo>
                  <a:pt x="8235096" y="2185488"/>
                  <a:pt x="8382398" y="2567826"/>
                  <a:pt x="8239011" y="2887016"/>
                </a:cubicBezTo>
                <a:cubicBezTo>
                  <a:pt x="8132913" y="3379499"/>
                  <a:pt x="7680149" y="3610071"/>
                  <a:pt x="7164124" y="3738935"/>
                </a:cubicBezTo>
                <a:cubicBezTo>
                  <a:pt x="7109911" y="4033415"/>
                  <a:pt x="7016131" y="4296217"/>
                  <a:pt x="6779333" y="4468921"/>
                </a:cubicBezTo>
                <a:cubicBezTo>
                  <a:pt x="6502072" y="4750591"/>
                  <a:pt x="5841543" y="4801243"/>
                  <a:pt x="5469243" y="4557307"/>
                </a:cubicBezTo>
                <a:cubicBezTo>
                  <a:pt x="5318633" y="4954032"/>
                  <a:pt x="4966187" y="5292374"/>
                  <a:pt x="4533027" y="5336066"/>
                </a:cubicBezTo>
                <a:cubicBezTo>
                  <a:pt x="4007842" y="5417402"/>
                  <a:pt x="3398811" y="5187578"/>
                  <a:pt x="3156474" y="4860715"/>
                </a:cubicBezTo>
                <a:cubicBezTo>
                  <a:pt x="2421906" y="5193307"/>
                  <a:pt x="1529481" y="4935967"/>
                  <a:pt x="1111661" y="4391058"/>
                </a:cubicBezTo>
                <a:cubicBezTo>
                  <a:pt x="695163" y="4452949"/>
                  <a:pt x="344338" y="4210242"/>
                  <a:pt x="212602" y="3868419"/>
                </a:cubicBezTo>
                <a:cubicBezTo>
                  <a:pt x="133957" y="3646939"/>
                  <a:pt x="251699" y="3343622"/>
                  <a:pt x="404710" y="3162943"/>
                </a:cubicBezTo>
                <a:cubicBezTo>
                  <a:pt x="86954" y="3029961"/>
                  <a:pt x="-42755" y="2724754"/>
                  <a:pt x="-958" y="2439146"/>
                </a:cubicBezTo>
                <a:cubicBezTo>
                  <a:pt x="21370" y="2081841"/>
                  <a:pt x="320497" y="1849745"/>
                  <a:pt x="739894" y="1795813"/>
                </a:cubicBezTo>
                <a:cubicBezTo>
                  <a:pt x="741652" y="1789242"/>
                  <a:pt x="744857" y="1784748"/>
                  <a:pt x="746981" y="1778853"/>
                </a:cubicBezTo>
                <a:close/>
              </a:path>
              <a:path w="8274254" h="5347703" fill="none" extrusionOk="0">
                <a:moveTo>
                  <a:pt x="-133026" y="5567708"/>
                </a:moveTo>
                <a:cubicBezTo>
                  <a:pt x="-118089" y="5653842"/>
                  <a:pt x="-198672" y="5720768"/>
                  <a:pt x="-281573" y="5716255"/>
                </a:cubicBezTo>
                <a:cubicBezTo>
                  <a:pt x="-359732" y="5712301"/>
                  <a:pt x="-427352" y="5654877"/>
                  <a:pt x="-430120" y="5567708"/>
                </a:cubicBezTo>
                <a:cubicBezTo>
                  <a:pt x="-422435" y="5471389"/>
                  <a:pt x="-362160" y="5403986"/>
                  <a:pt x="-281573" y="5419161"/>
                </a:cubicBezTo>
                <a:cubicBezTo>
                  <a:pt x="-192510" y="5414653"/>
                  <a:pt x="-134529" y="5490052"/>
                  <a:pt x="-133026" y="5567708"/>
                </a:cubicBezTo>
                <a:close/>
              </a:path>
              <a:path w="8274254" h="5347703" fill="none" extrusionOk="0">
                <a:moveTo>
                  <a:pt x="436915" y="5291732"/>
                </a:moveTo>
                <a:cubicBezTo>
                  <a:pt x="439526" y="5424566"/>
                  <a:pt x="303331" y="5596137"/>
                  <a:pt x="139820" y="5588827"/>
                </a:cubicBezTo>
                <a:cubicBezTo>
                  <a:pt x="-45361" y="5566138"/>
                  <a:pt x="-167166" y="5473392"/>
                  <a:pt x="-157275" y="5291732"/>
                </a:cubicBezTo>
                <a:cubicBezTo>
                  <a:pt x="-141308" y="5117059"/>
                  <a:pt x="-12473" y="5012647"/>
                  <a:pt x="139820" y="4994637"/>
                </a:cubicBezTo>
                <a:cubicBezTo>
                  <a:pt x="307062" y="5006170"/>
                  <a:pt x="454734" y="5121630"/>
                  <a:pt x="436915" y="5291732"/>
                </a:cubicBezTo>
                <a:close/>
              </a:path>
              <a:path w="8274254" h="5347703" fill="none" extrusionOk="0">
                <a:moveTo>
                  <a:pt x="1255394" y="4852987"/>
                </a:moveTo>
                <a:cubicBezTo>
                  <a:pt x="1245587" y="5118098"/>
                  <a:pt x="1074139" y="5310697"/>
                  <a:pt x="809752" y="5298629"/>
                </a:cubicBezTo>
                <a:cubicBezTo>
                  <a:pt x="580668" y="5285383"/>
                  <a:pt x="355126" y="5120912"/>
                  <a:pt x="364110" y="4852987"/>
                </a:cubicBezTo>
                <a:cubicBezTo>
                  <a:pt x="366345" y="4622576"/>
                  <a:pt x="560036" y="4422609"/>
                  <a:pt x="809752" y="4407345"/>
                </a:cubicBezTo>
                <a:cubicBezTo>
                  <a:pt x="1058742" y="4405213"/>
                  <a:pt x="1265197" y="4598765"/>
                  <a:pt x="1255394" y="4852987"/>
                </a:cubicBezTo>
                <a:close/>
              </a:path>
              <a:path w="8274254" h="5347703" fill="none" extrusionOk="0">
                <a:moveTo>
                  <a:pt x="898867" y="3240435"/>
                </a:moveTo>
                <a:cubicBezTo>
                  <a:pt x="717669" y="3235043"/>
                  <a:pt x="556878" y="3203689"/>
                  <a:pt x="413712" y="3141775"/>
                </a:cubicBezTo>
                <a:moveTo>
                  <a:pt x="1326945" y="4320127"/>
                </a:moveTo>
                <a:cubicBezTo>
                  <a:pt x="1255166" y="4336071"/>
                  <a:pt x="1189016" y="4359672"/>
                  <a:pt x="1114725" y="4367290"/>
                </a:cubicBezTo>
                <a:moveTo>
                  <a:pt x="3156091" y="4838928"/>
                </a:moveTo>
                <a:cubicBezTo>
                  <a:pt x="3106894" y="4769379"/>
                  <a:pt x="3071227" y="4707842"/>
                  <a:pt x="3028147" y="4623534"/>
                </a:cubicBezTo>
                <a:moveTo>
                  <a:pt x="5521340" y="4301806"/>
                </a:moveTo>
                <a:cubicBezTo>
                  <a:pt x="5506565" y="4394781"/>
                  <a:pt x="5494093" y="4462060"/>
                  <a:pt x="5470201" y="4538120"/>
                </a:cubicBezTo>
                <a:moveTo>
                  <a:pt x="6536852" y="2841462"/>
                </a:moveTo>
                <a:cubicBezTo>
                  <a:pt x="6959203" y="2973982"/>
                  <a:pt x="7138144" y="3374184"/>
                  <a:pt x="7159528" y="3724823"/>
                </a:cubicBezTo>
                <a:moveTo>
                  <a:pt x="8005723" y="1900662"/>
                </a:moveTo>
                <a:cubicBezTo>
                  <a:pt x="7928164" y="2005460"/>
                  <a:pt x="7861585" y="2148773"/>
                  <a:pt x="7728383" y="2231923"/>
                </a:cubicBezTo>
                <a:moveTo>
                  <a:pt x="7340335" y="671681"/>
                </a:moveTo>
                <a:cubicBezTo>
                  <a:pt x="7349525" y="721733"/>
                  <a:pt x="7353097" y="769565"/>
                  <a:pt x="7354892" y="828151"/>
                </a:cubicBezTo>
                <a:moveTo>
                  <a:pt x="5569415" y="489215"/>
                </a:moveTo>
                <a:cubicBezTo>
                  <a:pt x="5607670" y="429261"/>
                  <a:pt x="5650725" y="357973"/>
                  <a:pt x="5711533" y="289667"/>
                </a:cubicBezTo>
                <a:moveTo>
                  <a:pt x="4240746" y="584286"/>
                </a:moveTo>
                <a:cubicBezTo>
                  <a:pt x="4249090" y="516333"/>
                  <a:pt x="4268451" y="467436"/>
                  <a:pt x="4309507" y="412218"/>
                </a:cubicBezTo>
                <a:moveTo>
                  <a:pt x="2681471" y="642714"/>
                </a:moveTo>
                <a:cubicBezTo>
                  <a:pt x="2770767" y="685355"/>
                  <a:pt x="2862434" y="746919"/>
                  <a:pt x="2930464" y="809582"/>
                </a:cubicBezTo>
                <a:moveTo>
                  <a:pt x="790459" y="1954511"/>
                </a:moveTo>
                <a:cubicBezTo>
                  <a:pt x="767534" y="1903231"/>
                  <a:pt x="759373" y="1844268"/>
                  <a:pt x="746981" y="1778853"/>
                </a:cubicBezTo>
              </a:path>
              <a:path w="8274254" h="5347703" stroke="0" extrusionOk="0">
                <a:moveTo>
                  <a:pt x="746981" y="1778853"/>
                </a:moveTo>
                <a:cubicBezTo>
                  <a:pt x="669473" y="1452940"/>
                  <a:pt x="854240" y="1087312"/>
                  <a:pt x="1076993" y="855013"/>
                </a:cubicBezTo>
                <a:cubicBezTo>
                  <a:pt x="1481570" y="561346"/>
                  <a:pt x="2149781" y="386683"/>
                  <a:pt x="2682428" y="643952"/>
                </a:cubicBezTo>
                <a:cubicBezTo>
                  <a:pt x="2913676" y="30026"/>
                  <a:pt x="3836488" y="-87013"/>
                  <a:pt x="4301079" y="424845"/>
                </a:cubicBezTo>
                <a:cubicBezTo>
                  <a:pt x="4465973" y="196646"/>
                  <a:pt x="4692622" y="48768"/>
                  <a:pt x="4931800" y="24757"/>
                </a:cubicBezTo>
                <a:cubicBezTo>
                  <a:pt x="5206400" y="-20836"/>
                  <a:pt x="5521909" y="114739"/>
                  <a:pt x="5714023" y="307121"/>
                </a:cubicBezTo>
                <a:cubicBezTo>
                  <a:pt x="5991813" y="73868"/>
                  <a:pt x="6473441" y="-9188"/>
                  <a:pt x="6792358" y="85414"/>
                </a:cubicBezTo>
                <a:cubicBezTo>
                  <a:pt x="7098412" y="142825"/>
                  <a:pt x="7295437" y="418230"/>
                  <a:pt x="7339186" y="690249"/>
                </a:cubicBezTo>
                <a:cubicBezTo>
                  <a:pt x="7683470" y="752265"/>
                  <a:pt x="7896175" y="983214"/>
                  <a:pt x="8040966" y="1277259"/>
                </a:cubicBezTo>
                <a:cubicBezTo>
                  <a:pt x="8111488" y="1488017"/>
                  <a:pt x="8118802" y="1689158"/>
                  <a:pt x="8009554" y="1913784"/>
                </a:cubicBezTo>
                <a:cubicBezTo>
                  <a:pt x="8245520" y="2181078"/>
                  <a:pt x="8282588" y="2521264"/>
                  <a:pt x="8239011" y="2887016"/>
                </a:cubicBezTo>
                <a:cubicBezTo>
                  <a:pt x="8206036" y="3326709"/>
                  <a:pt x="7654658" y="3696923"/>
                  <a:pt x="7164124" y="3738935"/>
                </a:cubicBezTo>
                <a:cubicBezTo>
                  <a:pt x="7158126" y="4024407"/>
                  <a:pt x="7016444" y="4247595"/>
                  <a:pt x="6779333" y="4468921"/>
                </a:cubicBezTo>
                <a:cubicBezTo>
                  <a:pt x="6381634" y="4698883"/>
                  <a:pt x="5884691" y="4776707"/>
                  <a:pt x="5469243" y="4557307"/>
                </a:cubicBezTo>
                <a:cubicBezTo>
                  <a:pt x="5382091" y="4925437"/>
                  <a:pt x="4924364" y="5223969"/>
                  <a:pt x="4533027" y="5336066"/>
                </a:cubicBezTo>
                <a:cubicBezTo>
                  <a:pt x="4041805" y="5448233"/>
                  <a:pt x="3542300" y="5306784"/>
                  <a:pt x="3156474" y="4860715"/>
                </a:cubicBezTo>
                <a:cubicBezTo>
                  <a:pt x="2475771" y="5254901"/>
                  <a:pt x="1465345" y="5037875"/>
                  <a:pt x="1111661" y="4391058"/>
                </a:cubicBezTo>
                <a:cubicBezTo>
                  <a:pt x="704112" y="4442741"/>
                  <a:pt x="366313" y="4190339"/>
                  <a:pt x="212602" y="3868419"/>
                </a:cubicBezTo>
                <a:cubicBezTo>
                  <a:pt x="137776" y="3656095"/>
                  <a:pt x="211353" y="3361523"/>
                  <a:pt x="404710" y="3162943"/>
                </a:cubicBezTo>
                <a:cubicBezTo>
                  <a:pt x="89720" y="3034783"/>
                  <a:pt x="-47663" y="2739450"/>
                  <a:pt x="-958" y="2439146"/>
                </a:cubicBezTo>
                <a:cubicBezTo>
                  <a:pt x="44930" y="2090765"/>
                  <a:pt x="385369" y="1830675"/>
                  <a:pt x="739894" y="1795813"/>
                </a:cubicBezTo>
                <a:cubicBezTo>
                  <a:pt x="742923" y="1790140"/>
                  <a:pt x="744677" y="1784372"/>
                  <a:pt x="746981" y="1778853"/>
                </a:cubicBezTo>
                <a:close/>
              </a:path>
              <a:path w="8274254" h="5347703" stroke="0" extrusionOk="0">
                <a:moveTo>
                  <a:pt x="-133026" y="5567708"/>
                </a:moveTo>
                <a:cubicBezTo>
                  <a:pt x="-128063" y="5653951"/>
                  <a:pt x="-204045" y="5723834"/>
                  <a:pt x="-281573" y="5716255"/>
                </a:cubicBezTo>
                <a:cubicBezTo>
                  <a:pt x="-353111" y="5721329"/>
                  <a:pt x="-434352" y="5642487"/>
                  <a:pt x="-430120" y="5567708"/>
                </a:cubicBezTo>
                <a:cubicBezTo>
                  <a:pt x="-444084" y="5478805"/>
                  <a:pt x="-356332" y="5430981"/>
                  <a:pt x="-281573" y="5419161"/>
                </a:cubicBezTo>
                <a:cubicBezTo>
                  <a:pt x="-198798" y="5421183"/>
                  <a:pt x="-137413" y="5491815"/>
                  <a:pt x="-133026" y="5567708"/>
                </a:cubicBezTo>
                <a:close/>
              </a:path>
              <a:path w="8274254" h="5347703" stroke="0" extrusionOk="0">
                <a:moveTo>
                  <a:pt x="436915" y="5291732"/>
                </a:moveTo>
                <a:cubicBezTo>
                  <a:pt x="450736" y="5485152"/>
                  <a:pt x="290511" y="5590156"/>
                  <a:pt x="139820" y="5588827"/>
                </a:cubicBezTo>
                <a:cubicBezTo>
                  <a:pt x="-21473" y="5582916"/>
                  <a:pt x="-145522" y="5442393"/>
                  <a:pt x="-157275" y="5291732"/>
                </a:cubicBezTo>
                <a:cubicBezTo>
                  <a:pt x="-182521" y="5134912"/>
                  <a:pt x="-56199" y="4988875"/>
                  <a:pt x="139820" y="4994637"/>
                </a:cubicBezTo>
                <a:cubicBezTo>
                  <a:pt x="278580" y="4978041"/>
                  <a:pt x="415429" y="5105452"/>
                  <a:pt x="436915" y="5291732"/>
                </a:cubicBezTo>
                <a:close/>
              </a:path>
              <a:path w="8274254" h="5347703" stroke="0" extrusionOk="0">
                <a:moveTo>
                  <a:pt x="1255394" y="4852987"/>
                </a:moveTo>
                <a:cubicBezTo>
                  <a:pt x="1227929" y="5082198"/>
                  <a:pt x="1083180" y="5308437"/>
                  <a:pt x="809752" y="5298629"/>
                </a:cubicBezTo>
                <a:cubicBezTo>
                  <a:pt x="564467" y="5321925"/>
                  <a:pt x="327964" y="5073638"/>
                  <a:pt x="364110" y="4852987"/>
                </a:cubicBezTo>
                <a:cubicBezTo>
                  <a:pt x="340931" y="4611426"/>
                  <a:pt x="541816" y="4379102"/>
                  <a:pt x="809752" y="4407345"/>
                </a:cubicBezTo>
                <a:cubicBezTo>
                  <a:pt x="1084692" y="4400648"/>
                  <a:pt x="1232470" y="4593616"/>
                  <a:pt x="1255394" y="4852987"/>
                </a:cubicBezTo>
                <a:close/>
              </a:path>
              <a:path w="8274254" h="5347703" fill="none" stroke="0" extrusionOk="0">
                <a:moveTo>
                  <a:pt x="898867" y="3240435"/>
                </a:moveTo>
                <a:cubicBezTo>
                  <a:pt x="717749" y="3255405"/>
                  <a:pt x="571527" y="3228154"/>
                  <a:pt x="413712" y="3141775"/>
                </a:cubicBezTo>
                <a:moveTo>
                  <a:pt x="1326945" y="4320127"/>
                </a:moveTo>
                <a:cubicBezTo>
                  <a:pt x="1261769" y="4344313"/>
                  <a:pt x="1186684" y="4352270"/>
                  <a:pt x="1114725" y="4367290"/>
                </a:cubicBezTo>
                <a:moveTo>
                  <a:pt x="3156091" y="4838928"/>
                </a:moveTo>
                <a:cubicBezTo>
                  <a:pt x="3106774" y="4768656"/>
                  <a:pt x="3061617" y="4701045"/>
                  <a:pt x="3028147" y="4623534"/>
                </a:cubicBezTo>
                <a:moveTo>
                  <a:pt x="5521340" y="4301806"/>
                </a:moveTo>
                <a:cubicBezTo>
                  <a:pt x="5512281" y="4388143"/>
                  <a:pt x="5493847" y="4455064"/>
                  <a:pt x="5470201" y="4538120"/>
                </a:cubicBezTo>
                <a:moveTo>
                  <a:pt x="6536852" y="2841462"/>
                </a:moveTo>
                <a:cubicBezTo>
                  <a:pt x="6941563" y="2975409"/>
                  <a:pt x="7158074" y="3341963"/>
                  <a:pt x="7159528" y="3724823"/>
                </a:cubicBezTo>
                <a:moveTo>
                  <a:pt x="8005723" y="1900662"/>
                </a:moveTo>
                <a:cubicBezTo>
                  <a:pt x="7941708" y="2035107"/>
                  <a:pt x="7843114" y="2168212"/>
                  <a:pt x="7728383" y="2231923"/>
                </a:cubicBezTo>
                <a:moveTo>
                  <a:pt x="7340335" y="671681"/>
                </a:moveTo>
                <a:cubicBezTo>
                  <a:pt x="7353668" y="714299"/>
                  <a:pt x="7357436" y="776767"/>
                  <a:pt x="7354892" y="828151"/>
                </a:cubicBezTo>
                <a:moveTo>
                  <a:pt x="5569415" y="489215"/>
                </a:moveTo>
                <a:cubicBezTo>
                  <a:pt x="5601972" y="413446"/>
                  <a:pt x="5647505" y="348454"/>
                  <a:pt x="5711533" y="289667"/>
                </a:cubicBezTo>
                <a:moveTo>
                  <a:pt x="4240746" y="584286"/>
                </a:moveTo>
                <a:cubicBezTo>
                  <a:pt x="4257947" y="534062"/>
                  <a:pt x="4281712" y="459416"/>
                  <a:pt x="4309507" y="412218"/>
                </a:cubicBezTo>
                <a:moveTo>
                  <a:pt x="2681471" y="642714"/>
                </a:moveTo>
                <a:cubicBezTo>
                  <a:pt x="2771689" y="704970"/>
                  <a:pt x="2873972" y="744283"/>
                  <a:pt x="2930464" y="809582"/>
                </a:cubicBezTo>
                <a:moveTo>
                  <a:pt x="790459" y="1954511"/>
                </a:moveTo>
                <a:cubicBezTo>
                  <a:pt x="775975" y="1903858"/>
                  <a:pt x="761529" y="1828643"/>
                  <a:pt x="746981" y="1778853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182340848">
                  <a:prstGeom prst="cloudCallout">
                    <a:avLst>
                      <a:gd name="adj1" fmla="val -53403"/>
                      <a:gd name="adj2" fmla="val 5411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자연 관광 자원은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공기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산</a:t>
            </a:r>
            <a:r>
              <a:rPr lang="en-US" altLang="ko-KR" dirty="0" smtClean="0">
                <a:solidFill>
                  <a:schemeClr val="tx1"/>
                </a:solidFill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</a:rPr>
              <a:t>온천 등 자연 상태에 있는 순수한 자연 요소를 포괄함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="" xmlns:a16="http://schemas.microsoft.com/office/drawing/2014/main" id="{DFAFD128-E174-4C4C-B84E-F659FFCBFB92}"/>
              </a:ext>
            </a:extLst>
          </p:cNvPr>
          <p:cNvSpPr/>
          <p:nvPr/>
        </p:nvSpPr>
        <p:spPr>
          <a:xfrm>
            <a:off x="327259" y="766762"/>
            <a:ext cx="11434813" cy="5932421"/>
          </a:xfrm>
          <a:custGeom>
            <a:avLst/>
            <a:gdLst>
              <a:gd name="connsiteX0" fmla="*/ 0 w 10448925"/>
              <a:gd name="connsiteY0" fmla="*/ 522757 h 5324475"/>
              <a:gd name="connsiteX1" fmla="*/ 522757 w 10448925"/>
              <a:gd name="connsiteY1" fmla="*/ 0 h 5324475"/>
              <a:gd name="connsiteX2" fmla="*/ 1288463 w 10448925"/>
              <a:gd name="connsiteY2" fmla="*/ 0 h 5324475"/>
              <a:gd name="connsiteX3" fmla="*/ 2148204 w 10448925"/>
              <a:gd name="connsiteY3" fmla="*/ 0 h 5324475"/>
              <a:gd name="connsiteX4" fmla="*/ 3007944 w 10448925"/>
              <a:gd name="connsiteY4" fmla="*/ 0 h 5324475"/>
              <a:gd name="connsiteX5" fmla="*/ 3491548 w 10448925"/>
              <a:gd name="connsiteY5" fmla="*/ 0 h 5324475"/>
              <a:gd name="connsiteX6" fmla="*/ 4163220 w 10448925"/>
              <a:gd name="connsiteY6" fmla="*/ 0 h 5324475"/>
              <a:gd name="connsiteX7" fmla="*/ 5022961 w 10448925"/>
              <a:gd name="connsiteY7" fmla="*/ 0 h 5324475"/>
              <a:gd name="connsiteX8" fmla="*/ 5412531 w 10448925"/>
              <a:gd name="connsiteY8" fmla="*/ 0 h 5324475"/>
              <a:gd name="connsiteX9" fmla="*/ 6084203 w 10448925"/>
              <a:gd name="connsiteY9" fmla="*/ 0 h 5324475"/>
              <a:gd name="connsiteX10" fmla="*/ 6567807 w 10448925"/>
              <a:gd name="connsiteY10" fmla="*/ 0 h 5324475"/>
              <a:gd name="connsiteX11" fmla="*/ 7427547 w 10448925"/>
              <a:gd name="connsiteY11" fmla="*/ 0 h 5324475"/>
              <a:gd name="connsiteX12" fmla="*/ 7817117 w 10448925"/>
              <a:gd name="connsiteY12" fmla="*/ 0 h 5324475"/>
              <a:gd name="connsiteX13" fmla="*/ 8582824 w 10448925"/>
              <a:gd name="connsiteY13" fmla="*/ 0 h 5324475"/>
              <a:gd name="connsiteX14" fmla="*/ 9066428 w 10448925"/>
              <a:gd name="connsiteY14" fmla="*/ 0 h 5324475"/>
              <a:gd name="connsiteX15" fmla="*/ 9926168 w 10448925"/>
              <a:gd name="connsiteY15" fmla="*/ 0 h 5324475"/>
              <a:gd name="connsiteX16" fmla="*/ 10448925 w 10448925"/>
              <a:gd name="connsiteY16" fmla="*/ 522757 h 5324475"/>
              <a:gd name="connsiteX17" fmla="*/ 10448925 w 10448925"/>
              <a:gd name="connsiteY17" fmla="*/ 1176827 h 5324475"/>
              <a:gd name="connsiteX18" fmla="*/ 10448925 w 10448925"/>
              <a:gd name="connsiteY18" fmla="*/ 1873686 h 5324475"/>
              <a:gd name="connsiteX19" fmla="*/ 10448925 w 10448925"/>
              <a:gd name="connsiteY19" fmla="*/ 2484966 h 5324475"/>
              <a:gd name="connsiteX20" fmla="*/ 10448925 w 10448925"/>
              <a:gd name="connsiteY20" fmla="*/ 3010667 h 5324475"/>
              <a:gd name="connsiteX21" fmla="*/ 10448925 w 10448925"/>
              <a:gd name="connsiteY21" fmla="*/ 3664737 h 5324475"/>
              <a:gd name="connsiteX22" fmla="*/ 10448925 w 10448925"/>
              <a:gd name="connsiteY22" fmla="*/ 4801718 h 5324475"/>
              <a:gd name="connsiteX23" fmla="*/ 9926168 w 10448925"/>
              <a:gd name="connsiteY23" fmla="*/ 5324475 h 5324475"/>
              <a:gd name="connsiteX24" fmla="*/ 9536598 w 10448925"/>
              <a:gd name="connsiteY24" fmla="*/ 5324475 h 5324475"/>
              <a:gd name="connsiteX25" fmla="*/ 8864926 w 10448925"/>
              <a:gd name="connsiteY25" fmla="*/ 5324475 h 5324475"/>
              <a:gd name="connsiteX26" fmla="*/ 8099220 w 10448925"/>
              <a:gd name="connsiteY26" fmla="*/ 5324475 h 5324475"/>
              <a:gd name="connsiteX27" fmla="*/ 7333513 w 10448925"/>
              <a:gd name="connsiteY27" fmla="*/ 5324475 h 5324475"/>
              <a:gd name="connsiteX28" fmla="*/ 6849909 w 10448925"/>
              <a:gd name="connsiteY28" fmla="*/ 5324475 h 5324475"/>
              <a:gd name="connsiteX29" fmla="*/ 6272271 w 10448925"/>
              <a:gd name="connsiteY29" fmla="*/ 5324475 h 5324475"/>
              <a:gd name="connsiteX30" fmla="*/ 5882701 w 10448925"/>
              <a:gd name="connsiteY30" fmla="*/ 5324475 h 5324475"/>
              <a:gd name="connsiteX31" fmla="*/ 5305063 w 10448925"/>
              <a:gd name="connsiteY31" fmla="*/ 5324475 h 5324475"/>
              <a:gd name="connsiteX32" fmla="*/ 4633391 w 10448925"/>
              <a:gd name="connsiteY32" fmla="*/ 5324475 h 5324475"/>
              <a:gd name="connsiteX33" fmla="*/ 4243821 w 10448925"/>
              <a:gd name="connsiteY33" fmla="*/ 5324475 h 5324475"/>
              <a:gd name="connsiteX34" fmla="*/ 3760217 w 10448925"/>
              <a:gd name="connsiteY34" fmla="*/ 5324475 h 5324475"/>
              <a:gd name="connsiteX35" fmla="*/ 3088545 w 10448925"/>
              <a:gd name="connsiteY35" fmla="*/ 5324475 h 5324475"/>
              <a:gd name="connsiteX36" fmla="*/ 2416873 w 10448925"/>
              <a:gd name="connsiteY36" fmla="*/ 5324475 h 5324475"/>
              <a:gd name="connsiteX37" fmla="*/ 1933269 w 10448925"/>
              <a:gd name="connsiteY37" fmla="*/ 5324475 h 5324475"/>
              <a:gd name="connsiteX38" fmla="*/ 1167562 w 10448925"/>
              <a:gd name="connsiteY38" fmla="*/ 5324475 h 5324475"/>
              <a:gd name="connsiteX39" fmla="*/ 522757 w 10448925"/>
              <a:gd name="connsiteY39" fmla="*/ 5324475 h 5324475"/>
              <a:gd name="connsiteX40" fmla="*/ 0 w 10448925"/>
              <a:gd name="connsiteY40" fmla="*/ 4801718 h 5324475"/>
              <a:gd name="connsiteX41" fmla="*/ 0 w 10448925"/>
              <a:gd name="connsiteY41" fmla="*/ 4104859 h 5324475"/>
              <a:gd name="connsiteX42" fmla="*/ 0 w 10448925"/>
              <a:gd name="connsiteY42" fmla="*/ 3493578 h 5324475"/>
              <a:gd name="connsiteX43" fmla="*/ 0 w 10448925"/>
              <a:gd name="connsiteY43" fmla="*/ 2882298 h 5324475"/>
              <a:gd name="connsiteX44" fmla="*/ 0 w 10448925"/>
              <a:gd name="connsiteY44" fmla="*/ 2356597 h 5324475"/>
              <a:gd name="connsiteX45" fmla="*/ 0 w 10448925"/>
              <a:gd name="connsiteY45" fmla="*/ 1659738 h 5324475"/>
              <a:gd name="connsiteX46" fmla="*/ 0 w 10448925"/>
              <a:gd name="connsiteY46" fmla="*/ 522757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48925" h="5324475" fill="none" extrusionOk="0">
                <a:moveTo>
                  <a:pt x="0" y="522757"/>
                </a:moveTo>
                <a:cubicBezTo>
                  <a:pt x="-29792" y="266276"/>
                  <a:pt x="206137" y="56750"/>
                  <a:pt x="522757" y="0"/>
                </a:cubicBezTo>
                <a:cubicBezTo>
                  <a:pt x="880422" y="1162"/>
                  <a:pt x="1038719" y="-18595"/>
                  <a:pt x="1288463" y="0"/>
                </a:cubicBezTo>
                <a:cubicBezTo>
                  <a:pt x="1538207" y="18595"/>
                  <a:pt x="1727077" y="32630"/>
                  <a:pt x="2148204" y="0"/>
                </a:cubicBezTo>
                <a:cubicBezTo>
                  <a:pt x="2569331" y="-32630"/>
                  <a:pt x="2825641" y="-23317"/>
                  <a:pt x="3007944" y="0"/>
                </a:cubicBezTo>
                <a:cubicBezTo>
                  <a:pt x="3190247" y="23317"/>
                  <a:pt x="3332081" y="-16633"/>
                  <a:pt x="3491548" y="0"/>
                </a:cubicBezTo>
                <a:cubicBezTo>
                  <a:pt x="3651015" y="16633"/>
                  <a:pt x="3891848" y="15740"/>
                  <a:pt x="4163220" y="0"/>
                </a:cubicBezTo>
                <a:cubicBezTo>
                  <a:pt x="4434592" y="-15740"/>
                  <a:pt x="4632348" y="-33257"/>
                  <a:pt x="5022961" y="0"/>
                </a:cubicBezTo>
                <a:cubicBezTo>
                  <a:pt x="5413574" y="33257"/>
                  <a:pt x="5275962" y="-1495"/>
                  <a:pt x="5412531" y="0"/>
                </a:cubicBezTo>
                <a:cubicBezTo>
                  <a:pt x="5549100" y="1495"/>
                  <a:pt x="5882036" y="23044"/>
                  <a:pt x="6084203" y="0"/>
                </a:cubicBezTo>
                <a:cubicBezTo>
                  <a:pt x="6286370" y="-23044"/>
                  <a:pt x="6383259" y="9293"/>
                  <a:pt x="6567807" y="0"/>
                </a:cubicBezTo>
                <a:cubicBezTo>
                  <a:pt x="6752355" y="-9293"/>
                  <a:pt x="7171126" y="-38154"/>
                  <a:pt x="7427547" y="0"/>
                </a:cubicBezTo>
                <a:cubicBezTo>
                  <a:pt x="7683968" y="38154"/>
                  <a:pt x="7622887" y="-18930"/>
                  <a:pt x="7817117" y="0"/>
                </a:cubicBezTo>
                <a:cubicBezTo>
                  <a:pt x="8011347" y="18930"/>
                  <a:pt x="8422715" y="-7263"/>
                  <a:pt x="8582824" y="0"/>
                </a:cubicBezTo>
                <a:cubicBezTo>
                  <a:pt x="8742933" y="7263"/>
                  <a:pt x="8924676" y="20948"/>
                  <a:pt x="9066428" y="0"/>
                </a:cubicBezTo>
                <a:cubicBezTo>
                  <a:pt x="9208180" y="-20948"/>
                  <a:pt x="9515865" y="25506"/>
                  <a:pt x="9926168" y="0"/>
                </a:cubicBezTo>
                <a:cubicBezTo>
                  <a:pt x="10235480" y="2547"/>
                  <a:pt x="10444751" y="241244"/>
                  <a:pt x="10448925" y="522757"/>
                </a:cubicBezTo>
                <a:cubicBezTo>
                  <a:pt x="10470018" y="776023"/>
                  <a:pt x="10442446" y="999352"/>
                  <a:pt x="10448925" y="1176827"/>
                </a:cubicBezTo>
                <a:cubicBezTo>
                  <a:pt x="10455405" y="1354302"/>
                  <a:pt x="10444464" y="1653901"/>
                  <a:pt x="10448925" y="1873686"/>
                </a:cubicBezTo>
                <a:cubicBezTo>
                  <a:pt x="10453386" y="2093471"/>
                  <a:pt x="10456666" y="2251537"/>
                  <a:pt x="10448925" y="2484966"/>
                </a:cubicBezTo>
                <a:cubicBezTo>
                  <a:pt x="10441184" y="2718395"/>
                  <a:pt x="10462641" y="2801307"/>
                  <a:pt x="10448925" y="3010667"/>
                </a:cubicBezTo>
                <a:cubicBezTo>
                  <a:pt x="10435209" y="3220027"/>
                  <a:pt x="10478950" y="3342360"/>
                  <a:pt x="10448925" y="3664737"/>
                </a:cubicBezTo>
                <a:cubicBezTo>
                  <a:pt x="10418901" y="3987114"/>
                  <a:pt x="10492466" y="4502198"/>
                  <a:pt x="10448925" y="4801718"/>
                </a:cubicBezTo>
                <a:cubicBezTo>
                  <a:pt x="10489502" y="5106678"/>
                  <a:pt x="10214777" y="5331696"/>
                  <a:pt x="9926168" y="5324475"/>
                </a:cubicBezTo>
                <a:cubicBezTo>
                  <a:pt x="9763618" y="5338928"/>
                  <a:pt x="9639414" y="5322814"/>
                  <a:pt x="9536598" y="5324475"/>
                </a:cubicBezTo>
                <a:cubicBezTo>
                  <a:pt x="9433782" y="5326137"/>
                  <a:pt x="9078216" y="5295883"/>
                  <a:pt x="8864926" y="5324475"/>
                </a:cubicBezTo>
                <a:cubicBezTo>
                  <a:pt x="8651636" y="5353067"/>
                  <a:pt x="8365333" y="5343243"/>
                  <a:pt x="8099220" y="5324475"/>
                </a:cubicBezTo>
                <a:cubicBezTo>
                  <a:pt x="7833107" y="5305707"/>
                  <a:pt x="7668218" y="5322832"/>
                  <a:pt x="7333513" y="5324475"/>
                </a:cubicBezTo>
                <a:cubicBezTo>
                  <a:pt x="6998808" y="5326118"/>
                  <a:pt x="7038968" y="5309954"/>
                  <a:pt x="6849909" y="5324475"/>
                </a:cubicBezTo>
                <a:cubicBezTo>
                  <a:pt x="6660850" y="5338996"/>
                  <a:pt x="6550428" y="5295902"/>
                  <a:pt x="6272271" y="5324475"/>
                </a:cubicBezTo>
                <a:cubicBezTo>
                  <a:pt x="5994114" y="5353048"/>
                  <a:pt x="5981339" y="5337385"/>
                  <a:pt x="5882701" y="5324475"/>
                </a:cubicBezTo>
                <a:cubicBezTo>
                  <a:pt x="5784063" y="5311566"/>
                  <a:pt x="5505552" y="5326243"/>
                  <a:pt x="5305063" y="5324475"/>
                </a:cubicBezTo>
                <a:cubicBezTo>
                  <a:pt x="5104574" y="5322707"/>
                  <a:pt x="4839713" y="5326118"/>
                  <a:pt x="4633391" y="5324475"/>
                </a:cubicBezTo>
                <a:cubicBezTo>
                  <a:pt x="4427069" y="5322832"/>
                  <a:pt x="4431101" y="5314037"/>
                  <a:pt x="4243821" y="5324475"/>
                </a:cubicBezTo>
                <a:cubicBezTo>
                  <a:pt x="4056541" y="5334914"/>
                  <a:pt x="3971084" y="5313262"/>
                  <a:pt x="3760217" y="5324475"/>
                </a:cubicBezTo>
                <a:cubicBezTo>
                  <a:pt x="3549350" y="5335688"/>
                  <a:pt x="3416579" y="5340299"/>
                  <a:pt x="3088545" y="5324475"/>
                </a:cubicBezTo>
                <a:cubicBezTo>
                  <a:pt x="2760511" y="5308651"/>
                  <a:pt x="2582717" y="5338511"/>
                  <a:pt x="2416873" y="5324475"/>
                </a:cubicBezTo>
                <a:cubicBezTo>
                  <a:pt x="2251029" y="5310439"/>
                  <a:pt x="2051944" y="5344470"/>
                  <a:pt x="1933269" y="5324475"/>
                </a:cubicBezTo>
                <a:cubicBezTo>
                  <a:pt x="1814594" y="5304480"/>
                  <a:pt x="1411095" y="5326451"/>
                  <a:pt x="1167562" y="5324475"/>
                </a:cubicBezTo>
                <a:cubicBezTo>
                  <a:pt x="924029" y="5322499"/>
                  <a:pt x="770177" y="5343960"/>
                  <a:pt x="522757" y="5324475"/>
                </a:cubicBezTo>
                <a:cubicBezTo>
                  <a:pt x="248461" y="5330839"/>
                  <a:pt x="-31153" y="5067473"/>
                  <a:pt x="0" y="4801718"/>
                </a:cubicBezTo>
                <a:cubicBezTo>
                  <a:pt x="25150" y="4527854"/>
                  <a:pt x="34154" y="4269703"/>
                  <a:pt x="0" y="4104859"/>
                </a:cubicBezTo>
                <a:cubicBezTo>
                  <a:pt x="-34154" y="3940015"/>
                  <a:pt x="-19456" y="3746050"/>
                  <a:pt x="0" y="3493578"/>
                </a:cubicBezTo>
                <a:cubicBezTo>
                  <a:pt x="19456" y="3241106"/>
                  <a:pt x="-24712" y="3115259"/>
                  <a:pt x="0" y="2882298"/>
                </a:cubicBezTo>
                <a:cubicBezTo>
                  <a:pt x="24712" y="2649337"/>
                  <a:pt x="-22242" y="2612941"/>
                  <a:pt x="0" y="2356597"/>
                </a:cubicBezTo>
                <a:cubicBezTo>
                  <a:pt x="22242" y="2100253"/>
                  <a:pt x="19091" y="1891968"/>
                  <a:pt x="0" y="1659738"/>
                </a:cubicBezTo>
                <a:cubicBezTo>
                  <a:pt x="-19091" y="1427508"/>
                  <a:pt x="-24966" y="1029396"/>
                  <a:pt x="0" y="522757"/>
                </a:cubicBezTo>
                <a:close/>
              </a:path>
              <a:path w="10448925" h="5324475" stroke="0" extrusionOk="0">
                <a:moveTo>
                  <a:pt x="0" y="522757"/>
                </a:moveTo>
                <a:cubicBezTo>
                  <a:pt x="4798" y="224244"/>
                  <a:pt x="218734" y="-20210"/>
                  <a:pt x="522757" y="0"/>
                </a:cubicBezTo>
                <a:cubicBezTo>
                  <a:pt x="871427" y="9723"/>
                  <a:pt x="1023345" y="-13549"/>
                  <a:pt x="1288463" y="0"/>
                </a:cubicBezTo>
                <a:cubicBezTo>
                  <a:pt x="1553581" y="13549"/>
                  <a:pt x="1633799" y="6326"/>
                  <a:pt x="1772067" y="0"/>
                </a:cubicBezTo>
                <a:cubicBezTo>
                  <a:pt x="1910335" y="-6326"/>
                  <a:pt x="2092743" y="4008"/>
                  <a:pt x="2255671" y="0"/>
                </a:cubicBezTo>
                <a:cubicBezTo>
                  <a:pt x="2418599" y="-4008"/>
                  <a:pt x="2621652" y="-33446"/>
                  <a:pt x="2927344" y="0"/>
                </a:cubicBezTo>
                <a:cubicBezTo>
                  <a:pt x="3233036" y="33446"/>
                  <a:pt x="3457987" y="1891"/>
                  <a:pt x="3599016" y="0"/>
                </a:cubicBezTo>
                <a:cubicBezTo>
                  <a:pt x="3740045" y="-1891"/>
                  <a:pt x="3836713" y="6266"/>
                  <a:pt x="3988586" y="0"/>
                </a:cubicBezTo>
                <a:cubicBezTo>
                  <a:pt x="4140459" y="-6266"/>
                  <a:pt x="4476943" y="-17088"/>
                  <a:pt x="4754292" y="0"/>
                </a:cubicBezTo>
                <a:cubicBezTo>
                  <a:pt x="5031641" y="17088"/>
                  <a:pt x="4967787" y="-7951"/>
                  <a:pt x="5143862" y="0"/>
                </a:cubicBezTo>
                <a:cubicBezTo>
                  <a:pt x="5319937" y="7951"/>
                  <a:pt x="5450224" y="19613"/>
                  <a:pt x="5721500" y="0"/>
                </a:cubicBezTo>
                <a:cubicBezTo>
                  <a:pt x="5992776" y="-19613"/>
                  <a:pt x="6231788" y="-14657"/>
                  <a:pt x="6581240" y="0"/>
                </a:cubicBezTo>
                <a:cubicBezTo>
                  <a:pt x="6930692" y="14657"/>
                  <a:pt x="6846460" y="-3946"/>
                  <a:pt x="7064844" y="0"/>
                </a:cubicBezTo>
                <a:cubicBezTo>
                  <a:pt x="7283228" y="3946"/>
                  <a:pt x="7328576" y="15345"/>
                  <a:pt x="7454414" y="0"/>
                </a:cubicBezTo>
                <a:cubicBezTo>
                  <a:pt x="7580252" y="-15345"/>
                  <a:pt x="7809337" y="6406"/>
                  <a:pt x="7938018" y="0"/>
                </a:cubicBezTo>
                <a:cubicBezTo>
                  <a:pt x="8066699" y="-6406"/>
                  <a:pt x="8323468" y="-5345"/>
                  <a:pt x="8515656" y="0"/>
                </a:cubicBezTo>
                <a:cubicBezTo>
                  <a:pt x="8707844" y="5345"/>
                  <a:pt x="8908835" y="-37486"/>
                  <a:pt x="9281363" y="0"/>
                </a:cubicBezTo>
                <a:cubicBezTo>
                  <a:pt x="9653891" y="37486"/>
                  <a:pt x="9653861" y="-3897"/>
                  <a:pt x="9926168" y="0"/>
                </a:cubicBezTo>
                <a:cubicBezTo>
                  <a:pt x="10211764" y="7235"/>
                  <a:pt x="10412788" y="214888"/>
                  <a:pt x="10448925" y="522757"/>
                </a:cubicBezTo>
                <a:cubicBezTo>
                  <a:pt x="10436153" y="674691"/>
                  <a:pt x="10450209" y="848184"/>
                  <a:pt x="10448925" y="1134037"/>
                </a:cubicBezTo>
                <a:cubicBezTo>
                  <a:pt x="10447641" y="1419890"/>
                  <a:pt x="10450813" y="1624840"/>
                  <a:pt x="10448925" y="1830897"/>
                </a:cubicBezTo>
                <a:cubicBezTo>
                  <a:pt x="10447037" y="2036954"/>
                  <a:pt x="10447388" y="2104504"/>
                  <a:pt x="10448925" y="2313808"/>
                </a:cubicBezTo>
                <a:cubicBezTo>
                  <a:pt x="10450462" y="2523112"/>
                  <a:pt x="10419976" y="2764742"/>
                  <a:pt x="10448925" y="3010667"/>
                </a:cubicBezTo>
                <a:cubicBezTo>
                  <a:pt x="10477874" y="3256592"/>
                  <a:pt x="10442684" y="3296783"/>
                  <a:pt x="10448925" y="3536368"/>
                </a:cubicBezTo>
                <a:cubicBezTo>
                  <a:pt x="10455166" y="3775953"/>
                  <a:pt x="10417473" y="3944408"/>
                  <a:pt x="10448925" y="4233227"/>
                </a:cubicBezTo>
                <a:cubicBezTo>
                  <a:pt x="10480377" y="4522046"/>
                  <a:pt x="10433402" y="4535101"/>
                  <a:pt x="10448925" y="4801718"/>
                </a:cubicBezTo>
                <a:cubicBezTo>
                  <a:pt x="10495001" y="5045584"/>
                  <a:pt x="10163891" y="5353504"/>
                  <a:pt x="9926168" y="5324475"/>
                </a:cubicBezTo>
                <a:cubicBezTo>
                  <a:pt x="9502377" y="5332322"/>
                  <a:pt x="9376469" y="5298888"/>
                  <a:pt x="9066428" y="5324475"/>
                </a:cubicBezTo>
                <a:cubicBezTo>
                  <a:pt x="8756387" y="5350062"/>
                  <a:pt x="8742782" y="5344411"/>
                  <a:pt x="8582824" y="5324475"/>
                </a:cubicBezTo>
                <a:cubicBezTo>
                  <a:pt x="8422866" y="5304539"/>
                  <a:pt x="8198561" y="5353394"/>
                  <a:pt x="7911151" y="5324475"/>
                </a:cubicBezTo>
                <a:cubicBezTo>
                  <a:pt x="7623741" y="5295556"/>
                  <a:pt x="7497602" y="5307964"/>
                  <a:pt x="7333513" y="5324475"/>
                </a:cubicBezTo>
                <a:cubicBezTo>
                  <a:pt x="7169424" y="5340986"/>
                  <a:pt x="6993291" y="5335432"/>
                  <a:pt x="6661841" y="5324475"/>
                </a:cubicBezTo>
                <a:cubicBezTo>
                  <a:pt x="6330391" y="5313518"/>
                  <a:pt x="6178378" y="5327970"/>
                  <a:pt x="5990169" y="5324475"/>
                </a:cubicBezTo>
                <a:cubicBezTo>
                  <a:pt x="5801960" y="5320980"/>
                  <a:pt x="5595860" y="5303968"/>
                  <a:pt x="5318497" y="5324475"/>
                </a:cubicBezTo>
                <a:cubicBezTo>
                  <a:pt x="5041134" y="5344982"/>
                  <a:pt x="4792771" y="5313427"/>
                  <a:pt x="4646824" y="5324475"/>
                </a:cubicBezTo>
                <a:cubicBezTo>
                  <a:pt x="4500877" y="5335523"/>
                  <a:pt x="4078176" y="5283551"/>
                  <a:pt x="3787084" y="5324475"/>
                </a:cubicBezTo>
                <a:cubicBezTo>
                  <a:pt x="3495992" y="5365399"/>
                  <a:pt x="3538428" y="5331675"/>
                  <a:pt x="3303480" y="5324475"/>
                </a:cubicBezTo>
                <a:cubicBezTo>
                  <a:pt x="3068532" y="5317275"/>
                  <a:pt x="2822427" y="5356932"/>
                  <a:pt x="2631808" y="5324475"/>
                </a:cubicBezTo>
                <a:cubicBezTo>
                  <a:pt x="2441189" y="5292018"/>
                  <a:pt x="2199324" y="5308315"/>
                  <a:pt x="2054170" y="5324475"/>
                </a:cubicBezTo>
                <a:cubicBezTo>
                  <a:pt x="1909016" y="5340635"/>
                  <a:pt x="1681074" y="5331722"/>
                  <a:pt x="1570566" y="5324475"/>
                </a:cubicBezTo>
                <a:cubicBezTo>
                  <a:pt x="1460058" y="5317228"/>
                  <a:pt x="1325216" y="5329109"/>
                  <a:pt x="1180996" y="5324475"/>
                </a:cubicBezTo>
                <a:cubicBezTo>
                  <a:pt x="1036776" y="5319842"/>
                  <a:pt x="700363" y="5346760"/>
                  <a:pt x="522757" y="5324475"/>
                </a:cubicBezTo>
                <a:cubicBezTo>
                  <a:pt x="215278" y="5315906"/>
                  <a:pt x="7658" y="5088359"/>
                  <a:pt x="0" y="4801718"/>
                </a:cubicBezTo>
                <a:cubicBezTo>
                  <a:pt x="-6598" y="4543572"/>
                  <a:pt x="17847" y="4473646"/>
                  <a:pt x="0" y="4190438"/>
                </a:cubicBezTo>
                <a:cubicBezTo>
                  <a:pt x="-17847" y="3907230"/>
                  <a:pt x="-11323" y="3775523"/>
                  <a:pt x="0" y="3579158"/>
                </a:cubicBezTo>
                <a:cubicBezTo>
                  <a:pt x="11323" y="3382793"/>
                  <a:pt x="13399" y="3215436"/>
                  <a:pt x="0" y="3010667"/>
                </a:cubicBezTo>
                <a:cubicBezTo>
                  <a:pt x="-13399" y="2805898"/>
                  <a:pt x="15743" y="2602953"/>
                  <a:pt x="0" y="2399387"/>
                </a:cubicBezTo>
                <a:cubicBezTo>
                  <a:pt x="-15743" y="2195821"/>
                  <a:pt x="598" y="1960516"/>
                  <a:pt x="0" y="1830897"/>
                </a:cubicBezTo>
                <a:cubicBezTo>
                  <a:pt x="-598" y="1701278"/>
                  <a:pt x="-4558" y="1451404"/>
                  <a:pt x="0" y="1176827"/>
                </a:cubicBezTo>
                <a:cubicBezTo>
                  <a:pt x="4558" y="902250"/>
                  <a:pt x="20093" y="796956"/>
                  <a:pt x="0" y="522757"/>
                </a:cubicBezTo>
                <a:close/>
              </a:path>
            </a:pathLst>
          </a:custGeom>
          <a:solidFill>
            <a:srgbClr val="FFFFFF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00335882">
                  <a:prstGeom prst="roundRect">
                    <a:avLst>
                      <a:gd name="adj" fmla="val 98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0D5C2C61-B6F8-4FCE-86C2-C7FEFE387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9" y="-360044"/>
            <a:ext cx="2527425" cy="204926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2040556" y="295275"/>
            <a:ext cx="7950467" cy="942974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후지산</a:t>
            </a:r>
            <a:endParaRPr lang="ko-KR" altLang="en-US" sz="40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50" y="1628271"/>
            <a:ext cx="5071462" cy="484953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67" y="1628271"/>
            <a:ext cx="5322771" cy="4782154"/>
          </a:xfrm>
          <a:prstGeom prst="rect">
            <a:avLst/>
          </a:prstGeom>
        </p:spPr>
      </p:pic>
      <p:sp>
        <p:nvSpPr>
          <p:cNvPr id="10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5383879" y="2391576"/>
            <a:ext cx="5791051" cy="4018849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유네스코 세계 </a:t>
            </a:r>
            <a:r>
              <a:rPr lang="ko-KR" altLang="en-US" sz="28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유산</a:t>
            </a:r>
            <a:endParaRPr lang="en-US" altLang="ko-KR" sz="28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en-US" altLang="ko-KR" sz="28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일본에서 </a:t>
            </a:r>
            <a:r>
              <a:rPr lang="ko-KR" altLang="en-US" sz="28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가장 높은 산</a:t>
            </a:r>
          </a:p>
          <a:p>
            <a:pPr algn="ctr"/>
            <a:endParaRPr lang="ko-KR" altLang="en-US" sz="28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지명의 유래는 </a:t>
            </a:r>
            <a:r>
              <a:rPr lang="ko-KR" altLang="en-US" sz="28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카구야</a:t>
            </a:r>
            <a:r>
              <a:rPr lang="ko-KR" altLang="en-US" sz="28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설화로부터 불의 산 </a:t>
            </a:r>
            <a:r>
              <a:rPr lang="en-US" altLang="ko-KR" sz="28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(</a:t>
            </a:r>
            <a:r>
              <a:rPr lang="ko-KR" altLang="en-US" sz="2800" dirty="0" err="1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富士山</a:t>
            </a:r>
            <a:r>
              <a:rPr lang="en-US" altLang="ko-KR" sz="28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)</a:t>
            </a:r>
            <a:r>
              <a:rPr lang="ko-KR" altLang="en-US" sz="2800" dirty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으로 하게 하였다고 전해짐</a:t>
            </a:r>
          </a:p>
        </p:txBody>
      </p:sp>
    </p:spTree>
    <p:extLst>
      <p:ext uri="{BB962C8B-B14F-4D97-AF65-F5344CB8AC3E}">
        <p14:creationId xmlns:p14="http://schemas.microsoft.com/office/powerpoint/2010/main" val="37705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="" xmlns:a16="http://schemas.microsoft.com/office/drawing/2014/main" id="{DFAFD128-E174-4C4C-B84E-F659FFCBFB92}"/>
              </a:ext>
            </a:extLst>
          </p:cNvPr>
          <p:cNvSpPr/>
          <p:nvPr/>
        </p:nvSpPr>
        <p:spPr>
          <a:xfrm>
            <a:off x="452387" y="766762"/>
            <a:ext cx="11473314" cy="5816918"/>
          </a:xfrm>
          <a:custGeom>
            <a:avLst/>
            <a:gdLst>
              <a:gd name="connsiteX0" fmla="*/ 0 w 10448925"/>
              <a:gd name="connsiteY0" fmla="*/ 522757 h 5324475"/>
              <a:gd name="connsiteX1" fmla="*/ 522757 w 10448925"/>
              <a:gd name="connsiteY1" fmla="*/ 0 h 5324475"/>
              <a:gd name="connsiteX2" fmla="*/ 1288463 w 10448925"/>
              <a:gd name="connsiteY2" fmla="*/ 0 h 5324475"/>
              <a:gd name="connsiteX3" fmla="*/ 2148204 w 10448925"/>
              <a:gd name="connsiteY3" fmla="*/ 0 h 5324475"/>
              <a:gd name="connsiteX4" fmla="*/ 3007944 w 10448925"/>
              <a:gd name="connsiteY4" fmla="*/ 0 h 5324475"/>
              <a:gd name="connsiteX5" fmla="*/ 3491548 w 10448925"/>
              <a:gd name="connsiteY5" fmla="*/ 0 h 5324475"/>
              <a:gd name="connsiteX6" fmla="*/ 4163220 w 10448925"/>
              <a:gd name="connsiteY6" fmla="*/ 0 h 5324475"/>
              <a:gd name="connsiteX7" fmla="*/ 5022961 w 10448925"/>
              <a:gd name="connsiteY7" fmla="*/ 0 h 5324475"/>
              <a:gd name="connsiteX8" fmla="*/ 5412531 w 10448925"/>
              <a:gd name="connsiteY8" fmla="*/ 0 h 5324475"/>
              <a:gd name="connsiteX9" fmla="*/ 6084203 w 10448925"/>
              <a:gd name="connsiteY9" fmla="*/ 0 h 5324475"/>
              <a:gd name="connsiteX10" fmla="*/ 6567807 w 10448925"/>
              <a:gd name="connsiteY10" fmla="*/ 0 h 5324475"/>
              <a:gd name="connsiteX11" fmla="*/ 7427547 w 10448925"/>
              <a:gd name="connsiteY11" fmla="*/ 0 h 5324475"/>
              <a:gd name="connsiteX12" fmla="*/ 7817117 w 10448925"/>
              <a:gd name="connsiteY12" fmla="*/ 0 h 5324475"/>
              <a:gd name="connsiteX13" fmla="*/ 8582824 w 10448925"/>
              <a:gd name="connsiteY13" fmla="*/ 0 h 5324475"/>
              <a:gd name="connsiteX14" fmla="*/ 9066428 w 10448925"/>
              <a:gd name="connsiteY14" fmla="*/ 0 h 5324475"/>
              <a:gd name="connsiteX15" fmla="*/ 9926168 w 10448925"/>
              <a:gd name="connsiteY15" fmla="*/ 0 h 5324475"/>
              <a:gd name="connsiteX16" fmla="*/ 10448925 w 10448925"/>
              <a:gd name="connsiteY16" fmla="*/ 522757 h 5324475"/>
              <a:gd name="connsiteX17" fmla="*/ 10448925 w 10448925"/>
              <a:gd name="connsiteY17" fmla="*/ 1176827 h 5324475"/>
              <a:gd name="connsiteX18" fmla="*/ 10448925 w 10448925"/>
              <a:gd name="connsiteY18" fmla="*/ 1873686 h 5324475"/>
              <a:gd name="connsiteX19" fmla="*/ 10448925 w 10448925"/>
              <a:gd name="connsiteY19" fmla="*/ 2484966 h 5324475"/>
              <a:gd name="connsiteX20" fmla="*/ 10448925 w 10448925"/>
              <a:gd name="connsiteY20" fmla="*/ 3010667 h 5324475"/>
              <a:gd name="connsiteX21" fmla="*/ 10448925 w 10448925"/>
              <a:gd name="connsiteY21" fmla="*/ 3664737 h 5324475"/>
              <a:gd name="connsiteX22" fmla="*/ 10448925 w 10448925"/>
              <a:gd name="connsiteY22" fmla="*/ 4801718 h 5324475"/>
              <a:gd name="connsiteX23" fmla="*/ 9926168 w 10448925"/>
              <a:gd name="connsiteY23" fmla="*/ 5324475 h 5324475"/>
              <a:gd name="connsiteX24" fmla="*/ 9536598 w 10448925"/>
              <a:gd name="connsiteY24" fmla="*/ 5324475 h 5324475"/>
              <a:gd name="connsiteX25" fmla="*/ 8864926 w 10448925"/>
              <a:gd name="connsiteY25" fmla="*/ 5324475 h 5324475"/>
              <a:gd name="connsiteX26" fmla="*/ 8099220 w 10448925"/>
              <a:gd name="connsiteY26" fmla="*/ 5324475 h 5324475"/>
              <a:gd name="connsiteX27" fmla="*/ 7333513 w 10448925"/>
              <a:gd name="connsiteY27" fmla="*/ 5324475 h 5324475"/>
              <a:gd name="connsiteX28" fmla="*/ 6849909 w 10448925"/>
              <a:gd name="connsiteY28" fmla="*/ 5324475 h 5324475"/>
              <a:gd name="connsiteX29" fmla="*/ 6272271 w 10448925"/>
              <a:gd name="connsiteY29" fmla="*/ 5324475 h 5324475"/>
              <a:gd name="connsiteX30" fmla="*/ 5882701 w 10448925"/>
              <a:gd name="connsiteY30" fmla="*/ 5324475 h 5324475"/>
              <a:gd name="connsiteX31" fmla="*/ 5305063 w 10448925"/>
              <a:gd name="connsiteY31" fmla="*/ 5324475 h 5324475"/>
              <a:gd name="connsiteX32" fmla="*/ 4633391 w 10448925"/>
              <a:gd name="connsiteY32" fmla="*/ 5324475 h 5324475"/>
              <a:gd name="connsiteX33" fmla="*/ 4243821 w 10448925"/>
              <a:gd name="connsiteY33" fmla="*/ 5324475 h 5324475"/>
              <a:gd name="connsiteX34" fmla="*/ 3760217 w 10448925"/>
              <a:gd name="connsiteY34" fmla="*/ 5324475 h 5324475"/>
              <a:gd name="connsiteX35" fmla="*/ 3088545 w 10448925"/>
              <a:gd name="connsiteY35" fmla="*/ 5324475 h 5324475"/>
              <a:gd name="connsiteX36" fmla="*/ 2416873 w 10448925"/>
              <a:gd name="connsiteY36" fmla="*/ 5324475 h 5324475"/>
              <a:gd name="connsiteX37" fmla="*/ 1933269 w 10448925"/>
              <a:gd name="connsiteY37" fmla="*/ 5324475 h 5324475"/>
              <a:gd name="connsiteX38" fmla="*/ 1167562 w 10448925"/>
              <a:gd name="connsiteY38" fmla="*/ 5324475 h 5324475"/>
              <a:gd name="connsiteX39" fmla="*/ 522757 w 10448925"/>
              <a:gd name="connsiteY39" fmla="*/ 5324475 h 5324475"/>
              <a:gd name="connsiteX40" fmla="*/ 0 w 10448925"/>
              <a:gd name="connsiteY40" fmla="*/ 4801718 h 5324475"/>
              <a:gd name="connsiteX41" fmla="*/ 0 w 10448925"/>
              <a:gd name="connsiteY41" fmla="*/ 4104859 h 5324475"/>
              <a:gd name="connsiteX42" fmla="*/ 0 w 10448925"/>
              <a:gd name="connsiteY42" fmla="*/ 3493578 h 5324475"/>
              <a:gd name="connsiteX43" fmla="*/ 0 w 10448925"/>
              <a:gd name="connsiteY43" fmla="*/ 2882298 h 5324475"/>
              <a:gd name="connsiteX44" fmla="*/ 0 w 10448925"/>
              <a:gd name="connsiteY44" fmla="*/ 2356597 h 5324475"/>
              <a:gd name="connsiteX45" fmla="*/ 0 w 10448925"/>
              <a:gd name="connsiteY45" fmla="*/ 1659738 h 5324475"/>
              <a:gd name="connsiteX46" fmla="*/ 0 w 10448925"/>
              <a:gd name="connsiteY46" fmla="*/ 522757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48925" h="5324475" fill="none" extrusionOk="0">
                <a:moveTo>
                  <a:pt x="0" y="522757"/>
                </a:moveTo>
                <a:cubicBezTo>
                  <a:pt x="-29792" y="266276"/>
                  <a:pt x="206137" y="56750"/>
                  <a:pt x="522757" y="0"/>
                </a:cubicBezTo>
                <a:cubicBezTo>
                  <a:pt x="880422" y="1162"/>
                  <a:pt x="1038719" y="-18595"/>
                  <a:pt x="1288463" y="0"/>
                </a:cubicBezTo>
                <a:cubicBezTo>
                  <a:pt x="1538207" y="18595"/>
                  <a:pt x="1727077" y="32630"/>
                  <a:pt x="2148204" y="0"/>
                </a:cubicBezTo>
                <a:cubicBezTo>
                  <a:pt x="2569331" y="-32630"/>
                  <a:pt x="2825641" y="-23317"/>
                  <a:pt x="3007944" y="0"/>
                </a:cubicBezTo>
                <a:cubicBezTo>
                  <a:pt x="3190247" y="23317"/>
                  <a:pt x="3332081" y="-16633"/>
                  <a:pt x="3491548" y="0"/>
                </a:cubicBezTo>
                <a:cubicBezTo>
                  <a:pt x="3651015" y="16633"/>
                  <a:pt x="3891848" y="15740"/>
                  <a:pt x="4163220" y="0"/>
                </a:cubicBezTo>
                <a:cubicBezTo>
                  <a:pt x="4434592" y="-15740"/>
                  <a:pt x="4632348" y="-33257"/>
                  <a:pt x="5022961" y="0"/>
                </a:cubicBezTo>
                <a:cubicBezTo>
                  <a:pt x="5413574" y="33257"/>
                  <a:pt x="5275962" y="-1495"/>
                  <a:pt x="5412531" y="0"/>
                </a:cubicBezTo>
                <a:cubicBezTo>
                  <a:pt x="5549100" y="1495"/>
                  <a:pt x="5882036" y="23044"/>
                  <a:pt x="6084203" y="0"/>
                </a:cubicBezTo>
                <a:cubicBezTo>
                  <a:pt x="6286370" y="-23044"/>
                  <a:pt x="6383259" y="9293"/>
                  <a:pt x="6567807" y="0"/>
                </a:cubicBezTo>
                <a:cubicBezTo>
                  <a:pt x="6752355" y="-9293"/>
                  <a:pt x="7171126" y="-38154"/>
                  <a:pt x="7427547" y="0"/>
                </a:cubicBezTo>
                <a:cubicBezTo>
                  <a:pt x="7683968" y="38154"/>
                  <a:pt x="7622887" y="-18930"/>
                  <a:pt x="7817117" y="0"/>
                </a:cubicBezTo>
                <a:cubicBezTo>
                  <a:pt x="8011347" y="18930"/>
                  <a:pt x="8422715" y="-7263"/>
                  <a:pt x="8582824" y="0"/>
                </a:cubicBezTo>
                <a:cubicBezTo>
                  <a:pt x="8742933" y="7263"/>
                  <a:pt x="8924676" y="20948"/>
                  <a:pt x="9066428" y="0"/>
                </a:cubicBezTo>
                <a:cubicBezTo>
                  <a:pt x="9208180" y="-20948"/>
                  <a:pt x="9515865" y="25506"/>
                  <a:pt x="9926168" y="0"/>
                </a:cubicBezTo>
                <a:cubicBezTo>
                  <a:pt x="10235480" y="2547"/>
                  <a:pt x="10444751" y="241244"/>
                  <a:pt x="10448925" y="522757"/>
                </a:cubicBezTo>
                <a:cubicBezTo>
                  <a:pt x="10470018" y="776023"/>
                  <a:pt x="10442446" y="999352"/>
                  <a:pt x="10448925" y="1176827"/>
                </a:cubicBezTo>
                <a:cubicBezTo>
                  <a:pt x="10455405" y="1354302"/>
                  <a:pt x="10444464" y="1653901"/>
                  <a:pt x="10448925" y="1873686"/>
                </a:cubicBezTo>
                <a:cubicBezTo>
                  <a:pt x="10453386" y="2093471"/>
                  <a:pt x="10456666" y="2251537"/>
                  <a:pt x="10448925" y="2484966"/>
                </a:cubicBezTo>
                <a:cubicBezTo>
                  <a:pt x="10441184" y="2718395"/>
                  <a:pt x="10462641" y="2801307"/>
                  <a:pt x="10448925" y="3010667"/>
                </a:cubicBezTo>
                <a:cubicBezTo>
                  <a:pt x="10435209" y="3220027"/>
                  <a:pt x="10478950" y="3342360"/>
                  <a:pt x="10448925" y="3664737"/>
                </a:cubicBezTo>
                <a:cubicBezTo>
                  <a:pt x="10418901" y="3987114"/>
                  <a:pt x="10492466" y="4502198"/>
                  <a:pt x="10448925" y="4801718"/>
                </a:cubicBezTo>
                <a:cubicBezTo>
                  <a:pt x="10489502" y="5106678"/>
                  <a:pt x="10214777" y="5331696"/>
                  <a:pt x="9926168" y="5324475"/>
                </a:cubicBezTo>
                <a:cubicBezTo>
                  <a:pt x="9763618" y="5338928"/>
                  <a:pt x="9639414" y="5322814"/>
                  <a:pt x="9536598" y="5324475"/>
                </a:cubicBezTo>
                <a:cubicBezTo>
                  <a:pt x="9433782" y="5326137"/>
                  <a:pt x="9078216" y="5295883"/>
                  <a:pt x="8864926" y="5324475"/>
                </a:cubicBezTo>
                <a:cubicBezTo>
                  <a:pt x="8651636" y="5353067"/>
                  <a:pt x="8365333" y="5343243"/>
                  <a:pt x="8099220" y="5324475"/>
                </a:cubicBezTo>
                <a:cubicBezTo>
                  <a:pt x="7833107" y="5305707"/>
                  <a:pt x="7668218" y="5322832"/>
                  <a:pt x="7333513" y="5324475"/>
                </a:cubicBezTo>
                <a:cubicBezTo>
                  <a:pt x="6998808" y="5326118"/>
                  <a:pt x="7038968" y="5309954"/>
                  <a:pt x="6849909" y="5324475"/>
                </a:cubicBezTo>
                <a:cubicBezTo>
                  <a:pt x="6660850" y="5338996"/>
                  <a:pt x="6550428" y="5295902"/>
                  <a:pt x="6272271" y="5324475"/>
                </a:cubicBezTo>
                <a:cubicBezTo>
                  <a:pt x="5994114" y="5353048"/>
                  <a:pt x="5981339" y="5337385"/>
                  <a:pt x="5882701" y="5324475"/>
                </a:cubicBezTo>
                <a:cubicBezTo>
                  <a:pt x="5784063" y="5311566"/>
                  <a:pt x="5505552" y="5326243"/>
                  <a:pt x="5305063" y="5324475"/>
                </a:cubicBezTo>
                <a:cubicBezTo>
                  <a:pt x="5104574" y="5322707"/>
                  <a:pt x="4839713" y="5326118"/>
                  <a:pt x="4633391" y="5324475"/>
                </a:cubicBezTo>
                <a:cubicBezTo>
                  <a:pt x="4427069" y="5322832"/>
                  <a:pt x="4431101" y="5314037"/>
                  <a:pt x="4243821" y="5324475"/>
                </a:cubicBezTo>
                <a:cubicBezTo>
                  <a:pt x="4056541" y="5334914"/>
                  <a:pt x="3971084" y="5313262"/>
                  <a:pt x="3760217" y="5324475"/>
                </a:cubicBezTo>
                <a:cubicBezTo>
                  <a:pt x="3549350" y="5335688"/>
                  <a:pt x="3416579" y="5340299"/>
                  <a:pt x="3088545" y="5324475"/>
                </a:cubicBezTo>
                <a:cubicBezTo>
                  <a:pt x="2760511" y="5308651"/>
                  <a:pt x="2582717" y="5338511"/>
                  <a:pt x="2416873" y="5324475"/>
                </a:cubicBezTo>
                <a:cubicBezTo>
                  <a:pt x="2251029" y="5310439"/>
                  <a:pt x="2051944" y="5344470"/>
                  <a:pt x="1933269" y="5324475"/>
                </a:cubicBezTo>
                <a:cubicBezTo>
                  <a:pt x="1814594" y="5304480"/>
                  <a:pt x="1411095" y="5326451"/>
                  <a:pt x="1167562" y="5324475"/>
                </a:cubicBezTo>
                <a:cubicBezTo>
                  <a:pt x="924029" y="5322499"/>
                  <a:pt x="770177" y="5343960"/>
                  <a:pt x="522757" y="5324475"/>
                </a:cubicBezTo>
                <a:cubicBezTo>
                  <a:pt x="248461" y="5330839"/>
                  <a:pt x="-31153" y="5067473"/>
                  <a:pt x="0" y="4801718"/>
                </a:cubicBezTo>
                <a:cubicBezTo>
                  <a:pt x="25150" y="4527854"/>
                  <a:pt x="34154" y="4269703"/>
                  <a:pt x="0" y="4104859"/>
                </a:cubicBezTo>
                <a:cubicBezTo>
                  <a:pt x="-34154" y="3940015"/>
                  <a:pt x="-19456" y="3746050"/>
                  <a:pt x="0" y="3493578"/>
                </a:cubicBezTo>
                <a:cubicBezTo>
                  <a:pt x="19456" y="3241106"/>
                  <a:pt x="-24712" y="3115259"/>
                  <a:pt x="0" y="2882298"/>
                </a:cubicBezTo>
                <a:cubicBezTo>
                  <a:pt x="24712" y="2649337"/>
                  <a:pt x="-22242" y="2612941"/>
                  <a:pt x="0" y="2356597"/>
                </a:cubicBezTo>
                <a:cubicBezTo>
                  <a:pt x="22242" y="2100253"/>
                  <a:pt x="19091" y="1891968"/>
                  <a:pt x="0" y="1659738"/>
                </a:cubicBezTo>
                <a:cubicBezTo>
                  <a:pt x="-19091" y="1427508"/>
                  <a:pt x="-24966" y="1029396"/>
                  <a:pt x="0" y="522757"/>
                </a:cubicBezTo>
                <a:close/>
              </a:path>
              <a:path w="10448925" h="5324475" stroke="0" extrusionOk="0">
                <a:moveTo>
                  <a:pt x="0" y="522757"/>
                </a:moveTo>
                <a:cubicBezTo>
                  <a:pt x="4798" y="224244"/>
                  <a:pt x="218734" y="-20210"/>
                  <a:pt x="522757" y="0"/>
                </a:cubicBezTo>
                <a:cubicBezTo>
                  <a:pt x="871427" y="9723"/>
                  <a:pt x="1023345" y="-13549"/>
                  <a:pt x="1288463" y="0"/>
                </a:cubicBezTo>
                <a:cubicBezTo>
                  <a:pt x="1553581" y="13549"/>
                  <a:pt x="1633799" y="6326"/>
                  <a:pt x="1772067" y="0"/>
                </a:cubicBezTo>
                <a:cubicBezTo>
                  <a:pt x="1910335" y="-6326"/>
                  <a:pt x="2092743" y="4008"/>
                  <a:pt x="2255671" y="0"/>
                </a:cubicBezTo>
                <a:cubicBezTo>
                  <a:pt x="2418599" y="-4008"/>
                  <a:pt x="2621652" y="-33446"/>
                  <a:pt x="2927344" y="0"/>
                </a:cubicBezTo>
                <a:cubicBezTo>
                  <a:pt x="3233036" y="33446"/>
                  <a:pt x="3457987" y="1891"/>
                  <a:pt x="3599016" y="0"/>
                </a:cubicBezTo>
                <a:cubicBezTo>
                  <a:pt x="3740045" y="-1891"/>
                  <a:pt x="3836713" y="6266"/>
                  <a:pt x="3988586" y="0"/>
                </a:cubicBezTo>
                <a:cubicBezTo>
                  <a:pt x="4140459" y="-6266"/>
                  <a:pt x="4476943" y="-17088"/>
                  <a:pt x="4754292" y="0"/>
                </a:cubicBezTo>
                <a:cubicBezTo>
                  <a:pt x="5031641" y="17088"/>
                  <a:pt x="4967787" y="-7951"/>
                  <a:pt x="5143862" y="0"/>
                </a:cubicBezTo>
                <a:cubicBezTo>
                  <a:pt x="5319937" y="7951"/>
                  <a:pt x="5450224" y="19613"/>
                  <a:pt x="5721500" y="0"/>
                </a:cubicBezTo>
                <a:cubicBezTo>
                  <a:pt x="5992776" y="-19613"/>
                  <a:pt x="6231788" y="-14657"/>
                  <a:pt x="6581240" y="0"/>
                </a:cubicBezTo>
                <a:cubicBezTo>
                  <a:pt x="6930692" y="14657"/>
                  <a:pt x="6846460" y="-3946"/>
                  <a:pt x="7064844" y="0"/>
                </a:cubicBezTo>
                <a:cubicBezTo>
                  <a:pt x="7283228" y="3946"/>
                  <a:pt x="7328576" y="15345"/>
                  <a:pt x="7454414" y="0"/>
                </a:cubicBezTo>
                <a:cubicBezTo>
                  <a:pt x="7580252" y="-15345"/>
                  <a:pt x="7809337" y="6406"/>
                  <a:pt x="7938018" y="0"/>
                </a:cubicBezTo>
                <a:cubicBezTo>
                  <a:pt x="8066699" y="-6406"/>
                  <a:pt x="8323468" y="-5345"/>
                  <a:pt x="8515656" y="0"/>
                </a:cubicBezTo>
                <a:cubicBezTo>
                  <a:pt x="8707844" y="5345"/>
                  <a:pt x="8908835" y="-37486"/>
                  <a:pt x="9281363" y="0"/>
                </a:cubicBezTo>
                <a:cubicBezTo>
                  <a:pt x="9653891" y="37486"/>
                  <a:pt x="9653861" y="-3897"/>
                  <a:pt x="9926168" y="0"/>
                </a:cubicBezTo>
                <a:cubicBezTo>
                  <a:pt x="10211764" y="7235"/>
                  <a:pt x="10412788" y="214888"/>
                  <a:pt x="10448925" y="522757"/>
                </a:cubicBezTo>
                <a:cubicBezTo>
                  <a:pt x="10436153" y="674691"/>
                  <a:pt x="10450209" y="848184"/>
                  <a:pt x="10448925" y="1134037"/>
                </a:cubicBezTo>
                <a:cubicBezTo>
                  <a:pt x="10447641" y="1419890"/>
                  <a:pt x="10450813" y="1624840"/>
                  <a:pt x="10448925" y="1830897"/>
                </a:cubicBezTo>
                <a:cubicBezTo>
                  <a:pt x="10447037" y="2036954"/>
                  <a:pt x="10447388" y="2104504"/>
                  <a:pt x="10448925" y="2313808"/>
                </a:cubicBezTo>
                <a:cubicBezTo>
                  <a:pt x="10450462" y="2523112"/>
                  <a:pt x="10419976" y="2764742"/>
                  <a:pt x="10448925" y="3010667"/>
                </a:cubicBezTo>
                <a:cubicBezTo>
                  <a:pt x="10477874" y="3256592"/>
                  <a:pt x="10442684" y="3296783"/>
                  <a:pt x="10448925" y="3536368"/>
                </a:cubicBezTo>
                <a:cubicBezTo>
                  <a:pt x="10455166" y="3775953"/>
                  <a:pt x="10417473" y="3944408"/>
                  <a:pt x="10448925" y="4233227"/>
                </a:cubicBezTo>
                <a:cubicBezTo>
                  <a:pt x="10480377" y="4522046"/>
                  <a:pt x="10433402" y="4535101"/>
                  <a:pt x="10448925" y="4801718"/>
                </a:cubicBezTo>
                <a:cubicBezTo>
                  <a:pt x="10495001" y="5045584"/>
                  <a:pt x="10163891" y="5353504"/>
                  <a:pt x="9926168" y="5324475"/>
                </a:cubicBezTo>
                <a:cubicBezTo>
                  <a:pt x="9502377" y="5332322"/>
                  <a:pt x="9376469" y="5298888"/>
                  <a:pt x="9066428" y="5324475"/>
                </a:cubicBezTo>
                <a:cubicBezTo>
                  <a:pt x="8756387" y="5350062"/>
                  <a:pt x="8742782" y="5344411"/>
                  <a:pt x="8582824" y="5324475"/>
                </a:cubicBezTo>
                <a:cubicBezTo>
                  <a:pt x="8422866" y="5304539"/>
                  <a:pt x="8198561" y="5353394"/>
                  <a:pt x="7911151" y="5324475"/>
                </a:cubicBezTo>
                <a:cubicBezTo>
                  <a:pt x="7623741" y="5295556"/>
                  <a:pt x="7497602" y="5307964"/>
                  <a:pt x="7333513" y="5324475"/>
                </a:cubicBezTo>
                <a:cubicBezTo>
                  <a:pt x="7169424" y="5340986"/>
                  <a:pt x="6993291" y="5335432"/>
                  <a:pt x="6661841" y="5324475"/>
                </a:cubicBezTo>
                <a:cubicBezTo>
                  <a:pt x="6330391" y="5313518"/>
                  <a:pt x="6178378" y="5327970"/>
                  <a:pt x="5990169" y="5324475"/>
                </a:cubicBezTo>
                <a:cubicBezTo>
                  <a:pt x="5801960" y="5320980"/>
                  <a:pt x="5595860" y="5303968"/>
                  <a:pt x="5318497" y="5324475"/>
                </a:cubicBezTo>
                <a:cubicBezTo>
                  <a:pt x="5041134" y="5344982"/>
                  <a:pt x="4792771" y="5313427"/>
                  <a:pt x="4646824" y="5324475"/>
                </a:cubicBezTo>
                <a:cubicBezTo>
                  <a:pt x="4500877" y="5335523"/>
                  <a:pt x="4078176" y="5283551"/>
                  <a:pt x="3787084" y="5324475"/>
                </a:cubicBezTo>
                <a:cubicBezTo>
                  <a:pt x="3495992" y="5365399"/>
                  <a:pt x="3538428" y="5331675"/>
                  <a:pt x="3303480" y="5324475"/>
                </a:cubicBezTo>
                <a:cubicBezTo>
                  <a:pt x="3068532" y="5317275"/>
                  <a:pt x="2822427" y="5356932"/>
                  <a:pt x="2631808" y="5324475"/>
                </a:cubicBezTo>
                <a:cubicBezTo>
                  <a:pt x="2441189" y="5292018"/>
                  <a:pt x="2199324" y="5308315"/>
                  <a:pt x="2054170" y="5324475"/>
                </a:cubicBezTo>
                <a:cubicBezTo>
                  <a:pt x="1909016" y="5340635"/>
                  <a:pt x="1681074" y="5331722"/>
                  <a:pt x="1570566" y="5324475"/>
                </a:cubicBezTo>
                <a:cubicBezTo>
                  <a:pt x="1460058" y="5317228"/>
                  <a:pt x="1325216" y="5329109"/>
                  <a:pt x="1180996" y="5324475"/>
                </a:cubicBezTo>
                <a:cubicBezTo>
                  <a:pt x="1036776" y="5319842"/>
                  <a:pt x="700363" y="5346760"/>
                  <a:pt x="522757" y="5324475"/>
                </a:cubicBezTo>
                <a:cubicBezTo>
                  <a:pt x="215278" y="5315906"/>
                  <a:pt x="7658" y="5088359"/>
                  <a:pt x="0" y="4801718"/>
                </a:cubicBezTo>
                <a:cubicBezTo>
                  <a:pt x="-6598" y="4543572"/>
                  <a:pt x="17847" y="4473646"/>
                  <a:pt x="0" y="4190438"/>
                </a:cubicBezTo>
                <a:cubicBezTo>
                  <a:pt x="-17847" y="3907230"/>
                  <a:pt x="-11323" y="3775523"/>
                  <a:pt x="0" y="3579158"/>
                </a:cubicBezTo>
                <a:cubicBezTo>
                  <a:pt x="11323" y="3382793"/>
                  <a:pt x="13399" y="3215436"/>
                  <a:pt x="0" y="3010667"/>
                </a:cubicBezTo>
                <a:cubicBezTo>
                  <a:pt x="-13399" y="2805898"/>
                  <a:pt x="15743" y="2602953"/>
                  <a:pt x="0" y="2399387"/>
                </a:cubicBezTo>
                <a:cubicBezTo>
                  <a:pt x="-15743" y="2195821"/>
                  <a:pt x="598" y="1960516"/>
                  <a:pt x="0" y="1830897"/>
                </a:cubicBezTo>
                <a:cubicBezTo>
                  <a:pt x="-598" y="1701278"/>
                  <a:pt x="-4558" y="1451404"/>
                  <a:pt x="0" y="1176827"/>
                </a:cubicBezTo>
                <a:cubicBezTo>
                  <a:pt x="4558" y="902250"/>
                  <a:pt x="20093" y="796956"/>
                  <a:pt x="0" y="522757"/>
                </a:cubicBezTo>
                <a:close/>
              </a:path>
            </a:pathLst>
          </a:custGeom>
          <a:solidFill>
            <a:srgbClr val="FFFFFF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00335882">
                  <a:prstGeom prst="roundRect">
                    <a:avLst>
                      <a:gd name="adj" fmla="val 98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0D5C2C61-B6F8-4FCE-86C2-C7FEFE387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729" y="3985453"/>
            <a:ext cx="3524250" cy="28575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2040556" y="295275"/>
            <a:ext cx="7950467" cy="942974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나치 폭포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BB48264-E829-420D-A974-665C443A5585}"/>
              </a:ext>
            </a:extLst>
          </p:cNvPr>
          <p:cNvSpPr txBox="1"/>
          <p:nvPr/>
        </p:nvSpPr>
        <p:spPr>
          <a:xfrm>
            <a:off x="1203159" y="1526350"/>
            <a:ext cx="10327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일본 </a:t>
            </a:r>
            <a:r>
              <a:rPr lang="ko-KR" altLang="en-US" sz="20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와카야마현</a:t>
            </a:r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20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히가시무로군</a:t>
            </a:r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20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나치카쓰</a:t>
            </a:r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20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우라정에</a:t>
            </a:r>
            <a:r>
              <a:rPr lang="ko-KR" altLang="en-US" sz="20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있는 폭포로 일본에서 유명한 폭포</a:t>
            </a:r>
            <a:endParaRPr lang="ko-KR" altLang="en-US" sz="20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64" y="2083039"/>
            <a:ext cx="4313724" cy="434406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94" y="1997837"/>
            <a:ext cx="3994484" cy="4303550"/>
          </a:xfrm>
          <a:prstGeom prst="rect">
            <a:avLst/>
          </a:prstGeom>
        </p:spPr>
      </p:pic>
      <p:sp>
        <p:nvSpPr>
          <p:cNvPr id="10" name="직사각형 30">
            <a:extLst>
              <a:ext uri="{FF2B5EF4-FFF2-40B4-BE49-F238E27FC236}">
                <a16:creationId xmlns="" xmlns:a16="http://schemas.microsoft.com/office/drawing/2014/main" id="{F8BBAD3D-4E2A-433A-B9A2-CB50D31F9114}"/>
              </a:ext>
            </a:extLst>
          </p:cNvPr>
          <p:cNvSpPr/>
          <p:nvPr/>
        </p:nvSpPr>
        <p:spPr>
          <a:xfrm>
            <a:off x="2338578" y="2185733"/>
            <a:ext cx="4301189" cy="2762251"/>
          </a:xfrm>
          <a:custGeom>
            <a:avLst/>
            <a:gdLst>
              <a:gd name="connsiteX0" fmla="*/ 0 w 4329115"/>
              <a:gd name="connsiteY0" fmla="*/ 0 h 2638424"/>
              <a:gd name="connsiteX1" fmla="*/ 575154 w 4329115"/>
              <a:gd name="connsiteY1" fmla="*/ 0 h 2638424"/>
              <a:gd name="connsiteX2" fmla="*/ 1236890 w 4329115"/>
              <a:gd name="connsiteY2" fmla="*/ 0 h 2638424"/>
              <a:gd name="connsiteX3" fmla="*/ 1898626 w 4329115"/>
              <a:gd name="connsiteY3" fmla="*/ 0 h 2638424"/>
              <a:gd name="connsiteX4" fmla="*/ 2560362 w 4329115"/>
              <a:gd name="connsiteY4" fmla="*/ 0 h 2638424"/>
              <a:gd name="connsiteX5" fmla="*/ 3048934 w 4329115"/>
              <a:gd name="connsiteY5" fmla="*/ 0 h 2638424"/>
              <a:gd name="connsiteX6" fmla="*/ 3753961 w 4329115"/>
              <a:gd name="connsiteY6" fmla="*/ 0 h 2638424"/>
              <a:gd name="connsiteX7" fmla="*/ 4329115 w 4329115"/>
              <a:gd name="connsiteY7" fmla="*/ 0 h 2638424"/>
              <a:gd name="connsiteX8" fmla="*/ 4329115 w 4329115"/>
              <a:gd name="connsiteY8" fmla="*/ 633222 h 2638424"/>
              <a:gd name="connsiteX9" fmla="*/ 4329115 w 4329115"/>
              <a:gd name="connsiteY9" fmla="*/ 1345596 h 2638424"/>
              <a:gd name="connsiteX10" fmla="*/ 4329115 w 4329115"/>
              <a:gd name="connsiteY10" fmla="*/ 2005202 h 2638424"/>
              <a:gd name="connsiteX11" fmla="*/ 4329115 w 4329115"/>
              <a:gd name="connsiteY11" fmla="*/ 2638424 h 2638424"/>
              <a:gd name="connsiteX12" fmla="*/ 3797252 w 4329115"/>
              <a:gd name="connsiteY12" fmla="*/ 2638424 h 2638424"/>
              <a:gd name="connsiteX13" fmla="*/ 3308681 w 4329115"/>
              <a:gd name="connsiteY13" fmla="*/ 2638424 h 2638424"/>
              <a:gd name="connsiteX14" fmla="*/ 2820109 w 4329115"/>
              <a:gd name="connsiteY14" fmla="*/ 2638424 h 2638424"/>
              <a:gd name="connsiteX15" fmla="*/ 2331538 w 4329115"/>
              <a:gd name="connsiteY15" fmla="*/ 2638424 h 2638424"/>
              <a:gd name="connsiteX16" fmla="*/ 1842966 w 4329115"/>
              <a:gd name="connsiteY16" fmla="*/ 2638424 h 2638424"/>
              <a:gd name="connsiteX17" fmla="*/ 1267812 w 4329115"/>
              <a:gd name="connsiteY17" fmla="*/ 2638424 h 2638424"/>
              <a:gd name="connsiteX18" fmla="*/ 606076 w 4329115"/>
              <a:gd name="connsiteY18" fmla="*/ 2638424 h 2638424"/>
              <a:gd name="connsiteX19" fmla="*/ 0 w 4329115"/>
              <a:gd name="connsiteY19" fmla="*/ 2638424 h 2638424"/>
              <a:gd name="connsiteX20" fmla="*/ 0 w 4329115"/>
              <a:gd name="connsiteY20" fmla="*/ 1926050 h 2638424"/>
              <a:gd name="connsiteX21" fmla="*/ 0 w 4329115"/>
              <a:gd name="connsiteY21" fmla="*/ 1213675 h 2638424"/>
              <a:gd name="connsiteX22" fmla="*/ 0 w 4329115"/>
              <a:gd name="connsiteY22" fmla="*/ 606838 h 2638424"/>
              <a:gd name="connsiteX23" fmla="*/ 0 w 4329115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9115" h="2638424" fill="none" extrusionOk="0">
                <a:moveTo>
                  <a:pt x="0" y="0"/>
                </a:moveTo>
                <a:cubicBezTo>
                  <a:pt x="211567" y="-10081"/>
                  <a:pt x="349801" y="-12072"/>
                  <a:pt x="575154" y="0"/>
                </a:cubicBezTo>
                <a:cubicBezTo>
                  <a:pt x="800507" y="12072"/>
                  <a:pt x="959552" y="-16981"/>
                  <a:pt x="1236890" y="0"/>
                </a:cubicBezTo>
                <a:cubicBezTo>
                  <a:pt x="1514228" y="16981"/>
                  <a:pt x="1702910" y="32279"/>
                  <a:pt x="1898626" y="0"/>
                </a:cubicBezTo>
                <a:cubicBezTo>
                  <a:pt x="2094342" y="-32279"/>
                  <a:pt x="2392145" y="-11317"/>
                  <a:pt x="2560362" y="0"/>
                </a:cubicBezTo>
                <a:cubicBezTo>
                  <a:pt x="2728579" y="11317"/>
                  <a:pt x="2912743" y="8945"/>
                  <a:pt x="3048934" y="0"/>
                </a:cubicBezTo>
                <a:cubicBezTo>
                  <a:pt x="3185125" y="-8945"/>
                  <a:pt x="3472843" y="-34269"/>
                  <a:pt x="3753961" y="0"/>
                </a:cubicBezTo>
                <a:cubicBezTo>
                  <a:pt x="4035079" y="34269"/>
                  <a:pt x="4112843" y="1201"/>
                  <a:pt x="4329115" y="0"/>
                </a:cubicBezTo>
                <a:cubicBezTo>
                  <a:pt x="4353857" y="159501"/>
                  <a:pt x="4353884" y="329861"/>
                  <a:pt x="4329115" y="633222"/>
                </a:cubicBezTo>
                <a:cubicBezTo>
                  <a:pt x="4304346" y="936583"/>
                  <a:pt x="4317866" y="1110899"/>
                  <a:pt x="4329115" y="1345596"/>
                </a:cubicBezTo>
                <a:cubicBezTo>
                  <a:pt x="4340364" y="1580293"/>
                  <a:pt x="4332422" y="1764513"/>
                  <a:pt x="4329115" y="2005202"/>
                </a:cubicBezTo>
                <a:cubicBezTo>
                  <a:pt x="4325808" y="2245891"/>
                  <a:pt x="4343077" y="2367921"/>
                  <a:pt x="4329115" y="2638424"/>
                </a:cubicBezTo>
                <a:cubicBezTo>
                  <a:pt x="4217486" y="2614273"/>
                  <a:pt x="4041698" y="2635047"/>
                  <a:pt x="3797252" y="2638424"/>
                </a:cubicBezTo>
                <a:cubicBezTo>
                  <a:pt x="3552806" y="2641801"/>
                  <a:pt x="3549996" y="2630556"/>
                  <a:pt x="3308681" y="2638424"/>
                </a:cubicBezTo>
                <a:cubicBezTo>
                  <a:pt x="3067366" y="2646292"/>
                  <a:pt x="2965866" y="2660542"/>
                  <a:pt x="2820109" y="2638424"/>
                </a:cubicBezTo>
                <a:cubicBezTo>
                  <a:pt x="2674352" y="2616306"/>
                  <a:pt x="2449899" y="2653297"/>
                  <a:pt x="2331538" y="2638424"/>
                </a:cubicBezTo>
                <a:cubicBezTo>
                  <a:pt x="2213177" y="2623551"/>
                  <a:pt x="2039110" y="2614021"/>
                  <a:pt x="1842966" y="2638424"/>
                </a:cubicBezTo>
                <a:cubicBezTo>
                  <a:pt x="1646822" y="2662827"/>
                  <a:pt x="1399342" y="2626801"/>
                  <a:pt x="1267812" y="2638424"/>
                </a:cubicBezTo>
                <a:cubicBezTo>
                  <a:pt x="1136282" y="2650047"/>
                  <a:pt x="814649" y="2622177"/>
                  <a:pt x="606076" y="2638424"/>
                </a:cubicBezTo>
                <a:cubicBezTo>
                  <a:pt x="397503" y="2654671"/>
                  <a:pt x="162811" y="2630651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329115" h="2638424" stroke="0" extrusionOk="0">
                <a:moveTo>
                  <a:pt x="0" y="0"/>
                </a:moveTo>
                <a:cubicBezTo>
                  <a:pt x="222259" y="17170"/>
                  <a:pt x="377128" y="5587"/>
                  <a:pt x="705027" y="0"/>
                </a:cubicBezTo>
                <a:cubicBezTo>
                  <a:pt x="1032926" y="-5587"/>
                  <a:pt x="1050996" y="24179"/>
                  <a:pt x="1193599" y="0"/>
                </a:cubicBezTo>
                <a:cubicBezTo>
                  <a:pt x="1336202" y="-24179"/>
                  <a:pt x="1596416" y="-10556"/>
                  <a:pt x="1768753" y="0"/>
                </a:cubicBezTo>
                <a:cubicBezTo>
                  <a:pt x="1941090" y="10556"/>
                  <a:pt x="2088671" y="18928"/>
                  <a:pt x="2257324" y="0"/>
                </a:cubicBezTo>
                <a:cubicBezTo>
                  <a:pt x="2425977" y="-18928"/>
                  <a:pt x="2734842" y="21832"/>
                  <a:pt x="2962352" y="0"/>
                </a:cubicBezTo>
                <a:cubicBezTo>
                  <a:pt x="3189862" y="-21832"/>
                  <a:pt x="3369765" y="10414"/>
                  <a:pt x="3624088" y="0"/>
                </a:cubicBezTo>
                <a:cubicBezTo>
                  <a:pt x="3878411" y="-10414"/>
                  <a:pt x="4054745" y="-14305"/>
                  <a:pt x="4329115" y="0"/>
                </a:cubicBezTo>
                <a:cubicBezTo>
                  <a:pt x="4344096" y="134146"/>
                  <a:pt x="4297231" y="384972"/>
                  <a:pt x="4329115" y="659606"/>
                </a:cubicBezTo>
                <a:cubicBezTo>
                  <a:pt x="4360999" y="934240"/>
                  <a:pt x="4353723" y="1033729"/>
                  <a:pt x="4329115" y="1345596"/>
                </a:cubicBezTo>
                <a:cubicBezTo>
                  <a:pt x="4304508" y="1657463"/>
                  <a:pt x="4295998" y="1818882"/>
                  <a:pt x="4329115" y="2031586"/>
                </a:cubicBezTo>
                <a:cubicBezTo>
                  <a:pt x="4362233" y="2244290"/>
                  <a:pt x="4317407" y="2342551"/>
                  <a:pt x="4329115" y="2638424"/>
                </a:cubicBezTo>
                <a:cubicBezTo>
                  <a:pt x="4192602" y="2627618"/>
                  <a:pt x="3950332" y="2648472"/>
                  <a:pt x="3840543" y="2638424"/>
                </a:cubicBezTo>
                <a:cubicBezTo>
                  <a:pt x="3730754" y="2628376"/>
                  <a:pt x="3500716" y="2626855"/>
                  <a:pt x="3308681" y="2638424"/>
                </a:cubicBezTo>
                <a:cubicBezTo>
                  <a:pt x="3116646" y="2649993"/>
                  <a:pt x="2940313" y="2643784"/>
                  <a:pt x="2776818" y="2638424"/>
                </a:cubicBezTo>
                <a:cubicBezTo>
                  <a:pt x="2613323" y="2633064"/>
                  <a:pt x="2359395" y="2630665"/>
                  <a:pt x="2158373" y="2638424"/>
                </a:cubicBezTo>
                <a:cubicBezTo>
                  <a:pt x="1957352" y="2646183"/>
                  <a:pt x="1743281" y="2666619"/>
                  <a:pt x="1583219" y="2638424"/>
                </a:cubicBezTo>
                <a:cubicBezTo>
                  <a:pt x="1423157" y="2610229"/>
                  <a:pt x="1172696" y="2660322"/>
                  <a:pt x="964774" y="2638424"/>
                </a:cubicBezTo>
                <a:cubicBezTo>
                  <a:pt x="756852" y="2616526"/>
                  <a:pt x="214776" y="2640452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125383-D99E-4966-8DB9-D579035244D4}"/>
              </a:ext>
            </a:extLst>
          </p:cNvPr>
          <p:cNvSpPr txBox="1"/>
          <p:nvPr/>
        </p:nvSpPr>
        <p:spPr>
          <a:xfrm>
            <a:off x="2519796" y="2482541"/>
            <a:ext cx="39387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불교 사찰도 있었으나</a:t>
            </a:r>
            <a:r>
              <a:rPr lang="en-US" altLang="ko-KR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,</a:t>
            </a:r>
          </a:p>
          <a:p>
            <a:pPr algn="ctr"/>
            <a:r>
              <a:rPr lang="en-US" altLang="ko-KR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메이지 유신 때</a:t>
            </a:r>
            <a:r>
              <a:rPr lang="en-US" altLang="ko-KR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,</a:t>
            </a:r>
            <a:r>
              <a:rPr lang="ko-KR" altLang="en-US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endParaRPr lang="en-US" altLang="ko-KR" sz="28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페불</a:t>
            </a:r>
            <a:r>
              <a:rPr lang="ko-KR" altLang="en-US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  <a:r>
              <a:rPr lang="ko-KR" altLang="en-US" sz="2800" dirty="0" err="1" smtClean="0">
                <a:latin typeface="HY엽서L" panose="02030600000101010101" pitchFamily="18" charset="-127"/>
                <a:ea typeface="HY엽서L" panose="02030600000101010101" pitchFamily="18" charset="-127"/>
              </a:rPr>
              <a:t>훼석으로</a:t>
            </a:r>
            <a:r>
              <a:rPr lang="ko-KR" altLang="en-US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사라짐</a:t>
            </a:r>
            <a:endParaRPr lang="en-US" altLang="ko-KR" sz="28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en-US" altLang="ko-KR" sz="28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유네스코 세계유산</a:t>
            </a:r>
            <a:endParaRPr lang="en-US" altLang="ko-KR" sz="28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4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="" xmlns:a16="http://schemas.microsoft.com/office/drawing/2014/main" id="{DFAFD128-E174-4C4C-B84E-F659FFCBFB92}"/>
              </a:ext>
            </a:extLst>
          </p:cNvPr>
          <p:cNvSpPr/>
          <p:nvPr/>
        </p:nvSpPr>
        <p:spPr>
          <a:xfrm>
            <a:off x="365760" y="766762"/>
            <a:ext cx="11598441" cy="5942046"/>
          </a:xfrm>
          <a:custGeom>
            <a:avLst/>
            <a:gdLst>
              <a:gd name="connsiteX0" fmla="*/ 0 w 10448925"/>
              <a:gd name="connsiteY0" fmla="*/ 522757 h 5324475"/>
              <a:gd name="connsiteX1" fmla="*/ 522757 w 10448925"/>
              <a:gd name="connsiteY1" fmla="*/ 0 h 5324475"/>
              <a:gd name="connsiteX2" fmla="*/ 1288463 w 10448925"/>
              <a:gd name="connsiteY2" fmla="*/ 0 h 5324475"/>
              <a:gd name="connsiteX3" fmla="*/ 2148204 w 10448925"/>
              <a:gd name="connsiteY3" fmla="*/ 0 h 5324475"/>
              <a:gd name="connsiteX4" fmla="*/ 3007944 w 10448925"/>
              <a:gd name="connsiteY4" fmla="*/ 0 h 5324475"/>
              <a:gd name="connsiteX5" fmla="*/ 3491548 w 10448925"/>
              <a:gd name="connsiteY5" fmla="*/ 0 h 5324475"/>
              <a:gd name="connsiteX6" fmla="*/ 4163220 w 10448925"/>
              <a:gd name="connsiteY6" fmla="*/ 0 h 5324475"/>
              <a:gd name="connsiteX7" fmla="*/ 5022961 w 10448925"/>
              <a:gd name="connsiteY7" fmla="*/ 0 h 5324475"/>
              <a:gd name="connsiteX8" fmla="*/ 5412531 w 10448925"/>
              <a:gd name="connsiteY8" fmla="*/ 0 h 5324475"/>
              <a:gd name="connsiteX9" fmla="*/ 6084203 w 10448925"/>
              <a:gd name="connsiteY9" fmla="*/ 0 h 5324475"/>
              <a:gd name="connsiteX10" fmla="*/ 6567807 w 10448925"/>
              <a:gd name="connsiteY10" fmla="*/ 0 h 5324475"/>
              <a:gd name="connsiteX11" fmla="*/ 7427547 w 10448925"/>
              <a:gd name="connsiteY11" fmla="*/ 0 h 5324475"/>
              <a:gd name="connsiteX12" fmla="*/ 7817117 w 10448925"/>
              <a:gd name="connsiteY12" fmla="*/ 0 h 5324475"/>
              <a:gd name="connsiteX13" fmla="*/ 8582824 w 10448925"/>
              <a:gd name="connsiteY13" fmla="*/ 0 h 5324475"/>
              <a:gd name="connsiteX14" fmla="*/ 9066428 w 10448925"/>
              <a:gd name="connsiteY14" fmla="*/ 0 h 5324475"/>
              <a:gd name="connsiteX15" fmla="*/ 9926168 w 10448925"/>
              <a:gd name="connsiteY15" fmla="*/ 0 h 5324475"/>
              <a:gd name="connsiteX16" fmla="*/ 10448925 w 10448925"/>
              <a:gd name="connsiteY16" fmla="*/ 522757 h 5324475"/>
              <a:gd name="connsiteX17" fmla="*/ 10448925 w 10448925"/>
              <a:gd name="connsiteY17" fmla="*/ 1176827 h 5324475"/>
              <a:gd name="connsiteX18" fmla="*/ 10448925 w 10448925"/>
              <a:gd name="connsiteY18" fmla="*/ 1873686 h 5324475"/>
              <a:gd name="connsiteX19" fmla="*/ 10448925 w 10448925"/>
              <a:gd name="connsiteY19" fmla="*/ 2484966 h 5324475"/>
              <a:gd name="connsiteX20" fmla="*/ 10448925 w 10448925"/>
              <a:gd name="connsiteY20" fmla="*/ 3010667 h 5324475"/>
              <a:gd name="connsiteX21" fmla="*/ 10448925 w 10448925"/>
              <a:gd name="connsiteY21" fmla="*/ 3664737 h 5324475"/>
              <a:gd name="connsiteX22" fmla="*/ 10448925 w 10448925"/>
              <a:gd name="connsiteY22" fmla="*/ 4801718 h 5324475"/>
              <a:gd name="connsiteX23" fmla="*/ 9926168 w 10448925"/>
              <a:gd name="connsiteY23" fmla="*/ 5324475 h 5324475"/>
              <a:gd name="connsiteX24" fmla="*/ 9536598 w 10448925"/>
              <a:gd name="connsiteY24" fmla="*/ 5324475 h 5324475"/>
              <a:gd name="connsiteX25" fmla="*/ 8864926 w 10448925"/>
              <a:gd name="connsiteY25" fmla="*/ 5324475 h 5324475"/>
              <a:gd name="connsiteX26" fmla="*/ 8099220 w 10448925"/>
              <a:gd name="connsiteY26" fmla="*/ 5324475 h 5324475"/>
              <a:gd name="connsiteX27" fmla="*/ 7333513 w 10448925"/>
              <a:gd name="connsiteY27" fmla="*/ 5324475 h 5324475"/>
              <a:gd name="connsiteX28" fmla="*/ 6849909 w 10448925"/>
              <a:gd name="connsiteY28" fmla="*/ 5324475 h 5324475"/>
              <a:gd name="connsiteX29" fmla="*/ 6272271 w 10448925"/>
              <a:gd name="connsiteY29" fmla="*/ 5324475 h 5324475"/>
              <a:gd name="connsiteX30" fmla="*/ 5882701 w 10448925"/>
              <a:gd name="connsiteY30" fmla="*/ 5324475 h 5324475"/>
              <a:gd name="connsiteX31" fmla="*/ 5305063 w 10448925"/>
              <a:gd name="connsiteY31" fmla="*/ 5324475 h 5324475"/>
              <a:gd name="connsiteX32" fmla="*/ 4633391 w 10448925"/>
              <a:gd name="connsiteY32" fmla="*/ 5324475 h 5324475"/>
              <a:gd name="connsiteX33" fmla="*/ 4243821 w 10448925"/>
              <a:gd name="connsiteY33" fmla="*/ 5324475 h 5324475"/>
              <a:gd name="connsiteX34" fmla="*/ 3760217 w 10448925"/>
              <a:gd name="connsiteY34" fmla="*/ 5324475 h 5324475"/>
              <a:gd name="connsiteX35" fmla="*/ 3088545 w 10448925"/>
              <a:gd name="connsiteY35" fmla="*/ 5324475 h 5324475"/>
              <a:gd name="connsiteX36" fmla="*/ 2416873 w 10448925"/>
              <a:gd name="connsiteY36" fmla="*/ 5324475 h 5324475"/>
              <a:gd name="connsiteX37" fmla="*/ 1933269 w 10448925"/>
              <a:gd name="connsiteY37" fmla="*/ 5324475 h 5324475"/>
              <a:gd name="connsiteX38" fmla="*/ 1167562 w 10448925"/>
              <a:gd name="connsiteY38" fmla="*/ 5324475 h 5324475"/>
              <a:gd name="connsiteX39" fmla="*/ 522757 w 10448925"/>
              <a:gd name="connsiteY39" fmla="*/ 5324475 h 5324475"/>
              <a:gd name="connsiteX40" fmla="*/ 0 w 10448925"/>
              <a:gd name="connsiteY40" fmla="*/ 4801718 h 5324475"/>
              <a:gd name="connsiteX41" fmla="*/ 0 w 10448925"/>
              <a:gd name="connsiteY41" fmla="*/ 4104859 h 5324475"/>
              <a:gd name="connsiteX42" fmla="*/ 0 w 10448925"/>
              <a:gd name="connsiteY42" fmla="*/ 3493578 h 5324475"/>
              <a:gd name="connsiteX43" fmla="*/ 0 w 10448925"/>
              <a:gd name="connsiteY43" fmla="*/ 2882298 h 5324475"/>
              <a:gd name="connsiteX44" fmla="*/ 0 w 10448925"/>
              <a:gd name="connsiteY44" fmla="*/ 2356597 h 5324475"/>
              <a:gd name="connsiteX45" fmla="*/ 0 w 10448925"/>
              <a:gd name="connsiteY45" fmla="*/ 1659738 h 5324475"/>
              <a:gd name="connsiteX46" fmla="*/ 0 w 10448925"/>
              <a:gd name="connsiteY46" fmla="*/ 522757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48925" h="5324475" fill="none" extrusionOk="0">
                <a:moveTo>
                  <a:pt x="0" y="522757"/>
                </a:moveTo>
                <a:cubicBezTo>
                  <a:pt x="-29792" y="266276"/>
                  <a:pt x="206137" y="56750"/>
                  <a:pt x="522757" y="0"/>
                </a:cubicBezTo>
                <a:cubicBezTo>
                  <a:pt x="880422" y="1162"/>
                  <a:pt x="1038719" y="-18595"/>
                  <a:pt x="1288463" y="0"/>
                </a:cubicBezTo>
                <a:cubicBezTo>
                  <a:pt x="1538207" y="18595"/>
                  <a:pt x="1727077" y="32630"/>
                  <a:pt x="2148204" y="0"/>
                </a:cubicBezTo>
                <a:cubicBezTo>
                  <a:pt x="2569331" y="-32630"/>
                  <a:pt x="2825641" y="-23317"/>
                  <a:pt x="3007944" y="0"/>
                </a:cubicBezTo>
                <a:cubicBezTo>
                  <a:pt x="3190247" y="23317"/>
                  <a:pt x="3332081" y="-16633"/>
                  <a:pt x="3491548" y="0"/>
                </a:cubicBezTo>
                <a:cubicBezTo>
                  <a:pt x="3651015" y="16633"/>
                  <a:pt x="3891848" y="15740"/>
                  <a:pt x="4163220" y="0"/>
                </a:cubicBezTo>
                <a:cubicBezTo>
                  <a:pt x="4434592" y="-15740"/>
                  <a:pt x="4632348" y="-33257"/>
                  <a:pt x="5022961" y="0"/>
                </a:cubicBezTo>
                <a:cubicBezTo>
                  <a:pt x="5413574" y="33257"/>
                  <a:pt x="5275962" y="-1495"/>
                  <a:pt x="5412531" y="0"/>
                </a:cubicBezTo>
                <a:cubicBezTo>
                  <a:pt x="5549100" y="1495"/>
                  <a:pt x="5882036" y="23044"/>
                  <a:pt x="6084203" y="0"/>
                </a:cubicBezTo>
                <a:cubicBezTo>
                  <a:pt x="6286370" y="-23044"/>
                  <a:pt x="6383259" y="9293"/>
                  <a:pt x="6567807" y="0"/>
                </a:cubicBezTo>
                <a:cubicBezTo>
                  <a:pt x="6752355" y="-9293"/>
                  <a:pt x="7171126" y="-38154"/>
                  <a:pt x="7427547" y="0"/>
                </a:cubicBezTo>
                <a:cubicBezTo>
                  <a:pt x="7683968" y="38154"/>
                  <a:pt x="7622887" y="-18930"/>
                  <a:pt x="7817117" y="0"/>
                </a:cubicBezTo>
                <a:cubicBezTo>
                  <a:pt x="8011347" y="18930"/>
                  <a:pt x="8422715" y="-7263"/>
                  <a:pt x="8582824" y="0"/>
                </a:cubicBezTo>
                <a:cubicBezTo>
                  <a:pt x="8742933" y="7263"/>
                  <a:pt x="8924676" y="20948"/>
                  <a:pt x="9066428" y="0"/>
                </a:cubicBezTo>
                <a:cubicBezTo>
                  <a:pt x="9208180" y="-20948"/>
                  <a:pt x="9515865" y="25506"/>
                  <a:pt x="9926168" y="0"/>
                </a:cubicBezTo>
                <a:cubicBezTo>
                  <a:pt x="10235480" y="2547"/>
                  <a:pt x="10444751" y="241244"/>
                  <a:pt x="10448925" y="522757"/>
                </a:cubicBezTo>
                <a:cubicBezTo>
                  <a:pt x="10470018" y="776023"/>
                  <a:pt x="10442446" y="999352"/>
                  <a:pt x="10448925" y="1176827"/>
                </a:cubicBezTo>
                <a:cubicBezTo>
                  <a:pt x="10455405" y="1354302"/>
                  <a:pt x="10444464" y="1653901"/>
                  <a:pt x="10448925" y="1873686"/>
                </a:cubicBezTo>
                <a:cubicBezTo>
                  <a:pt x="10453386" y="2093471"/>
                  <a:pt x="10456666" y="2251537"/>
                  <a:pt x="10448925" y="2484966"/>
                </a:cubicBezTo>
                <a:cubicBezTo>
                  <a:pt x="10441184" y="2718395"/>
                  <a:pt x="10462641" y="2801307"/>
                  <a:pt x="10448925" y="3010667"/>
                </a:cubicBezTo>
                <a:cubicBezTo>
                  <a:pt x="10435209" y="3220027"/>
                  <a:pt x="10478950" y="3342360"/>
                  <a:pt x="10448925" y="3664737"/>
                </a:cubicBezTo>
                <a:cubicBezTo>
                  <a:pt x="10418901" y="3987114"/>
                  <a:pt x="10492466" y="4502198"/>
                  <a:pt x="10448925" y="4801718"/>
                </a:cubicBezTo>
                <a:cubicBezTo>
                  <a:pt x="10489502" y="5106678"/>
                  <a:pt x="10214777" y="5331696"/>
                  <a:pt x="9926168" y="5324475"/>
                </a:cubicBezTo>
                <a:cubicBezTo>
                  <a:pt x="9763618" y="5338928"/>
                  <a:pt x="9639414" y="5322814"/>
                  <a:pt x="9536598" y="5324475"/>
                </a:cubicBezTo>
                <a:cubicBezTo>
                  <a:pt x="9433782" y="5326137"/>
                  <a:pt x="9078216" y="5295883"/>
                  <a:pt x="8864926" y="5324475"/>
                </a:cubicBezTo>
                <a:cubicBezTo>
                  <a:pt x="8651636" y="5353067"/>
                  <a:pt x="8365333" y="5343243"/>
                  <a:pt x="8099220" y="5324475"/>
                </a:cubicBezTo>
                <a:cubicBezTo>
                  <a:pt x="7833107" y="5305707"/>
                  <a:pt x="7668218" y="5322832"/>
                  <a:pt x="7333513" y="5324475"/>
                </a:cubicBezTo>
                <a:cubicBezTo>
                  <a:pt x="6998808" y="5326118"/>
                  <a:pt x="7038968" y="5309954"/>
                  <a:pt x="6849909" y="5324475"/>
                </a:cubicBezTo>
                <a:cubicBezTo>
                  <a:pt x="6660850" y="5338996"/>
                  <a:pt x="6550428" y="5295902"/>
                  <a:pt x="6272271" y="5324475"/>
                </a:cubicBezTo>
                <a:cubicBezTo>
                  <a:pt x="5994114" y="5353048"/>
                  <a:pt x="5981339" y="5337385"/>
                  <a:pt x="5882701" y="5324475"/>
                </a:cubicBezTo>
                <a:cubicBezTo>
                  <a:pt x="5784063" y="5311566"/>
                  <a:pt x="5505552" y="5326243"/>
                  <a:pt x="5305063" y="5324475"/>
                </a:cubicBezTo>
                <a:cubicBezTo>
                  <a:pt x="5104574" y="5322707"/>
                  <a:pt x="4839713" y="5326118"/>
                  <a:pt x="4633391" y="5324475"/>
                </a:cubicBezTo>
                <a:cubicBezTo>
                  <a:pt x="4427069" y="5322832"/>
                  <a:pt x="4431101" y="5314037"/>
                  <a:pt x="4243821" y="5324475"/>
                </a:cubicBezTo>
                <a:cubicBezTo>
                  <a:pt x="4056541" y="5334914"/>
                  <a:pt x="3971084" y="5313262"/>
                  <a:pt x="3760217" y="5324475"/>
                </a:cubicBezTo>
                <a:cubicBezTo>
                  <a:pt x="3549350" y="5335688"/>
                  <a:pt x="3416579" y="5340299"/>
                  <a:pt x="3088545" y="5324475"/>
                </a:cubicBezTo>
                <a:cubicBezTo>
                  <a:pt x="2760511" y="5308651"/>
                  <a:pt x="2582717" y="5338511"/>
                  <a:pt x="2416873" y="5324475"/>
                </a:cubicBezTo>
                <a:cubicBezTo>
                  <a:pt x="2251029" y="5310439"/>
                  <a:pt x="2051944" y="5344470"/>
                  <a:pt x="1933269" y="5324475"/>
                </a:cubicBezTo>
                <a:cubicBezTo>
                  <a:pt x="1814594" y="5304480"/>
                  <a:pt x="1411095" y="5326451"/>
                  <a:pt x="1167562" y="5324475"/>
                </a:cubicBezTo>
                <a:cubicBezTo>
                  <a:pt x="924029" y="5322499"/>
                  <a:pt x="770177" y="5343960"/>
                  <a:pt x="522757" y="5324475"/>
                </a:cubicBezTo>
                <a:cubicBezTo>
                  <a:pt x="248461" y="5330839"/>
                  <a:pt x="-31153" y="5067473"/>
                  <a:pt x="0" y="4801718"/>
                </a:cubicBezTo>
                <a:cubicBezTo>
                  <a:pt x="25150" y="4527854"/>
                  <a:pt x="34154" y="4269703"/>
                  <a:pt x="0" y="4104859"/>
                </a:cubicBezTo>
                <a:cubicBezTo>
                  <a:pt x="-34154" y="3940015"/>
                  <a:pt x="-19456" y="3746050"/>
                  <a:pt x="0" y="3493578"/>
                </a:cubicBezTo>
                <a:cubicBezTo>
                  <a:pt x="19456" y="3241106"/>
                  <a:pt x="-24712" y="3115259"/>
                  <a:pt x="0" y="2882298"/>
                </a:cubicBezTo>
                <a:cubicBezTo>
                  <a:pt x="24712" y="2649337"/>
                  <a:pt x="-22242" y="2612941"/>
                  <a:pt x="0" y="2356597"/>
                </a:cubicBezTo>
                <a:cubicBezTo>
                  <a:pt x="22242" y="2100253"/>
                  <a:pt x="19091" y="1891968"/>
                  <a:pt x="0" y="1659738"/>
                </a:cubicBezTo>
                <a:cubicBezTo>
                  <a:pt x="-19091" y="1427508"/>
                  <a:pt x="-24966" y="1029396"/>
                  <a:pt x="0" y="522757"/>
                </a:cubicBezTo>
                <a:close/>
              </a:path>
              <a:path w="10448925" h="5324475" stroke="0" extrusionOk="0">
                <a:moveTo>
                  <a:pt x="0" y="522757"/>
                </a:moveTo>
                <a:cubicBezTo>
                  <a:pt x="4798" y="224244"/>
                  <a:pt x="218734" y="-20210"/>
                  <a:pt x="522757" y="0"/>
                </a:cubicBezTo>
                <a:cubicBezTo>
                  <a:pt x="871427" y="9723"/>
                  <a:pt x="1023345" y="-13549"/>
                  <a:pt x="1288463" y="0"/>
                </a:cubicBezTo>
                <a:cubicBezTo>
                  <a:pt x="1553581" y="13549"/>
                  <a:pt x="1633799" y="6326"/>
                  <a:pt x="1772067" y="0"/>
                </a:cubicBezTo>
                <a:cubicBezTo>
                  <a:pt x="1910335" y="-6326"/>
                  <a:pt x="2092743" y="4008"/>
                  <a:pt x="2255671" y="0"/>
                </a:cubicBezTo>
                <a:cubicBezTo>
                  <a:pt x="2418599" y="-4008"/>
                  <a:pt x="2621652" y="-33446"/>
                  <a:pt x="2927344" y="0"/>
                </a:cubicBezTo>
                <a:cubicBezTo>
                  <a:pt x="3233036" y="33446"/>
                  <a:pt x="3457987" y="1891"/>
                  <a:pt x="3599016" y="0"/>
                </a:cubicBezTo>
                <a:cubicBezTo>
                  <a:pt x="3740045" y="-1891"/>
                  <a:pt x="3836713" y="6266"/>
                  <a:pt x="3988586" y="0"/>
                </a:cubicBezTo>
                <a:cubicBezTo>
                  <a:pt x="4140459" y="-6266"/>
                  <a:pt x="4476943" y="-17088"/>
                  <a:pt x="4754292" y="0"/>
                </a:cubicBezTo>
                <a:cubicBezTo>
                  <a:pt x="5031641" y="17088"/>
                  <a:pt x="4967787" y="-7951"/>
                  <a:pt x="5143862" y="0"/>
                </a:cubicBezTo>
                <a:cubicBezTo>
                  <a:pt x="5319937" y="7951"/>
                  <a:pt x="5450224" y="19613"/>
                  <a:pt x="5721500" y="0"/>
                </a:cubicBezTo>
                <a:cubicBezTo>
                  <a:pt x="5992776" y="-19613"/>
                  <a:pt x="6231788" y="-14657"/>
                  <a:pt x="6581240" y="0"/>
                </a:cubicBezTo>
                <a:cubicBezTo>
                  <a:pt x="6930692" y="14657"/>
                  <a:pt x="6846460" y="-3946"/>
                  <a:pt x="7064844" y="0"/>
                </a:cubicBezTo>
                <a:cubicBezTo>
                  <a:pt x="7283228" y="3946"/>
                  <a:pt x="7328576" y="15345"/>
                  <a:pt x="7454414" y="0"/>
                </a:cubicBezTo>
                <a:cubicBezTo>
                  <a:pt x="7580252" y="-15345"/>
                  <a:pt x="7809337" y="6406"/>
                  <a:pt x="7938018" y="0"/>
                </a:cubicBezTo>
                <a:cubicBezTo>
                  <a:pt x="8066699" y="-6406"/>
                  <a:pt x="8323468" y="-5345"/>
                  <a:pt x="8515656" y="0"/>
                </a:cubicBezTo>
                <a:cubicBezTo>
                  <a:pt x="8707844" y="5345"/>
                  <a:pt x="8908835" y="-37486"/>
                  <a:pt x="9281363" y="0"/>
                </a:cubicBezTo>
                <a:cubicBezTo>
                  <a:pt x="9653891" y="37486"/>
                  <a:pt x="9653861" y="-3897"/>
                  <a:pt x="9926168" y="0"/>
                </a:cubicBezTo>
                <a:cubicBezTo>
                  <a:pt x="10211764" y="7235"/>
                  <a:pt x="10412788" y="214888"/>
                  <a:pt x="10448925" y="522757"/>
                </a:cubicBezTo>
                <a:cubicBezTo>
                  <a:pt x="10436153" y="674691"/>
                  <a:pt x="10450209" y="848184"/>
                  <a:pt x="10448925" y="1134037"/>
                </a:cubicBezTo>
                <a:cubicBezTo>
                  <a:pt x="10447641" y="1419890"/>
                  <a:pt x="10450813" y="1624840"/>
                  <a:pt x="10448925" y="1830897"/>
                </a:cubicBezTo>
                <a:cubicBezTo>
                  <a:pt x="10447037" y="2036954"/>
                  <a:pt x="10447388" y="2104504"/>
                  <a:pt x="10448925" y="2313808"/>
                </a:cubicBezTo>
                <a:cubicBezTo>
                  <a:pt x="10450462" y="2523112"/>
                  <a:pt x="10419976" y="2764742"/>
                  <a:pt x="10448925" y="3010667"/>
                </a:cubicBezTo>
                <a:cubicBezTo>
                  <a:pt x="10477874" y="3256592"/>
                  <a:pt x="10442684" y="3296783"/>
                  <a:pt x="10448925" y="3536368"/>
                </a:cubicBezTo>
                <a:cubicBezTo>
                  <a:pt x="10455166" y="3775953"/>
                  <a:pt x="10417473" y="3944408"/>
                  <a:pt x="10448925" y="4233227"/>
                </a:cubicBezTo>
                <a:cubicBezTo>
                  <a:pt x="10480377" y="4522046"/>
                  <a:pt x="10433402" y="4535101"/>
                  <a:pt x="10448925" y="4801718"/>
                </a:cubicBezTo>
                <a:cubicBezTo>
                  <a:pt x="10495001" y="5045584"/>
                  <a:pt x="10163891" y="5353504"/>
                  <a:pt x="9926168" y="5324475"/>
                </a:cubicBezTo>
                <a:cubicBezTo>
                  <a:pt x="9502377" y="5332322"/>
                  <a:pt x="9376469" y="5298888"/>
                  <a:pt x="9066428" y="5324475"/>
                </a:cubicBezTo>
                <a:cubicBezTo>
                  <a:pt x="8756387" y="5350062"/>
                  <a:pt x="8742782" y="5344411"/>
                  <a:pt x="8582824" y="5324475"/>
                </a:cubicBezTo>
                <a:cubicBezTo>
                  <a:pt x="8422866" y="5304539"/>
                  <a:pt x="8198561" y="5353394"/>
                  <a:pt x="7911151" y="5324475"/>
                </a:cubicBezTo>
                <a:cubicBezTo>
                  <a:pt x="7623741" y="5295556"/>
                  <a:pt x="7497602" y="5307964"/>
                  <a:pt x="7333513" y="5324475"/>
                </a:cubicBezTo>
                <a:cubicBezTo>
                  <a:pt x="7169424" y="5340986"/>
                  <a:pt x="6993291" y="5335432"/>
                  <a:pt x="6661841" y="5324475"/>
                </a:cubicBezTo>
                <a:cubicBezTo>
                  <a:pt x="6330391" y="5313518"/>
                  <a:pt x="6178378" y="5327970"/>
                  <a:pt x="5990169" y="5324475"/>
                </a:cubicBezTo>
                <a:cubicBezTo>
                  <a:pt x="5801960" y="5320980"/>
                  <a:pt x="5595860" y="5303968"/>
                  <a:pt x="5318497" y="5324475"/>
                </a:cubicBezTo>
                <a:cubicBezTo>
                  <a:pt x="5041134" y="5344982"/>
                  <a:pt x="4792771" y="5313427"/>
                  <a:pt x="4646824" y="5324475"/>
                </a:cubicBezTo>
                <a:cubicBezTo>
                  <a:pt x="4500877" y="5335523"/>
                  <a:pt x="4078176" y="5283551"/>
                  <a:pt x="3787084" y="5324475"/>
                </a:cubicBezTo>
                <a:cubicBezTo>
                  <a:pt x="3495992" y="5365399"/>
                  <a:pt x="3538428" y="5331675"/>
                  <a:pt x="3303480" y="5324475"/>
                </a:cubicBezTo>
                <a:cubicBezTo>
                  <a:pt x="3068532" y="5317275"/>
                  <a:pt x="2822427" y="5356932"/>
                  <a:pt x="2631808" y="5324475"/>
                </a:cubicBezTo>
                <a:cubicBezTo>
                  <a:pt x="2441189" y="5292018"/>
                  <a:pt x="2199324" y="5308315"/>
                  <a:pt x="2054170" y="5324475"/>
                </a:cubicBezTo>
                <a:cubicBezTo>
                  <a:pt x="1909016" y="5340635"/>
                  <a:pt x="1681074" y="5331722"/>
                  <a:pt x="1570566" y="5324475"/>
                </a:cubicBezTo>
                <a:cubicBezTo>
                  <a:pt x="1460058" y="5317228"/>
                  <a:pt x="1325216" y="5329109"/>
                  <a:pt x="1180996" y="5324475"/>
                </a:cubicBezTo>
                <a:cubicBezTo>
                  <a:pt x="1036776" y="5319842"/>
                  <a:pt x="700363" y="5346760"/>
                  <a:pt x="522757" y="5324475"/>
                </a:cubicBezTo>
                <a:cubicBezTo>
                  <a:pt x="215278" y="5315906"/>
                  <a:pt x="7658" y="5088359"/>
                  <a:pt x="0" y="4801718"/>
                </a:cubicBezTo>
                <a:cubicBezTo>
                  <a:pt x="-6598" y="4543572"/>
                  <a:pt x="17847" y="4473646"/>
                  <a:pt x="0" y="4190438"/>
                </a:cubicBezTo>
                <a:cubicBezTo>
                  <a:pt x="-17847" y="3907230"/>
                  <a:pt x="-11323" y="3775523"/>
                  <a:pt x="0" y="3579158"/>
                </a:cubicBezTo>
                <a:cubicBezTo>
                  <a:pt x="11323" y="3382793"/>
                  <a:pt x="13399" y="3215436"/>
                  <a:pt x="0" y="3010667"/>
                </a:cubicBezTo>
                <a:cubicBezTo>
                  <a:pt x="-13399" y="2805898"/>
                  <a:pt x="15743" y="2602953"/>
                  <a:pt x="0" y="2399387"/>
                </a:cubicBezTo>
                <a:cubicBezTo>
                  <a:pt x="-15743" y="2195821"/>
                  <a:pt x="598" y="1960516"/>
                  <a:pt x="0" y="1830897"/>
                </a:cubicBezTo>
                <a:cubicBezTo>
                  <a:pt x="-598" y="1701278"/>
                  <a:pt x="-4558" y="1451404"/>
                  <a:pt x="0" y="1176827"/>
                </a:cubicBezTo>
                <a:cubicBezTo>
                  <a:pt x="4558" y="902250"/>
                  <a:pt x="20093" y="796956"/>
                  <a:pt x="0" y="522757"/>
                </a:cubicBezTo>
                <a:close/>
              </a:path>
            </a:pathLst>
          </a:custGeom>
          <a:solidFill>
            <a:srgbClr val="FFFFFF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00335882">
                  <a:prstGeom prst="roundRect">
                    <a:avLst>
                      <a:gd name="adj" fmla="val 98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0D5C2C61-B6F8-4FCE-86C2-C7FEFE387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93" y="4322795"/>
            <a:ext cx="3524250" cy="28575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2040556" y="295275"/>
            <a:ext cx="7950467" cy="942974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요시노</a:t>
            </a:r>
            <a:r>
              <a:rPr lang="ko-KR" altLang="en-US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산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7" y="1424539"/>
            <a:ext cx="4870140" cy="486433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39" y="1424538"/>
            <a:ext cx="5155857" cy="4864333"/>
          </a:xfrm>
          <a:prstGeom prst="rect">
            <a:avLst/>
          </a:prstGeom>
        </p:spPr>
      </p:pic>
      <p:sp>
        <p:nvSpPr>
          <p:cNvPr id="14" name="직사각형 30">
            <a:extLst>
              <a:ext uri="{FF2B5EF4-FFF2-40B4-BE49-F238E27FC236}">
                <a16:creationId xmlns="" xmlns:a16="http://schemas.microsoft.com/office/drawing/2014/main" id="{F8BBAD3D-4E2A-433A-B9A2-CB50D31F9114}"/>
              </a:ext>
            </a:extLst>
          </p:cNvPr>
          <p:cNvSpPr/>
          <p:nvPr/>
        </p:nvSpPr>
        <p:spPr>
          <a:xfrm>
            <a:off x="6334373" y="3475070"/>
            <a:ext cx="4329115" cy="2638424"/>
          </a:xfrm>
          <a:custGeom>
            <a:avLst/>
            <a:gdLst>
              <a:gd name="connsiteX0" fmla="*/ 0 w 4329115"/>
              <a:gd name="connsiteY0" fmla="*/ 0 h 2638424"/>
              <a:gd name="connsiteX1" fmla="*/ 575154 w 4329115"/>
              <a:gd name="connsiteY1" fmla="*/ 0 h 2638424"/>
              <a:gd name="connsiteX2" fmla="*/ 1236890 w 4329115"/>
              <a:gd name="connsiteY2" fmla="*/ 0 h 2638424"/>
              <a:gd name="connsiteX3" fmla="*/ 1898626 w 4329115"/>
              <a:gd name="connsiteY3" fmla="*/ 0 h 2638424"/>
              <a:gd name="connsiteX4" fmla="*/ 2560362 w 4329115"/>
              <a:gd name="connsiteY4" fmla="*/ 0 h 2638424"/>
              <a:gd name="connsiteX5" fmla="*/ 3048934 w 4329115"/>
              <a:gd name="connsiteY5" fmla="*/ 0 h 2638424"/>
              <a:gd name="connsiteX6" fmla="*/ 3753961 w 4329115"/>
              <a:gd name="connsiteY6" fmla="*/ 0 h 2638424"/>
              <a:gd name="connsiteX7" fmla="*/ 4329115 w 4329115"/>
              <a:gd name="connsiteY7" fmla="*/ 0 h 2638424"/>
              <a:gd name="connsiteX8" fmla="*/ 4329115 w 4329115"/>
              <a:gd name="connsiteY8" fmla="*/ 633222 h 2638424"/>
              <a:gd name="connsiteX9" fmla="*/ 4329115 w 4329115"/>
              <a:gd name="connsiteY9" fmla="*/ 1345596 h 2638424"/>
              <a:gd name="connsiteX10" fmla="*/ 4329115 w 4329115"/>
              <a:gd name="connsiteY10" fmla="*/ 2005202 h 2638424"/>
              <a:gd name="connsiteX11" fmla="*/ 4329115 w 4329115"/>
              <a:gd name="connsiteY11" fmla="*/ 2638424 h 2638424"/>
              <a:gd name="connsiteX12" fmla="*/ 3797252 w 4329115"/>
              <a:gd name="connsiteY12" fmla="*/ 2638424 h 2638424"/>
              <a:gd name="connsiteX13" fmla="*/ 3308681 w 4329115"/>
              <a:gd name="connsiteY13" fmla="*/ 2638424 h 2638424"/>
              <a:gd name="connsiteX14" fmla="*/ 2820109 w 4329115"/>
              <a:gd name="connsiteY14" fmla="*/ 2638424 h 2638424"/>
              <a:gd name="connsiteX15" fmla="*/ 2331538 w 4329115"/>
              <a:gd name="connsiteY15" fmla="*/ 2638424 h 2638424"/>
              <a:gd name="connsiteX16" fmla="*/ 1842966 w 4329115"/>
              <a:gd name="connsiteY16" fmla="*/ 2638424 h 2638424"/>
              <a:gd name="connsiteX17" fmla="*/ 1267812 w 4329115"/>
              <a:gd name="connsiteY17" fmla="*/ 2638424 h 2638424"/>
              <a:gd name="connsiteX18" fmla="*/ 606076 w 4329115"/>
              <a:gd name="connsiteY18" fmla="*/ 2638424 h 2638424"/>
              <a:gd name="connsiteX19" fmla="*/ 0 w 4329115"/>
              <a:gd name="connsiteY19" fmla="*/ 2638424 h 2638424"/>
              <a:gd name="connsiteX20" fmla="*/ 0 w 4329115"/>
              <a:gd name="connsiteY20" fmla="*/ 1926050 h 2638424"/>
              <a:gd name="connsiteX21" fmla="*/ 0 w 4329115"/>
              <a:gd name="connsiteY21" fmla="*/ 1213675 h 2638424"/>
              <a:gd name="connsiteX22" fmla="*/ 0 w 4329115"/>
              <a:gd name="connsiteY22" fmla="*/ 606838 h 2638424"/>
              <a:gd name="connsiteX23" fmla="*/ 0 w 4329115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9115" h="2638424" fill="none" extrusionOk="0">
                <a:moveTo>
                  <a:pt x="0" y="0"/>
                </a:moveTo>
                <a:cubicBezTo>
                  <a:pt x="211567" y="-10081"/>
                  <a:pt x="349801" y="-12072"/>
                  <a:pt x="575154" y="0"/>
                </a:cubicBezTo>
                <a:cubicBezTo>
                  <a:pt x="800507" y="12072"/>
                  <a:pt x="959552" y="-16981"/>
                  <a:pt x="1236890" y="0"/>
                </a:cubicBezTo>
                <a:cubicBezTo>
                  <a:pt x="1514228" y="16981"/>
                  <a:pt x="1702910" y="32279"/>
                  <a:pt x="1898626" y="0"/>
                </a:cubicBezTo>
                <a:cubicBezTo>
                  <a:pt x="2094342" y="-32279"/>
                  <a:pt x="2392145" y="-11317"/>
                  <a:pt x="2560362" y="0"/>
                </a:cubicBezTo>
                <a:cubicBezTo>
                  <a:pt x="2728579" y="11317"/>
                  <a:pt x="2912743" y="8945"/>
                  <a:pt x="3048934" y="0"/>
                </a:cubicBezTo>
                <a:cubicBezTo>
                  <a:pt x="3185125" y="-8945"/>
                  <a:pt x="3472843" y="-34269"/>
                  <a:pt x="3753961" y="0"/>
                </a:cubicBezTo>
                <a:cubicBezTo>
                  <a:pt x="4035079" y="34269"/>
                  <a:pt x="4112843" y="1201"/>
                  <a:pt x="4329115" y="0"/>
                </a:cubicBezTo>
                <a:cubicBezTo>
                  <a:pt x="4353857" y="159501"/>
                  <a:pt x="4353884" y="329861"/>
                  <a:pt x="4329115" y="633222"/>
                </a:cubicBezTo>
                <a:cubicBezTo>
                  <a:pt x="4304346" y="936583"/>
                  <a:pt x="4317866" y="1110899"/>
                  <a:pt x="4329115" y="1345596"/>
                </a:cubicBezTo>
                <a:cubicBezTo>
                  <a:pt x="4340364" y="1580293"/>
                  <a:pt x="4332422" y="1764513"/>
                  <a:pt x="4329115" y="2005202"/>
                </a:cubicBezTo>
                <a:cubicBezTo>
                  <a:pt x="4325808" y="2245891"/>
                  <a:pt x="4343077" y="2367921"/>
                  <a:pt x="4329115" y="2638424"/>
                </a:cubicBezTo>
                <a:cubicBezTo>
                  <a:pt x="4217486" y="2614273"/>
                  <a:pt x="4041698" y="2635047"/>
                  <a:pt x="3797252" y="2638424"/>
                </a:cubicBezTo>
                <a:cubicBezTo>
                  <a:pt x="3552806" y="2641801"/>
                  <a:pt x="3549996" y="2630556"/>
                  <a:pt x="3308681" y="2638424"/>
                </a:cubicBezTo>
                <a:cubicBezTo>
                  <a:pt x="3067366" y="2646292"/>
                  <a:pt x="2965866" y="2660542"/>
                  <a:pt x="2820109" y="2638424"/>
                </a:cubicBezTo>
                <a:cubicBezTo>
                  <a:pt x="2674352" y="2616306"/>
                  <a:pt x="2449899" y="2653297"/>
                  <a:pt x="2331538" y="2638424"/>
                </a:cubicBezTo>
                <a:cubicBezTo>
                  <a:pt x="2213177" y="2623551"/>
                  <a:pt x="2039110" y="2614021"/>
                  <a:pt x="1842966" y="2638424"/>
                </a:cubicBezTo>
                <a:cubicBezTo>
                  <a:pt x="1646822" y="2662827"/>
                  <a:pt x="1399342" y="2626801"/>
                  <a:pt x="1267812" y="2638424"/>
                </a:cubicBezTo>
                <a:cubicBezTo>
                  <a:pt x="1136282" y="2650047"/>
                  <a:pt x="814649" y="2622177"/>
                  <a:pt x="606076" y="2638424"/>
                </a:cubicBezTo>
                <a:cubicBezTo>
                  <a:pt x="397503" y="2654671"/>
                  <a:pt x="162811" y="2630651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329115" h="2638424" stroke="0" extrusionOk="0">
                <a:moveTo>
                  <a:pt x="0" y="0"/>
                </a:moveTo>
                <a:cubicBezTo>
                  <a:pt x="222259" y="17170"/>
                  <a:pt x="377128" y="5587"/>
                  <a:pt x="705027" y="0"/>
                </a:cubicBezTo>
                <a:cubicBezTo>
                  <a:pt x="1032926" y="-5587"/>
                  <a:pt x="1050996" y="24179"/>
                  <a:pt x="1193599" y="0"/>
                </a:cubicBezTo>
                <a:cubicBezTo>
                  <a:pt x="1336202" y="-24179"/>
                  <a:pt x="1596416" y="-10556"/>
                  <a:pt x="1768753" y="0"/>
                </a:cubicBezTo>
                <a:cubicBezTo>
                  <a:pt x="1941090" y="10556"/>
                  <a:pt x="2088671" y="18928"/>
                  <a:pt x="2257324" y="0"/>
                </a:cubicBezTo>
                <a:cubicBezTo>
                  <a:pt x="2425977" y="-18928"/>
                  <a:pt x="2734842" y="21832"/>
                  <a:pt x="2962352" y="0"/>
                </a:cubicBezTo>
                <a:cubicBezTo>
                  <a:pt x="3189862" y="-21832"/>
                  <a:pt x="3369765" y="10414"/>
                  <a:pt x="3624088" y="0"/>
                </a:cubicBezTo>
                <a:cubicBezTo>
                  <a:pt x="3878411" y="-10414"/>
                  <a:pt x="4054745" y="-14305"/>
                  <a:pt x="4329115" y="0"/>
                </a:cubicBezTo>
                <a:cubicBezTo>
                  <a:pt x="4344096" y="134146"/>
                  <a:pt x="4297231" y="384972"/>
                  <a:pt x="4329115" y="659606"/>
                </a:cubicBezTo>
                <a:cubicBezTo>
                  <a:pt x="4360999" y="934240"/>
                  <a:pt x="4353723" y="1033729"/>
                  <a:pt x="4329115" y="1345596"/>
                </a:cubicBezTo>
                <a:cubicBezTo>
                  <a:pt x="4304508" y="1657463"/>
                  <a:pt x="4295998" y="1818882"/>
                  <a:pt x="4329115" y="2031586"/>
                </a:cubicBezTo>
                <a:cubicBezTo>
                  <a:pt x="4362233" y="2244290"/>
                  <a:pt x="4317407" y="2342551"/>
                  <a:pt x="4329115" y="2638424"/>
                </a:cubicBezTo>
                <a:cubicBezTo>
                  <a:pt x="4192602" y="2627618"/>
                  <a:pt x="3950332" y="2648472"/>
                  <a:pt x="3840543" y="2638424"/>
                </a:cubicBezTo>
                <a:cubicBezTo>
                  <a:pt x="3730754" y="2628376"/>
                  <a:pt x="3500716" y="2626855"/>
                  <a:pt x="3308681" y="2638424"/>
                </a:cubicBezTo>
                <a:cubicBezTo>
                  <a:pt x="3116646" y="2649993"/>
                  <a:pt x="2940313" y="2643784"/>
                  <a:pt x="2776818" y="2638424"/>
                </a:cubicBezTo>
                <a:cubicBezTo>
                  <a:pt x="2613323" y="2633064"/>
                  <a:pt x="2359395" y="2630665"/>
                  <a:pt x="2158373" y="2638424"/>
                </a:cubicBezTo>
                <a:cubicBezTo>
                  <a:pt x="1957352" y="2646183"/>
                  <a:pt x="1743281" y="2666619"/>
                  <a:pt x="1583219" y="2638424"/>
                </a:cubicBezTo>
                <a:cubicBezTo>
                  <a:pt x="1423157" y="2610229"/>
                  <a:pt x="1172696" y="2660322"/>
                  <a:pt x="964774" y="2638424"/>
                </a:cubicBezTo>
                <a:cubicBezTo>
                  <a:pt x="756852" y="2616526"/>
                  <a:pt x="214776" y="2640452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125383-D99E-4966-8DB9-D579035244D4}"/>
              </a:ext>
            </a:extLst>
          </p:cNvPr>
          <p:cNvSpPr txBox="1"/>
          <p:nvPr/>
        </p:nvSpPr>
        <p:spPr>
          <a:xfrm>
            <a:off x="6473317" y="3856704"/>
            <a:ext cx="3989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유네스코가 지정한 세계 유산</a:t>
            </a:r>
            <a:r>
              <a:rPr lang="en-US" altLang="ko-KR" sz="36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, </a:t>
            </a:r>
          </a:p>
          <a:p>
            <a:pPr algn="ctr"/>
            <a:r>
              <a:rPr lang="ko-KR" altLang="en-US" sz="36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일본의 벚꽃 명소</a:t>
            </a:r>
            <a:r>
              <a:rPr lang="en-US" altLang="ko-KR" sz="36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71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="" xmlns:a16="http://schemas.microsoft.com/office/drawing/2014/main" id="{DFAFD128-E174-4C4C-B84E-F659FFCBFB92}"/>
              </a:ext>
            </a:extLst>
          </p:cNvPr>
          <p:cNvSpPr/>
          <p:nvPr/>
        </p:nvSpPr>
        <p:spPr>
          <a:xfrm>
            <a:off x="433137" y="766762"/>
            <a:ext cx="11482939" cy="5932421"/>
          </a:xfrm>
          <a:custGeom>
            <a:avLst/>
            <a:gdLst>
              <a:gd name="connsiteX0" fmla="*/ 0 w 10448925"/>
              <a:gd name="connsiteY0" fmla="*/ 522757 h 5324475"/>
              <a:gd name="connsiteX1" fmla="*/ 522757 w 10448925"/>
              <a:gd name="connsiteY1" fmla="*/ 0 h 5324475"/>
              <a:gd name="connsiteX2" fmla="*/ 1288463 w 10448925"/>
              <a:gd name="connsiteY2" fmla="*/ 0 h 5324475"/>
              <a:gd name="connsiteX3" fmla="*/ 2148204 w 10448925"/>
              <a:gd name="connsiteY3" fmla="*/ 0 h 5324475"/>
              <a:gd name="connsiteX4" fmla="*/ 3007944 w 10448925"/>
              <a:gd name="connsiteY4" fmla="*/ 0 h 5324475"/>
              <a:gd name="connsiteX5" fmla="*/ 3491548 w 10448925"/>
              <a:gd name="connsiteY5" fmla="*/ 0 h 5324475"/>
              <a:gd name="connsiteX6" fmla="*/ 4163220 w 10448925"/>
              <a:gd name="connsiteY6" fmla="*/ 0 h 5324475"/>
              <a:gd name="connsiteX7" fmla="*/ 5022961 w 10448925"/>
              <a:gd name="connsiteY7" fmla="*/ 0 h 5324475"/>
              <a:gd name="connsiteX8" fmla="*/ 5412531 w 10448925"/>
              <a:gd name="connsiteY8" fmla="*/ 0 h 5324475"/>
              <a:gd name="connsiteX9" fmla="*/ 6084203 w 10448925"/>
              <a:gd name="connsiteY9" fmla="*/ 0 h 5324475"/>
              <a:gd name="connsiteX10" fmla="*/ 6567807 w 10448925"/>
              <a:gd name="connsiteY10" fmla="*/ 0 h 5324475"/>
              <a:gd name="connsiteX11" fmla="*/ 7427547 w 10448925"/>
              <a:gd name="connsiteY11" fmla="*/ 0 h 5324475"/>
              <a:gd name="connsiteX12" fmla="*/ 7817117 w 10448925"/>
              <a:gd name="connsiteY12" fmla="*/ 0 h 5324475"/>
              <a:gd name="connsiteX13" fmla="*/ 8582824 w 10448925"/>
              <a:gd name="connsiteY13" fmla="*/ 0 h 5324475"/>
              <a:gd name="connsiteX14" fmla="*/ 9066428 w 10448925"/>
              <a:gd name="connsiteY14" fmla="*/ 0 h 5324475"/>
              <a:gd name="connsiteX15" fmla="*/ 9926168 w 10448925"/>
              <a:gd name="connsiteY15" fmla="*/ 0 h 5324475"/>
              <a:gd name="connsiteX16" fmla="*/ 10448925 w 10448925"/>
              <a:gd name="connsiteY16" fmla="*/ 522757 h 5324475"/>
              <a:gd name="connsiteX17" fmla="*/ 10448925 w 10448925"/>
              <a:gd name="connsiteY17" fmla="*/ 1176827 h 5324475"/>
              <a:gd name="connsiteX18" fmla="*/ 10448925 w 10448925"/>
              <a:gd name="connsiteY18" fmla="*/ 1873686 h 5324475"/>
              <a:gd name="connsiteX19" fmla="*/ 10448925 w 10448925"/>
              <a:gd name="connsiteY19" fmla="*/ 2484966 h 5324475"/>
              <a:gd name="connsiteX20" fmla="*/ 10448925 w 10448925"/>
              <a:gd name="connsiteY20" fmla="*/ 3010667 h 5324475"/>
              <a:gd name="connsiteX21" fmla="*/ 10448925 w 10448925"/>
              <a:gd name="connsiteY21" fmla="*/ 3664737 h 5324475"/>
              <a:gd name="connsiteX22" fmla="*/ 10448925 w 10448925"/>
              <a:gd name="connsiteY22" fmla="*/ 4801718 h 5324475"/>
              <a:gd name="connsiteX23" fmla="*/ 9926168 w 10448925"/>
              <a:gd name="connsiteY23" fmla="*/ 5324475 h 5324475"/>
              <a:gd name="connsiteX24" fmla="*/ 9536598 w 10448925"/>
              <a:gd name="connsiteY24" fmla="*/ 5324475 h 5324475"/>
              <a:gd name="connsiteX25" fmla="*/ 8864926 w 10448925"/>
              <a:gd name="connsiteY25" fmla="*/ 5324475 h 5324475"/>
              <a:gd name="connsiteX26" fmla="*/ 8099220 w 10448925"/>
              <a:gd name="connsiteY26" fmla="*/ 5324475 h 5324475"/>
              <a:gd name="connsiteX27" fmla="*/ 7333513 w 10448925"/>
              <a:gd name="connsiteY27" fmla="*/ 5324475 h 5324475"/>
              <a:gd name="connsiteX28" fmla="*/ 6849909 w 10448925"/>
              <a:gd name="connsiteY28" fmla="*/ 5324475 h 5324475"/>
              <a:gd name="connsiteX29" fmla="*/ 6272271 w 10448925"/>
              <a:gd name="connsiteY29" fmla="*/ 5324475 h 5324475"/>
              <a:gd name="connsiteX30" fmla="*/ 5882701 w 10448925"/>
              <a:gd name="connsiteY30" fmla="*/ 5324475 h 5324475"/>
              <a:gd name="connsiteX31" fmla="*/ 5305063 w 10448925"/>
              <a:gd name="connsiteY31" fmla="*/ 5324475 h 5324475"/>
              <a:gd name="connsiteX32" fmla="*/ 4633391 w 10448925"/>
              <a:gd name="connsiteY32" fmla="*/ 5324475 h 5324475"/>
              <a:gd name="connsiteX33" fmla="*/ 4243821 w 10448925"/>
              <a:gd name="connsiteY33" fmla="*/ 5324475 h 5324475"/>
              <a:gd name="connsiteX34" fmla="*/ 3760217 w 10448925"/>
              <a:gd name="connsiteY34" fmla="*/ 5324475 h 5324475"/>
              <a:gd name="connsiteX35" fmla="*/ 3088545 w 10448925"/>
              <a:gd name="connsiteY35" fmla="*/ 5324475 h 5324475"/>
              <a:gd name="connsiteX36" fmla="*/ 2416873 w 10448925"/>
              <a:gd name="connsiteY36" fmla="*/ 5324475 h 5324475"/>
              <a:gd name="connsiteX37" fmla="*/ 1933269 w 10448925"/>
              <a:gd name="connsiteY37" fmla="*/ 5324475 h 5324475"/>
              <a:gd name="connsiteX38" fmla="*/ 1167562 w 10448925"/>
              <a:gd name="connsiteY38" fmla="*/ 5324475 h 5324475"/>
              <a:gd name="connsiteX39" fmla="*/ 522757 w 10448925"/>
              <a:gd name="connsiteY39" fmla="*/ 5324475 h 5324475"/>
              <a:gd name="connsiteX40" fmla="*/ 0 w 10448925"/>
              <a:gd name="connsiteY40" fmla="*/ 4801718 h 5324475"/>
              <a:gd name="connsiteX41" fmla="*/ 0 w 10448925"/>
              <a:gd name="connsiteY41" fmla="*/ 4104859 h 5324475"/>
              <a:gd name="connsiteX42" fmla="*/ 0 w 10448925"/>
              <a:gd name="connsiteY42" fmla="*/ 3493578 h 5324475"/>
              <a:gd name="connsiteX43" fmla="*/ 0 w 10448925"/>
              <a:gd name="connsiteY43" fmla="*/ 2882298 h 5324475"/>
              <a:gd name="connsiteX44" fmla="*/ 0 w 10448925"/>
              <a:gd name="connsiteY44" fmla="*/ 2356597 h 5324475"/>
              <a:gd name="connsiteX45" fmla="*/ 0 w 10448925"/>
              <a:gd name="connsiteY45" fmla="*/ 1659738 h 5324475"/>
              <a:gd name="connsiteX46" fmla="*/ 0 w 10448925"/>
              <a:gd name="connsiteY46" fmla="*/ 522757 h 53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448925" h="5324475" fill="none" extrusionOk="0">
                <a:moveTo>
                  <a:pt x="0" y="522757"/>
                </a:moveTo>
                <a:cubicBezTo>
                  <a:pt x="-29792" y="266276"/>
                  <a:pt x="206137" y="56750"/>
                  <a:pt x="522757" y="0"/>
                </a:cubicBezTo>
                <a:cubicBezTo>
                  <a:pt x="880422" y="1162"/>
                  <a:pt x="1038719" y="-18595"/>
                  <a:pt x="1288463" y="0"/>
                </a:cubicBezTo>
                <a:cubicBezTo>
                  <a:pt x="1538207" y="18595"/>
                  <a:pt x="1727077" y="32630"/>
                  <a:pt x="2148204" y="0"/>
                </a:cubicBezTo>
                <a:cubicBezTo>
                  <a:pt x="2569331" y="-32630"/>
                  <a:pt x="2825641" y="-23317"/>
                  <a:pt x="3007944" y="0"/>
                </a:cubicBezTo>
                <a:cubicBezTo>
                  <a:pt x="3190247" y="23317"/>
                  <a:pt x="3332081" y="-16633"/>
                  <a:pt x="3491548" y="0"/>
                </a:cubicBezTo>
                <a:cubicBezTo>
                  <a:pt x="3651015" y="16633"/>
                  <a:pt x="3891848" y="15740"/>
                  <a:pt x="4163220" y="0"/>
                </a:cubicBezTo>
                <a:cubicBezTo>
                  <a:pt x="4434592" y="-15740"/>
                  <a:pt x="4632348" y="-33257"/>
                  <a:pt x="5022961" y="0"/>
                </a:cubicBezTo>
                <a:cubicBezTo>
                  <a:pt x="5413574" y="33257"/>
                  <a:pt x="5275962" y="-1495"/>
                  <a:pt x="5412531" y="0"/>
                </a:cubicBezTo>
                <a:cubicBezTo>
                  <a:pt x="5549100" y="1495"/>
                  <a:pt x="5882036" y="23044"/>
                  <a:pt x="6084203" y="0"/>
                </a:cubicBezTo>
                <a:cubicBezTo>
                  <a:pt x="6286370" y="-23044"/>
                  <a:pt x="6383259" y="9293"/>
                  <a:pt x="6567807" y="0"/>
                </a:cubicBezTo>
                <a:cubicBezTo>
                  <a:pt x="6752355" y="-9293"/>
                  <a:pt x="7171126" y="-38154"/>
                  <a:pt x="7427547" y="0"/>
                </a:cubicBezTo>
                <a:cubicBezTo>
                  <a:pt x="7683968" y="38154"/>
                  <a:pt x="7622887" y="-18930"/>
                  <a:pt x="7817117" y="0"/>
                </a:cubicBezTo>
                <a:cubicBezTo>
                  <a:pt x="8011347" y="18930"/>
                  <a:pt x="8422715" y="-7263"/>
                  <a:pt x="8582824" y="0"/>
                </a:cubicBezTo>
                <a:cubicBezTo>
                  <a:pt x="8742933" y="7263"/>
                  <a:pt x="8924676" y="20948"/>
                  <a:pt x="9066428" y="0"/>
                </a:cubicBezTo>
                <a:cubicBezTo>
                  <a:pt x="9208180" y="-20948"/>
                  <a:pt x="9515865" y="25506"/>
                  <a:pt x="9926168" y="0"/>
                </a:cubicBezTo>
                <a:cubicBezTo>
                  <a:pt x="10235480" y="2547"/>
                  <a:pt x="10444751" y="241244"/>
                  <a:pt x="10448925" y="522757"/>
                </a:cubicBezTo>
                <a:cubicBezTo>
                  <a:pt x="10470018" y="776023"/>
                  <a:pt x="10442446" y="999352"/>
                  <a:pt x="10448925" y="1176827"/>
                </a:cubicBezTo>
                <a:cubicBezTo>
                  <a:pt x="10455405" y="1354302"/>
                  <a:pt x="10444464" y="1653901"/>
                  <a:pt x="10448925" y="1873686"/>
                </a:cubicBezTo>
                <a:cubicBezTo>
                  <a:pt x="10453386" y="2093471"/>
                  <a:pt x="10456666" y="2251537"/>
                  <a:pt x="10448925" y="2484966"/>
                </a:cubicBezTo>
                <a:cubicBezTo>
                  <a:pt x="10441184" y="2718395"/>
                  <a:pt x="10462641" y="2801307"/>
                  <a:pt x="10448925" y="3010667"/>
                </a:cubicBezTo>
                <a:cubicBezTo>
                  <a:pt x="10435209" y="3220027"/>
                  <a:pt x="10478950" y="3342360"/>
                  <a:pt x="10448925" y="3664737"/>
                </a:cubicBezTo>
                <a:cubicBezTo>
                  <a:pt x="10418901" y="3987114"/>
                  <a:pt x="10492466" y="4502198"/>
                  <a:pt x="10448925" y="4801718"/>
                </a:cubicBezTo>
                <a:cubicBezTo>
                  <a:pt x="10489502" y="5106678"/>
                  <a:pt x="10214777" y="5331696"/>
                  <a:pt x="9926168" y="5324475"/>
                </a:cubicBezTo>
                <a:cubicBezTo>
                  <a:pt x="9763618" y="5338928"/>
                  <a:pt x="9639414" y="5322814"/>
                  <a:pt x="9536598" y="5324475"/>
                </a:cubicBezTo>
                <a:cubicBezTo>
                  <a:pt x="9433782" y="5326137"/>
                  <a:pt x="9078216" y="5295883"/>
                  <a:pt x="8864926" y="5324475"/>
                </a:cubicBezTo>
                <a:cubicBezTo>
                  <a:pt x="8651636" y="5353067"/>
                  <a:pt x="8365333" y="5343243"/>
                  <a:pt x="8099220" y="5324475"/>
                </a:cubicBezTo>
                <a:cubicBezTo>
                  <a:pt x="7833107" y="5305707"/>
                  <a:pt x="7668218" y="5322832"/>
                  <a:pt x="7333513" y="5324475"/>
                </a:cubicBezTo>
                <a:cubicBezTo>
                  <a:pt x="6998808" y="5326118"/>
                  <a:pt x="7038968" y="5309954"/>
                  <a:pt x="6849909" y="5324475"/>
                </a:cubicBezTo>
                <a:cubicBezTo>
                  <a:pt x="6660850" y="5338996"/>
                  <a:pt x="6550428" y="5295902"/>
                  <a:pt x="6272271" y="5324475"/>
                </a:cubicBezTo>
                <a:cubicBezTo>
                  <a:pt x="5994114" y="5353048"/>
                  <a:pt x="5981339" y="5337385"/>
                  <a:pt x="5882701" y="5324475"/>
                </a:cubicBezTo>
                <a:cubicBezTo>
                  <a:pt x="5784063" y="5311566"/>
                  <a:pt x="5505552" y="5326243"/>
                  <a:pt x="5305063" y="5324475"/>
                </a:cubicBezTo>
                <a:cubicBezTo>
                  <a:pt x="5104574" y="5322707"/>
                  <a:pt x="4839713" y="5326118"/>
                  <a:pt x="4633391" y="5324475"/>
                </a:cubicBezTo>
                <a:cubicBezTo>
                  <a:pt x="4427069" y="5322832"/>
                  <a:pt x="4431101" y="5314037"/>
                  <a:pt x="4243821" y="5324475"/>
                </a:cubicBezTo>
                <a:cubicBezTo>
                  <a:pt x="4056541" y="5334914"/>
                  <a:pt x="3971084" y="5313262"/>
                  <a:pt x="3760217" y="5324475"/>
                </a:cubicBezTo>
                <a:cubicBezTo>
                  <a:pt x="3549350" y="5335688"/>
                  <a:pt x="3416579" y="5340299"/>
                  <a:pt x="3088545" y="5324475"/>
                </a:cubicBezTo>
                <a:cubicBezTo>
                  <a:pt x="2760511" y="5308651"/>
                  <a:pt x="2582717" y="5338511"/>
                  <a:pt x="2416873" y="5324475"/>
                </a:cubicBezTo>
                <a:cubicBezTo>
                  <a:pt x="2251029" y="5310439"/>
                  <a:pt x="2051944" y="5344470"/>
                  <a:pt x="1933269" y="5324475"/>
                </a:cubicBezTo>
                <a:cubicBezTo>
                  <a:pt x="1814594" y="5304480"/>
                  <a:pt x="1411095" y="5326451"/>
                  <a:pt x="1167562" y="5324475"/>
                </a:cubicBezTo>
                <a:cubicBezTo>
                  <a:pt x="924029" y="5322499"/>
                  <a:pt x="770177" y="5343960"/>
                  <a:pt x="522757" y="5324475"/>
                </a:cubicBezTo>
                <a:cubicBezTo>
                  <a:pt x="248461" y="5330839"/>
                  <a:pt x="-31153" y="5067473"/>
                  <a:pt x="0" y="4801718"/>
                </a:cubicBezTo>
                <a:cubicBezTo>
                  <a:pt x="25150" y="4527854"/>
                  <a:pt x="34154" y="4269703"/>
                  <a:pt x="0" y="4104859"/>
                </a:cubicBezTo>
                <a:cubicBezTo>
                  <a:pt x="-34154" y="3940015"/>
                  <a:pt x="-19456" y="3746050"/>
                  <a:pt x="0" y="3493578"/>
                </a:cubicBezTo>
                <a:cubicBezTo>
                  <a:pt x="19456" y="3241106"/>
                  <a:pt x="-24712" y="3115259"/>
                  <a:pt x="0" y="2882298"/>
                </a:cubicBezTo>
                <a:cubicBezTo>
                  <a:pt x="24712" y="2649337"/>
                  <a:pt x="-22242" y="2612941"/>
                  <a:pt x="0" y="2356597"/>
                </a:cubicBezTo>
                <a:cubicBezTo>
                  <a:pt x="22242" y="2100253"/>
                  <a:pt x="19091" y="1891968"/>
                  <a:pt x="0" y="1659738"/>
                </a:cubicBezTo>
                <a:cubicBezTo>
                  <a:pt x="-19091" y="1427508"/>
                  <a:pt x="-24966" y="1029396"/>
                  <a:pt x="0" y="522757"/>
                </a:cubicBezTo>
                <a:close/>
              </a:path>
              <a:path w="10448925" h="5324475" stroke="0" extrusionOk="0">
                <a:moveTo>
                  <a:pt x="0" y="522757"/>
                </a:moveTo>
                <a:cubicBezTo>
                  <a:pt x="4798" y="224244"/>
                  <a:pt x="218734" y="-20210"/>
                  <a:pt x="522757" y="0"/>
                </a:cubicBezTo>
                <a:cubicBezTo>
                  <a:pt x="871427" y="9723"/>
                  <a:pt x="1023345" y="-13549"/>
                  <a:pt x="1288463" y="0"/>
                </a:cubicBezTo>
                <a:cubicBezTo>
                  <a:pt x="1553581" y="13549"/>
                  <a:pt x="1633799" y="6326"/>
                  <a:pt x="1772067" y="0"/>
                </a:cubicBezTo>
                <a:cubicBezTo>
                  <a:pt x="1910335" y="-6326"/>
                  <a:pt x="2092743" y="4008"/>
                  <a:pt x="2255671" y="0"/>
                </a:cubicBezTo>
                <a:cubicBezTo>
                  <a:pt x="2418599" y="-4008"/>
                  <a:pt x="2621652" y="-33446"/>
                  <a:pt x="2927344" y="0"/>
                </a:cubicBezTo>
                <a:cubicBezTo>
                  <a:pt x="3233036" y="33446"/>
                  <a:pt x="3457987" y="1891"/>
                  <a:pt x="3599016" y="0"/>
                </a:cubicBezTo>
                <a:cubicBezTo>
                  <a:pt x="3740045" y="-1891"/>
                  <a:pt x="3836713" y="6266"/>
                  <a:pt x="3988586" y="0"/>
                </a:cubicBezTo>
                <a:cubicBezTo>
                  <a:pt x="4140459" y="-6266"/>
                  <a:pt x="4476943" y="-17088"/>
                  <a:pt x="4754292" y="0"/>
                </a:cubicBezTo>
                <a:cubicBezTo>
                  <a:pt x="5031641" y="17088"/>
                  <a:pt x="4967787" y="-7951"/>
                  <a:pt x="5143862" y="0"/>
                </a:cubicBezTo>
                <a:cubicBezTo>
                  <a:pt x="5319937" y="7951"/>
                  <a:pt x="5450224" y="19613"/>
                  <a:pt x="5721500" y="0"/>
                </a:cubicBezTo>
                <a:cubicBezTo>
                  <a:pt x="5992776" y="-19613"/>
                  <a:pt x="6231788" y="-14657"/>
                  <a:pt x="6581240" y="0"/>
                </a:cubicBezTo>
                <a:cubicBezTo>
                  <a:pt x="6930692" y="14657"/>
                  <a:pt x="6846460" y="-3946"/>
                  <a:pt x="7064844" y="0"/>
                </a:cubicBezTo>
                <a:cubicBezTo>
                  <a:pt x="7283228" y="3946"/>
                  <a:pt x="7328576" y="15345"/>
                  <a:pt x="7454414" y="0"/>
                </a:cubicBezTo>
                <a:cubicBezTo>
                  <a:pt x="7580252" y="-15345"/>
                  <a:pt x="7809337" y="6406"/>
                  <a:pt x="7938018" y="0"/>
                </a:cubicBezTo>
                <a:cubicBezTo>
                  <a:pt x="8066699" y="-6406"/>
                  <a:pt x="8323468" y="-5345"/>
                  <a:pt x="8515656" y="0"/>
                </a:cubicBezTo>
                <a:cubicBezTo>
                  <a:pt x="8707844" y="5345"/>
                  <a:pt x="8908835" y="-37486"/>
                  <a:pt x="9281363" y="0"/>
                </a:cubicBezTo>
                <a:cubicBezTo>
                  <a:pt x="9653891" y="37486"/>
                  <a:pt x="9653861" y="-3897"/>
                  <a:pt x="9926168" y="0"/>
                </a:cubicBezTo>
                <a:cubicBezTo>
                  <a:pt x="10211764" y="7235"/>
                  <a:pt x="10412788" y="214888"/>
                  <a:pt x="10448925" y="522757"/>
                </a:cubicBezTo>
                <a:cubicBezTo>
                  <a:pt x="10436153" y="674691"/>
                  <a:pt x="10450209" y="848184"/>
                  <a:pt x="10448925" y="1134037"/>
                </a:cubicBezTo>
                <a:cubicBezTo>
                  <a:pt x="10447641" y="1419890"/>
                  <a:pt x="10450813" y="1624840"/>
                  <a:pt x="10448925" y="1830897"/>
                </a:cubicBezTo>
                <a:cubicBezTo>
                  <a:pt x="10447037" y="2036954"/>
                  <a:pt x="10447388" y="2104504"/>
                  <a:pt x="10448925" y="2313808"/>
                </a:cubicBezTo>
                <a:cubicBezTo>
                  <a:pt x="10450462" y="2523112"/>
                  <a:pt x="10419976" y="2764742"/>
                  <a:pt x="10448925" y="3010667"/>
                </a:cubicBezTo>
                <a:cubicBezTo>
                  <a:pt x="10477874" y="3256592"/>
                  <a:pt x="10442684" y="3296783"/>
                  <a:pt x="10448925" y="3536368"/>
                </a:cubicBezTo>
                <a:cubicBezTo>
                  <a:pt x="10455166" y="3775953"/>
                  <a:pt x="10417473" y="3944408"/>
                  <a:pt x="10448925" y="4233227"/>
                </a:cubicBezTo>
                <a:cubicBezTo>
                  <a:pt x="10480377" y="4522046"/>
                  <a:pt x="10433402" y="4535101"/>
                  <a:pt x="10448925" y="4801718"/>
                </a:cubicBezTo>
                <a:cubicBezTo>
                  <a:pt x="10495001" y="5045584"/>
                  <a:pt x="10163891" y="5353504"/>
                  <a:pt x="9926168" y="5324475"/>
                </a:cubicBezTo>
                <a:cubicBezTo>
                  <a:pt x="9502377" y="5332322"/>
                  <a:pt x="9376469" y="5298888"/>
                  <a:pt x="9066428" y="5324475"/>
                </a:cubicBezTo>
                <a:cubicBezTo>
                  <a:pt x="8756387" y="5350062"/>
                  <a:pt x="8742782" y="5344411"/>
                  <a:pt x="8582824" y="5324475"/>
                </a:cubicBezTo>
                <a:cubicBezTo>
                  <a:pt x="8422866" y="5304539"/>
                  <a:pt x="8198561" y="5353394"/>
                  <a:pt x="7911151" y="5324475"/>
                </a:cubicBezTo>
                <a:cubicBezTo>
                  <a:pt x="7623741" y="5295556"/>
                  <a:pt x="7497602" y="5307964"/>
                  <a:pt x="7333513" y="5324475"/>
                </a:cubicBezTo>
                <a:cubicBezTo>
                  <a:pt x="7169424" y="5340986"/>
                  <a:pt x="6993291" y="5335432"/>
                  <a:pt x="6661841" y="5324475"/>
                </a:cubicBezTo>
                <a:cubicBezTo>
                  <a:pt x="6330391" y="5313518"/>
                  <a:pt x="6178378" y="5327970"/>
                  <a:pt x="5990169" y="5324475"/>
                </a:cubicBezTo>
                <a:cubicBezTo>
                  <a:pt x="5801960" y="5320980"/>
                  <a:pt x="5595860" y="5303968"/>
                  <a:pt x="5318497" y="5324475"/>
                </a:cubicBezTo>
                <a:cubicBezTo>
                  <a:pt x="5041134" y="5344982"/>
                  <a:pt x="4792771" y="5313427"/>
                  <a:pt x="4646824" y="5324475"/>
                </a:cubicBezTo>
                <a:cubicBezTo>
                  <a:pt x="4500877" y="5335523"/>
                  <a:pt x="4078176" y="5283551"/>
                  <a:pt x="3787084" y="5324475"/>
                </a:cubicBezTo>
                <a:cubicBezTo>
                  <a:pt x="3495992" y="5365399"/>
                  <a:pt x="3538428" y="5331675"/>
                  <a:pt x="3303480" y="5324475"/>
                </a:cubicBezTo>
                <a:cubicBezTo>
                  <a:pt x="3068532" y="5317275"/>
                  <a:pt x="2822427" y="5356932"/>
                  <a:pt x="2631808" y="5324475"/>
                </a:cubicBezTo>
                <a:cubicBezTo>
                  <a:pt x="2441189" y="5292018"/>
                  <a:pt x="2199324" y="5308315"/>
                  <a:pt x="2054170" y="5324475"/>
                </a:cubicBezTo>
                <a:cubicBezTo>
                  <a:pt x="1909016" y="5340635"/>
                  <a:pt x="1681074" y="5331722"/>
                  <a:pt x="1570566" y="5324475"/>
                </a:cubicBezTo>
                <a:cubicBezTo>
                  <a:pt x="1460058" y="5317228"/>
                  <a:pt x="1325216" y="5329109"/>
                  <a:pt x="1180996" y="5324475"/>
                </a:cubicBezTo>
                <a:cubicBezTo>
                  <a:pt x="1036776" y="5319842"/>
                  <a:pt x="700363" y="5346760"/>
                  <a:pt x="522757" y="5324475"/>
                </a:cubicBezTo>
                <a:cubicBezTo>
                  <a:pt x="215278" y="5315906"/>
                  <a:pt x="7658" y="5088359"/>
                  <a:pt x="0" y="4801718"/>
                </a:cubicBezTo>
                <a:cubicBezTo>
                  <a:pt x="-6598" y="4543572"/>
                  <a:pt x="17847" y="4473646"/>
                  <a:pt x="0" y="4190438"/>
                </a:cubicBezTo>
                <a:cubicBezTo>
                  <a:pt x="-17847" y="3907230"/>
                  <a:pt x="-11323" y="3775523"/>
                  <a:pt x="0" y="3579158"/>
                </a:cubicBezTo>
                <a:cubicBezTo>
                  <a:pt x="11323" y="3382793"/>
                  <a:pt x="13399" y="3215436"/>
                  <a:pt x="0" y="3010667"/>
                </a:cubicBezTo>
                <a:cubicBezTo>
                  <a:pt x="-13399" y="2805898"/>
                  <a:pt x="15743" y="2602953"/>
                  <a:pt x="0" y="2399387"/>
                </a:cubicBezTo>
                <a:cubicBezTo>
                  <a:pt x="-15743" y="2195821"/>
                  <a:pt x="598" y="1960516"/>
                  <a:pt x="0" y="1830897"/>
                </a:cubicBezTo>
                <a:cubicBezTo>
                  <a:pt x="-598" y="1701278"/>
                  <a:pt x="-4558" y="1451404"/>
                  <a:pt x="0" y="1176827"/>
                </a:cubicBezTo>
                <a:cubicBezTo>
                  <a:pt x="4558" y="902250"/>
                  <a:pt x="20093" y="796956"/>
                  <a:pt x="0" y="522757"/>
                </a:cubicBezTo>
                <a:close/>
              </a:path>
            </a:pathLst>
          </a:custGeom>
          <a:solidFill>
            <a:srgbClr val="FFFFFF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100335882">
                  <a:prstGeom prst="roundRect">
                    <a:avLst>
                      <a:gd name="adj" fmla="val 9818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0D5C2C61-B6F8-4FCE-86C2-C7FEFE387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492" y="4193808"/>
            <a:ext cx="3524250" cy="28575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2040556" y="295275"/>
            <a:ext cx="7950467" cy="942974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아리마</a:t>
            </a:r>
            <a:r>
              <a:rPr lang="ko-KR" altLang="en-US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일본 온천 마을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8" y="1590373"/>
            <a:ext cx="9331157" cy="475668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0" y="1494171"/>
            <a:ext cx="7474729" cy="4949088"/>
          </a:xfrm>
          <a:prstGeom prst="rect">
            <a:avLst/>
          </a:prstGeom>
        </p:spPr>
      </p:pic>
      <p:sp>
        <p:nvSpPr>
          <p:cNvPr id="15" name="직사각형 30">
            <a:extLst>
              <a:ext uri="{FF2B5EF4-FFF2-40B4-BE49-F238E27FC236}">
                <a16:creationId xmlns="" xmlns:a16="http://schemas.microsoft.com/office/drawing/2014/main" id="{F8BBAD3D-4E2A-433A-B9A2-CB50D31F9114}"/>
              </a:ext>
            </a:extLst>
          </p:cNvPr>
          <p:cNvSpPr/>
          <p:nvPr/>
        </p:nvSpPr>
        <p:spPr>
          <a:xfrm>
            <a:off x="6085539" y="3443197"/>
            <a:ext cx="4329115" cy="2638424"/>
          </a:xfrm>
          <a:custGeom>
            <a:avLst/>
            <a:gdLst>
              <a:gd name="connsiteX0" fmla="*/ 0 w 4329115"/>
              <a:gd name="connsiteY0" fmla="*/ 0 h 2638424"/>
              <a:gd name="connsiteX1" fmla="*/ 575154 w 4329115"/>
              <a:gd name="connsiteY1" fmla="*/ 0 h 2638424"/>
              <a:gd name="connsiteX2" fmla="*/ 1236890 w 4329115"/>
              <a:gd name="connsiteY2" fmla="*/ 0 h 2638424"/>
              <a:gd name="connsiteX3" fmla="*/ 1898626 w 4329115"/>
              <a:gd name="connsiteY3" fmla="*/ 0 h 2638424"/>
              <a:gd name="connsiteX4" fmla="*/ 2560362 w 4329115"/>
              <a:gd name="connsiteY4" fmla="*/ 0 h 2638424"/>
              <a:gd name="connsiteX5" fmla="*/ 3048934 w 4329115"/>
              <a:gd name="connsiteY5" fmla="*/ 0 h 2638424"/>
              <a:gd name="connsiteX6" fmla="*/ 3753961 w 4329115"/>
              <a:gd name="connsiteY6" fmla="*/ 0 h 2638424"/>
              <a:gd name="connsiteX7" fmla="*/ 4329115 w 4329115"/>
              <a:gd name="connsiteY7" fmla="*/ 0 h 2638424"/>
              <a:gd name="connsiteX8" fmla="*/ 4329115 w 4329115"/>
              <a:gd name="connsiteY8" fmla="*/ 633222 h 2638424"/>
              <a:gd name="connsiteX9" fmla="*/ 4329115 w 4329115"/>
              <a:gd name="connsiteY9" fmla="*/ 1345596 h 2638424"/>
              <a:gd name="connsiteX10" fmla="*/ 4329115 w 4329115"/>
              <a:gd name="connsiteY10" fmla="*/ 2005202 h 2638424"/>
              <a:gd name="connsiteX11" fmla="*/ 4329115 w 4329115"/>
              <a:gd name="connsiteY11" fmla="*/ 2638424 h 2638424"/>
              <a:gd name="connsiteX12" fmla="*/ 3797252 w 4329115"/>
              <a:gd name="connsiteY12" fmla="*/ 2638424 h 2638424"/>
              <a:gd name="connsiteX13" fmla="*/ 3308681 w 4329115"/>
              <a:gd name="connsiteY13" fmla="*/ 2638424 h 2638424"/>
              <a:gd name="connsiteX14" fmla="*/ 2820109 w 4329115"/>
              <a:gd name="connsiteY14" fmla="*/ 2638424 h 2638424"/>
              <a:gd name="connsiteX15" fmla="*/ 2331538 w 4329115"/>
              <a:gd name="connsiteY15" fmla="*/ 2638424 h 2638424"/>
              <a:gd name="connsiteX16" fmla="*/ 1842966 w 4329115"/>
              <a:gd name="connsiteY16" fmla="*/ 2638424 h 2638424"/>
              <a:gd name="connsiteX17" fmla="*/ 1267812 w 4329115"/>
              <a:gd name="connsiteY17" fmla="*/ 2638424 h 2638424"/>
              <a:gd name="connsiteX18" fmla="*/ 606076 w 4329115"/>
              <a:gd name="connsiteY18" fmla="*/ 2638424 h 2638424"/>
              <a:gd name="connsiteX19" fmla="*/ 0 w 4329115"/>
              <a:gd name="connsiteY19" fmla="*/ 2638424 h 2638424"/>
              <a:gd name="connsiteX20" fmla="*/ 0 w 4329115"/>
              <a:gd name="connsiteY20" fmla="*/ 1926050 h 2638424"/>
              <a:gd name="connsiteX21" fmla="*/ 0 w 4329115"/>
              <a:gd name="connsiteY21" fmla="*/ 1213675 h 2638424"/>
              <a:gd name="connsiteX22" fmla="*/ 0 w 4329115"/>
              <a:gd name="connsiteY22" fmla="*/ 606838 h 2638424"/>
              <a:gd name="connsiteX23" fmla="*/ 0 w 4329115"/>
              <a:gd name="connsiteY23" fmla="*/ 0 h 2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329115" h="2638424" fill="none" extrusionOk="0">
                <a:moveTo>
                  <a:pt x="0" y="0"/>
                </a:moveTo>
                <a:cubicBezTo>
                  <a:pt x="211567" y="-10081"/>
                  <a:pt x="349801" y="-12072"/>
                  <a:pt x="575154" y="0"/>
                </a:cubicBezTo>
                <a:cubicBezTo>
                  <a:pt x="800507" y="12072"/>
                  <a:pt x="959552" y="-16981"/>
                  <a:pt x="1236890" y="0"/>
                </a:cubicBezTo>
                <a:cubicBezTo>
                  <a:pt x="1514228" y="16981"/>
                  <a:pt x="1702910" y="32279"/>
                  <a:pt x="1898626" y="0"/>
                </a:cubicBezTo>
                <a:cubicBezTo>
                  <a:pt x="2094342" y="-32279"/>
                  <a:pt x="2392145" y="-11317"/>
                  <a:pt x="2560362" y="0"/>
                </a:cubicBezTo>
                <a:cubicBezTo>
                  <a:pt x="2728579" y="11317"/>
                  <a:pt x="2912743" y="8945"/>
                  <a:pt x="3048934" y="0"/>
                </a:cubicBezTo>
                <a:cubicBezTo>
                  <a:pt x="3185125" y="-8945"/>
                  <a:pt x="3472843" y="-34269"/>
                  <a:pt x="3753961" y="0"/>
                </a:cubicBezTo>
                <a:cubicBezTo>
                  <a:pt x="4035079" y="34269"/>
                  <a:pt x="4112843" y="1201"/>
                  <a:pt x="4329115" y="0"/>
                </a:cubicBezTo>
                <a:cubicBezTo>
                  <a:pt x="4353857" y="159501"/>
                  <a:pt x="4353884" y="329861"/>
                  <a:pt x="4329115" y="633222"/>
                </a:cubicBezTo>
                <a:cubicBezTo>
                  <a:pt x="4304346" y="936583"/>
                  <a:pt x="4317866" y="1110899"/>
                  <a:pt x="4329115" y="1345596"/>
                </a:cubicBezTo>
                <a:cubicBezTo>
                  <a:pt x="4340364" y="1580293"/>
                  <a:pt x="4332422" y="1764513"/>
                  <a:pt x="4329115" y="2005202"/>
                </a:cubicBezTo>
                <a:cubicBezTo>
                  <a:pt x="4325808" y="2245891"/>
                  <a:pt x="4343077" y="2367921"/>
                  <a:pt x="4329115" y="2638424"/>
                </a:cubicBezTo>
                <a:cubicBezTo>
                  <a:pt x="4217486" y="2614273"/>
                  <a:pt x="4041698" y="2635047"/>
                  <a:pt x="3797252" y="2638424"/>
                </a:cubicBezTo>
                <a:cubicBezTo>
                  <a:pt x="3552806" y="2641801"/>
                  <a:pt x="3549996" y="2630556"/>
                  <a:pt x="3308681" y="2638424"/>
                </a:cubicBezTo>
                <a:cubicBezTo>
                  <a:pt x="3067366" y="2646292"/>
                  <a:pt x="2965866" y="2660542"/>
                  <a:pt x="2820109" y="2638424"/>
                </a:cubicBezTo>
                <a:cubicBezTo>
                  <a:pt x="2674352" y="2616306"/>
                  <a:pt x="2449899" y="2653297"/>
                  <a:pt x="2331538" y="2638424"/>
                </a:cubicBezTo>
                <a:cubicBezTo>
                  <a:pt x="2213177" y="2623551"/>
                  <a:pt x="2039110" y="2614021"/>
                  <a:pt x="1842966" y="2638424"/>
                </a:cubicBezTo>
                <a:cubicBezTo>
                  <a:pt x="1646822" y="2662827"/>
                  <a:pt x="1399342" y="2626801"/>
                  <a:pt x="1267812" y="2638424"/>
                </a:cubicBezTo>
                <a:cubicBezTo>
                  <a:pt x="1136282" y="2650047"/>
                  <a:pt x="814649" y="2622177"/>
                  <a:pt x="606076" y="2638424"/>
                </a:cubicBezTo>
                <a:cubicBezTo>
                  <a:pt x="397503" y="2654671"/>
                  <a:pt x="162811" y="2630651"/>
                  <a:pt x="0" y="2638424"/>
                </a:cubicBezTo>
                <a:cubicBezTo>
                  <a:pt x="-19247" y="2486480"/>
                  <a:pt x="2953" y="2269711"/>
                  <a:pt x="0" y="1926050"/>
                </a:cubicBezTo>
                <a:cubicBezTo>
                  <a:pt x="-2953" y="1582389"/>
                  <a:pt x="26286" y="1369669"/>
                  <a:pt x="0" y="1213675"/>
                </a:cubicBezTo>
                <a:cubicBezTo>
                  <a:pt x="-26286" y="1057682"/>
                  <a:pt x="-5788" y="909325"/>
                  <a:pt x="0" y="606838"/>
                </a:cubicBezTo>
                <a:cubicBezTo>
                  <a:pt x="5788" y="304351"/>
                  <a:pt x="16692" y="184270"/>
                  <a:pt x="0" y="0"/>
                </a:cubicBezTo>
                <a:close/>
              </a:path>
              <a:path w="4329115" h="2638424" stroke="0" extrusionOk="0">
                <a:moveTo>
                  <a:pt x="0" y="0"/>
                </a:moveTo>
                <a:cubicBezTo>
                  <a:pt x="222259" y="17170"/>
                  <a:pt x="377128" y="5587"/>
                  <a:pt x="705027" y="0"/>
                </a:cubicBezTo>
                <a:cubicBezTo>
                  <a:pt x="1032926" y="-5587"/>
                  <a:pt x="1050996" y="24179"/>
                  <a:pt x="1193599" y="0"/>
                </a:cubicBezTo>
                <a:cubicBezTo>
                  <a:pt x="1336202" y="-24179"/>
                  <a:pt x="1596416" y="-10556"/>
                  <a:pt x="1768753" y="0"/>
                </a:cubicBezTo>
                <a:cubicBezTo>
                  <a:pt x="1941090" y="10556"/>
                  <a:pt x="2088671" y="18928"/>
                  <a:pt x="2257324" y="0"/>
                </a:cubicBezTo>
                <a:cubicBezTo>
                  <a:pt x="2425977" y="-18928"/>
                  <a:pt x="2734842" y="21832"/>
                  <a:pt x="2962352" y="0"/>
                </a:cubicBezTo>
                <a:cubicBezTo>
                  <a:pt x="3189862" y="-21832"/>
                  <a:pt x="3369765" y="10414"/>
                  <a:pt x="3624088" y="0"/>
                </a:cubicBezTo>
                <a:cubicBezTo>
                  <a:pt x="3878411" y="-10414"/>
                  <a:pt x="4054745" y="-14305"/>
                  <a:pt x="4329115" y="0"/>
                </a:cubicBezTo>
                <a:cubicBezTo>
                  <a:pt x="4344096" y="134146"/>
                  <a:pt x="4297231" y="384972"/>
                  <a:pt x="4329115" y="659606"/>
                </a:cubicBezTo>
                <a:cubicBezTo>
                  <a:pt x="4360999" y="934240"/>
                  <a:pt x="4353723" y="1033729"/>
                  <a:pt x="4329115" y="1345596"/>
                </a:cubicBezTo>
                <a:cubicBezTo>
                  <a:pt x="4304508" y="1657463"/>
                  <a:pt x="4295998" y="1818882"/>
                  <a:pt x="4329115" y="2031586"/>
                </a:cubicBezTo>
                <a:cubicBezTo>
                  <a:pt x="4362233" y="2244290"/>
                  <a:pt x="4317407" y="2342551"/>
                  <a:pt x="4329115" y="2638424"/>
                </a:cubicBezTo>
                <a:cubicBezTo>
                  <a:pt x="4192602" y="2627618"/>
                  <a:pt x="3950332" y="2648472"/>
                  <a:pt x="3840543" y="2638424"/>
                </a:cubicBezTo>
                <a:cubicBezTo>
                  <a:pt x="3730754" y="2628376"/>
                  <a:pt x="3500716" y="2626855"/>
                  <a:pt x="3308681" y="2638424"/>
                </a:cubicBezTo>
                <a:cubicBezTo>
                  <a:pt x="3116646" y="2649993"/>
                  <a:pt x="2940313" y="2643784"/>
                  <a:pt x="2776818" y="2638424"/>
                </a:cubicBezTo>
                <a:cubicBezTo>
                  <a:pt x="2613323" y="2633064"/>
                  <a:pt x="2359395" y="2630665"/>
                  <a:pt x="2158373" y="2638424"/>
                </a:cubicBezTo>
                <a:cubicBezTo>
                  <a:pt x="1957352" y="2646183"/>
                  <a:pt x="1743281" y="2666619"/>
                  <a:pt x="1583219" y="2638424"/>
                </a:cubicBezTo>
                <a:cubicBezTo>
                  <a:pt x="1423157" y="2610229"/>
                  <a:pt x="1172696" y="2660322"/>
                  <a:pt x="964774" y="2638424"/>
                </a:cubicBezTo>
                <a:cubicBezTo>
                  <a:pt x="756852" y="2616526"/>
                  <a:pt x="214776" y="2640452"/>
                  <a:pt x="0" y="2638424"/>
                </a:cubicBezTo>
                <a:cubicBezTo>
                  <a:pt x="27360" y="2374644"/>
                  <a:pt x="-29187" y="2133659"/>
                  <a:pt x="0" y="1926050"/>
                </a:cubicBezTo>
                <a:cubicBezTo>
                  <a:pt x="29187" y="1718441"/>
                  <a:pt x="-16666" y="1560566"/>
                  <a:pt x="0" y="1345596"/>
                </a:cubicBezTo>
                <a:cubicBezTo>
                  <a:pt x="16666" y="1130626"/>
                  <a:pt x="-17491" y="1034723"/>
                  <a:pt x="0" y="765143"/>
                </a:cubicBezTo>
                <a:cubicBezTo>
                  <a:pt x="17491" y="495563"/>
                  <a:pt x="22278" y="1904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003282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4125383-D99E-4966-8DB9-D579035244D4}"/>
              </a:ext>
            </a:extLst>
          </p:cNvPr>
          <p:cNvSpPr txBox="1"/>
          <p:nvPr/>
        </p:nvSpPr>
        <p:spPr>
          <a:xfrm>
            <a:off x="6218822" y="3732972"/>
            <a:ext cx="3900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일본의 </a:t>
            </a:r>
            <a:r>
              <a:rPr lang="en-US" altLang="ko-KR" sz="32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3</a:t>
            </a:r>
            <a:r>
              <a:rPr lang="ko-KR" altLang="en-US" sz="32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대 온천</a:t>
            </a:r>
            <a:endParaRPr lang="en-US" altLang="ko-KR" sz="32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endParaRPr lang="en-US" altLang="ko-KR" sz="3200" dirty="0" smtClean="0"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2800" dirty="0" smtClean="0">
                <a:latin typeface="HY엽서L" panose="02030600000101010101" pitchFamily="18" charset="-127"/>
                <a:ea typeface="HY엽서L" panose="02030600000101010101" pitchFamily="18" charset="-127"/>
              </a:rPr>
              <a:t>철분을 함유한 적갈색의 금천이 매우 유명</a:t>
            </a:r>
            <a:endParaRPr lang="ko-KR" altLang="en-US" sz="2800" dirty="0"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6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순서도: 지연 27">
            <a:extLst>
              <a:ext uri="{FF2B5EF4-FFF2-40B4-BE49-F238E27FC236}">
                <a16:creationId xmlns="" xmlns:a16="http://schemas.microsoft.com/office/drawing/2014/main" id="{751C6FC9-63F6-43DA-BB04-1D3475C2CE86}"/>
              </a:ext>
            </a:extLst>
          </p:cNvPr>
          <p:cNvSpPr/>
          <p:nvPr/>
        </p:nvSpPr>
        <p:spPr>
          <a:xfrm rot="16200000">
            <a:off x="3214660" y="-2094355"/>
            <a:ext cx="5762682" cy="12192001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  <a:extLst>
              <a:ext uri="{C807C97D-BFC1-408E-A445-0C87EB9F89A2}">
                <ask:lineSketchStyleProps xmlns="" xmlns:ask="http://schemas.microsoft.com/office/drawing/2018/sketchyshapes" sd="847502515">
                  <a:custGeom>
                    <a:avLst/>
                    <a:gdLst>
                      <a:gd name="connsiteX0" fmla="*/ 0 w 6162675"/>
                      <a:gd name="connsiteY0" fmla="*/ 0 h 12192001"/>
                      <a:gd name="connsiteX1" fmla="*/ 421116 w 6162675"/>
                      <a:gd name="connsiteY1" fmla="*/ 0 h 12192001"/>
                      <a:gd name="connsiteX2" fmla="*/ 903859 w 6162675"/>
                      <a:gd name="connsiteY2" fmla="*/ 0 h 12192001"/>
                      <a:gd name="connsiteX3" fmla="*/ 1324975 w 6162675"/>
                      <a:gd name="connsiteY3" fmla="*/ 0 h 12192001"/>
                      <a:gd name="connsiteX4" fmla="*/ 1807718 w 6162675"/>
                      <a:gd name="connsiteY4" fmla="*/ 0 h 12192001"/>
                      <a:gd name="connsiteX5" fmla="*/ 2352088 w 6162675"/>
                      <a:gd name="connsiteY5" fmla="*/ 0 h 12192001"/>
                      <a:gd name="connsiteX6" fmla="*/ 3081338 w 6162675"/>
                      <a:gd name="connsiteY6" fmla="*/ 0 h 12192001"/>
                      <a:gd name="connsiteX7" fmla="*/ 6162676 w 6162675"/>
                      <a:gd name="connsiteY7" fmla="*/ 6096001 h 12192001"/>
                      <a:gd name="connsiteX8" fmla="*/ 3081338 w 6162675"/>
                      <a:gd name="connsiteY8" fmla="*/ 12192002 h 12192001"/>
                      <a:gd name="connsiteX9" fmla="*/ 2598595 w 6162675"/>
                      <a:gd name="connsiteY9" fmla="*/ 12192002 h 12192001"/>
                      <a:gd name="connsiteX10" fmla="*/ 2023412 w 6162675"/>
                      <a:gd name="connsiteY10" fmla="*/ 12192002 h 12192001"/>
                      <a:gd name="connsiteX11" fmla="*/ 1479042 w 6162675"/>
                      <a:gd name="connsiteY11" fmla="*/ 12192001 h 12192001"/>
                      <a:gd name="connsiteX12" fmla="*/ 934673 w 6162675"/>
                      <a:gd name="connsiteY12" fmla="*/ 12192001 h 12192001"/>
                      <a:gd name="connsiteX13" fmla="*/ 513556 w 6162675"/>
                      <a:gd name="connsiteY13" fmla="*/ 12192001 h 12192001"/>
                      <a:gd name="connsiteX14" fmla="*/ 0 w 6162675"/>
                      <a:gd name="connsiteY14" fmla="*/ 12192001 h 12192001"/>
                      <a:gd name="connsiteX15" fmla="*/ 0 w 6162675"/>
                      <a:gd name="connsiteY15" fmla="*/ 11733350 h 12192001"/>
                      <a:gd name="connsiteX16" fmla="*/ 0 w 6162675"/>
                      <a:gd name="connsiteY16" fmla="*/ 11518538 h 12192001"/>
                      <a:gd name="connsiteX17" fmla="*/ 0 w 6162675"/>
                      <a:gd name="connsiteY17" fmla="*/ 11059887 h 12192001"/>
                      <a:gd name="connsiteX18" fmla="*/ 0 w 6162675"/>
                      <a:gd name="connsiteY18" fmla="*/ 10723155 h 12192001"/>
                      <a:gd name="connsiteX19" fmla="*/ 0 w 6162675"/>
                      <a:gd name="connsiteY19" fmla="*/ 10386424 h 12192001"/>
                      <a:gd name="connsiteX20" fmla="*/ 0 w 6162675"/>
                      <a:gd name="connsiteY20" fmla="*/ 10049692 h 12192001"/>
                      <a:gd name="connsiteX21" fmla="*/ 0 w 6162675"/>
                      <a:gd name="connsiteY21" fmla="*/ 9834881 h 12192001"/>
                      <a:gd name="connsiteX22" fmla="*/ 0 w 6162675"/>
                      <a:gd name="connsiteY22" fmla="*/ 9620069 h 12192001"/>
                      <a:gd name="connsiteX23" fmla="*/ 0 w 6162675"/>
                      <a:gd name="connsiteY23" fmla="*/ 8795658 h 12192001"/>
                      <a:gd name="connsiteX24" fmla="*/ 0 w 6162675"/>
                      <a:gd name="connsiteY24" fmla="*/ 8580846 h 12192001"/>
                      <a:gd name="connsiteX25" fmla="*/ 0 w 6162675"/>
                      <a:gd name="connsiteY25" fmla="*/ 8122195 h 12192001"/>
                      <a:gd name="connsiteX26" fmla="*/ 0 w 6162675"/>
                      <a:gd name="connsiteY26" fmla="*/ 7541623 h 12192001"/>
                      <a:gd name="connsiteX27" fmla="*/ 0 w 6162675"/>
                      <a:gd name="connsiteY27" fmla="*/ 6717212 h 12192001"/>
                      <a:gd name="connsiteX28" fmla="*/ 0 w 6162675"/>
                      <a:gd name="connsiteY28" fmla="*/ 5892800 h 12192001"/>
                      <a:gd name="connsiteX29" fmla="*/ 0 w 6162675"/>
                      <a:gd name="connsiteY29" fmla="*/ 5556069 h 12192001"/>
                      <a:gd name="connsiteX30" fmla="*/ 0 w 6162675"/>
                      <a:gd name="connsiteY30" fmla="*/ 5219338 h 12192001"/>
                      <a:gd name="connsiteX31" fmla="*/ 0 w 6162675"/>
                      <a:gd name="connsiteY31" fmla="*/ 5004526 h 12192001"/>
                      <a:gd name="connsiteX32" fmla="*/ 0 w 6162675"/>
                      <a:gd name="connsiteY32" fmla="*/ 4180115 h 12192001"/>
                      <a:gd name="connsiteX33" fmla="*/ 0 w 6162675"/>
                      <a:gd name="connsiteY33" fmla="*/ 3477623 h 12192001"/>
                      <a:gd name="connsiteX34" fmla="*/ 0 w 6162675"/>
                      <a:gd name="connsiteY34" fmla="*/ 3018972 h 12192001"/>
                      <a:gd name="connsiteX35" fmla="*/ 0 w 6162675"/>
                      <a:gd name="connsiteY35" fmla="*/ 2438400 h 12192001"/>
                      <a:gd name="connsiteX36" fmla="*/ 0 w 6162675"/>
                      <a:gd name="connsiteY36" fmla="*/ 1735909 h 12192001"/>
                      <a:gd name="connsiteX37" fmla="*/ 0 w 6162675"/>
                      <a:gd name="connsiteY37" fmla="*/ 1521097 h 12192001"/>
                      <a:gd name="connsiteX38" fmla="*/ 0 w 6162675"/>
                      <a:gd name="connsiteY38" fmla="*/ 940526 h 12192001"/>
                      <a:gd name="connsiteX39" fmla="*/ 0 w 6162675"/>
                      <a:gd name="connsiteY39" fmla="*/ 725714 h 12192001"/>
                      <a:gd name="connsiteX40" fmla="*/ 0 w 6162675"/>
                      <a:gd name="connsiteY40" fmla="*/ 0 h 12192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6162675" h="12192001" fill="none" extrusionOk="0">
                        <a:moveTo>
                          <a:pt x="0" y="0"/>
                        </a:moveTo>
                        <a:cubicBezTo>
                          <a:pt x="181774" y="-1418"/>
                          <a:pt x="297074" y="23303"/>
                          <a:pt x="421116" y="0"/>
                        </a:cubicBezTo>
                        <a:cubicBezTo>
                          <a:pt x="545158" y="-23303"/>
                          <a:pt x="796154" y="50163"/>
                          <a:pt x="903859" y="0"/>
                        </a:cubicBezTo>
                        <a:cubicBezTo>
                          <a:pt x="1011564" y="-50163"/>
                          <a:pt x="1172421" y="2255"/>
                          <a:pt x="1324975" y="0"/>
                        </a:cubicBezTo>
                        <a:cubicBezTo>
                          <a:pt x="1477529" y="-2255"/>
                          <a:pt x="1650842" y="30937"/>
                          <a:pt x="1807718" y="0"/>
                        </a:cubicBezTo>
                        <a:cubicBezTo>
                          <a:pt x="1964594" y="-30937"/>
                          <a:pt x="2195978" y="45837"/>
                          <a:pt x="2352088" y="0"/>
                        </a:cubicBezTo>
                        <a:cubicBezTo>
                          <a:pt x="2508198" y="-45837"/>
                          <a:pt x="2923031" y="81337"/>
                          <a:pt x="3081338" y="0"/>
                        </a:cubicBezTo>
                        <a:cubicBezTo>
                          <a:pt x="4423973" y="129603"/>
                          <a:pt x="6545219" y="3529406"/>
                          <a:pt x="6162676" y="6096001"/>
                        </a:cubicBezTo>
                        <a:cubicBezTo>
                          <a:pt x="6233054" y="9600569"/>
                          <a:pt x="4780056" y="12409057"/>
                          <a:pt x="3081338" y="12192002"/>
                        </a:cubicBezTo>
                        <a:cubicBezTo>
                          <a:pt x="2950369" y="12195970"/>
                          <a:pt x="2796281" y="12134131"/>
                          <a:pt x="2598595" y="12192002"/>
                        </a:cubicBezTo>
                        <a:cubicBezTo>
                          <a:pt x="2400909" y="12249873"/>
                          <a:pt x="2225939" y="12161996"/>
                          <a:pt x="2023412" y="12192002"/>
                        </a:cubicBezTo>
                        <a:cubicBezTo>
                          <a:pt x="1820885" y="12222008"/>
                          <a:pt x="1603985" y="12148513"/>
                          <a:pt x="1479042" y="12192001"/>
                        </a:cubicBezTo>
                        <a:cubicBezTo>
                          <a:pt x="1354099" y="12235490"/>
                          <a:pt x="1108897" y="12144162"/>
                          <a:pt x="934673" y="12192001"/>
                        </a:cubicBezTo>
                        <a:cubicBezTo>
                          <a:pt x="760449" y="12239840"/>
                          <a:pt x="620014" y="12166991"/>
                          <a:pt x="513556" y="12192001"/>
                        </a:cubicBezTo>
                        <a:cubicBezTo>
                          <a:pt x="407098" y="12217011"/>
                          <a:pt x="189590" y="12187540"/>
                          <a:pt x="0" y="12192001"/>
                        </a:cubicBezTo>
                        <a:cubicBezTo>
                          <a:pt x="-38192" y="12064197"/>
                          <a:pt x="33725" y="11864200"/>
                          <a:pt x="0" y="11733350"/>
                        </a:cubicBezTo>
                        <a:cubicBezTo>
                          <a:pt x="-33725" y="11602500"/>
                          <a:pt x="23654" y="11565202"/>
                          <a:pt x="0" y="11518538"/>
                        </a:cubicBezTo>
                        <a:cubicBezTo>
                          <a:pt x="-23654" y="11471874"/>
                          <a:pt x="18322" y="11235815"/>
                          <a:pt x="0" y="11059887"/>
                        </a:cubicBezTo>
                        <a:cubicBezTo>
                          <a:pt x="-18322" y="10883959"/>
                          <a:pt x="16376" y="10854601"/>
                          <a:pt x="0" y="10723155"/>
                        </a:cubicBezTo>
                        <a:cubicBezTo>
                          <a:pt x="-16376" y="10591709"/>
                          <a:pt x="7461" y="10487250"/>
                          <a:pt x="0" y="10386424"/>
                        </a:cubicBezTo>
                        <a:cubicBezTo>
                          <a:pt x="-7461" y="10285598"/>
                          <a:pt x="21809" y="10170659"/>
                          <a:pt x="0" y="10049692"/>
                        </a:cubicBezTo>
                        <a:cubicBezTo>
                          <a:pt x="-21809" y="9928725"/>
                          <a:pt x="20014" y="9908069"/>
                          <a:pt x="0" y="9834881"/>
                        </a:cubicBezTo>
                        <a:cubicBezTo>
                          <a:pt x="-20014" y="9761693"/>
                          <a:pt x="16517" y="9682747"/>
                          <a:pt x="0" y="9620069"/>
                        </a:cubicBezTo>
                        <a:cubicBezTo>
                          <a:pt x="-16517" y="9557391"/>
                          <a:pt x="18622" y="9068884"/>
                          <a:pt x="0" y="8795658"/>
                        </a:cubicBezTo>
                        <a:cubicBezTo>
                          <a:pt x="-18622" y="8522432"/>
                          <a:pt x="3013" y="8660555"/>
                          <a:pt x="0" y="8580846"/>
                        </a:cubicBezTo>
                        <a:cubicBezTo>
                          <a:pt x="-3013" y="8501137"/>
                          <a:pt x="18358" y="8237312"/>
                          <a:pt x="0" y="8122195"/>
                        </a:cubicBezTo>
                        <a:cubicBezTo>
                          <a:pt x="-18358" y="8007078"/>
                          <a:pt x="6817" y="7775125"/>
                          <a:pt x="0" y="7541623"/>
                        </a:cubicBezTo>
                        <a:cubicBezTo>
                          <a:pt x="-6817" y="7308121"/>
                          <a:pt x="17612" y="7083346"/>
                          <a:pt x="0" y="6717212"/>
                        </a:cubicBezTo>
                        <a:cubicBezTo>
                          <a:pt x="-17612" y="6351078"/>
                          <a:pt x="73821" y="6281746"/>
                          <a:pt x="0" y="5892800"/>
                        </a:cubicBezTo>
                        <a:cubicBezTo>
                          <a:pt x="-73821" y="5503854"/>
                          <a:pt x="40064" y="5672523"/>
                          <a:pt x="0" y="5556069"/>
                        </a:cubicBezTo>
                        <a:cubicBezTo>
                          <a:pt x="-40064" y="5439615"/>
                          <a:pt x="33114" y="5333355"/>
                          <a:pt x="0" y="5219338"/>
                        </a:cubicBezTo>
                        <a:cubicBezTo>
                          <a:pt x="-33114" y="5105321"/>
                          <a:pt x="14062" y="5107558"/>
                          <a:pt x="0" y="5004526"/>
                        </a:cubicBezTo>
                        <a:cubicBezTo>
                          <a:pt x="-14062" y="4901494"/>
                          <a:pt x="36085" y="4447266"/>
                          <a:pt x="0" y="4180115"/>
                        </a:cubicBezTo>
                        <a:cubicBezTo>
                          <a:pt x="-36085" y="3912964"/>
                          <a:pt x="26273" y="3691516"/>
                          <a:pt x="0" y="3477623"/>
                        </a:cubicBezTo>
                        <a:cubicBezTo>
                          <a:pt x="-26273" y="3263730"/>
                          <a:pt x="5739" y="3232135"/>
                          <a:pt x="0" y="3018972"/>
                        </a:cubicBezTo>
                        <a:cubicBezTo>
                          <a:pt x="-5739" y="2805809"/>
                          <a:pt x="64320" y="2720058"/>
                          <a:pt x="0" y="2438400"/>
                        </a:cubicBezTo>
                        <a:cubicBezTo>
                          <a:pt x="-64320" y="2156742"/>
                          <a:pt x="17951" y="1886690"/>
                          <a:pt x="0" y="1735909"/>
                        </a:cubicBezTo>
                        <a:cubicBezTo>
                          <a:pt x="-17951" y="1585128"/>
                          <a:pt x="6815" y="1584347"/>
                          <a:pt x="0" y="1521097"/>
                        </a:cubicBezTo>
                        <a:cubicBezTo>
                          <a:pt x="-6815" y="1457847"/>
                          <a:pt x="41190" y="1107649"/>
                          <a:pt x="0" y="940526"/>
                        </a:cubicBezTo>
                        <a:cubicBezTo>
                          <a:pt x="-41190" y="773403"/>
                          <a:pt x="14035" y="794708"/>
                          <a:pt x="0" y="725714"/>
                        </a:cubicBezTo>
                        <a:cubicBezTo>
                          <a:pt x="-14035" y="656720"/>
                          <a:pt x="4954" y="224700"/>
                          <a:pt x="0" y="0"/>
                        </a:cubicBezTo>
                        <a:close/>
                      </a:path>
                      <a:path w="6162675" h="12192001" stroke="0" extrusionOk="0">
                        <a:moveTo>
                          <a:pt x="0" y="0"/>
                        </a:moveTo>
                        <a:cubicBezTo>
                          <a:pt x="116492" y="-160"/>
                          <a:pt x="311277" y="28328"/>
                          <a:pt x="451930" y="0"/>
                        </a:cubicBezTo>
                        <a:cubicBezTo>
                          <a:pt x="592583" y="-28328"/>
                          <a:pt x="756128" y="28459"/>
                          <a:pt x="903859" y="0"/>
                        </a:cubicBezTo>
                        <a:cubicBezTo>
                          <a:pt x="1051590" y="-28459"/>
                          <a:pt x="1245960" y="61953"/>
                          <a:pt x="1448229" y="0"/>
                        </a:cubicBezTo>
                        <a:cubicBezTo>
                          <a:pt x="1650498" y="-61953"/>
                          <a:pt x="1850382" y="8828"/>
                          <a:pt x="1992599" y="0"/>
                        </a:cubicBezTo>
                        <a:cubicBezTo>
                          <a:pt x="2134816" y="-8828"/>
                          <a:pt x="2326378" y="24478"/>
                          <a:pt x="2444528" y="0"/>
                        </a:cubicBezTo>
                        <a:cubicBezTo>
                          <a:pt x="2562678" y="-24478"/>
                          <a:pt x="2786311" y="31176"/>
                          <a:pt x="3081338" y="0"/>
                        </a:cubicBezTo>
                        <a:cubicBezTo>
                          <a:pt x="4324388" y="-587960"/>
                          <a:pt x="6565138" y="2609711"/>
                          <a:pt x="6162676" y="6096001"/>
                        </a:cubicBezTo>
                        <a:cubicBezTo>
                          <a:pt x="5762280" y="9436395"/>
                          <a:pt x="4782860" y="12147590"/>
                          <a:pt x="3081338" y="12192002"/>
                        </a:cubicBezTo>
                        <a:cubicBezTo>
                          <a:pt x="2966306" y="12195026"/>
                          <a:pt x="2813926" y="12144742"/>
                          <a:pt x="2567782" y="12192002"/>
                        </a:cubicBezTo>
                        <a:cubicBezTo>
                          <a:pt x="2321638" y="12239262"/>
                          <a:pt x="2231625" y="12138673"/>
                          <a:pt x="2023412" y="12192002"/>
                        </a:cubicBezTo>
                        <a:cubicBezTo>
                          <a:pt x="1815199" y="12245331"/>
                          <a:pt x="1639359" y="12178699"/>
                          <a:pt x="1540669" y="12192002"/>
                        </a:cubicBezTo>
                        <a:cubicBezTo>
                          <a:pt x="1441979" y="12205304"/>
                          <a:pt x="1314169" y="12175390"/>
                          <a:pt x="1088739" y="12192001"/>
                        </a:cubicBezTo>
                        <a:cubicBezTo>
                          <a:pt x="863309" y="12208613"/>
                          <a:pt x="767024" y="12140794"/>
                          <a:pt x="575183" y="12192001"/>
                        </a:cubicBezTo>
                        <a:cubicBezTo>
                          <a:pt x="383342" y="12243208"/>
                          <a:pt x="117644" y="12179076"/>
                          <a:pt x="0" y="12192001"/>
                        </a:cubicBezTo>
                        <a:cubicBezTo>
                          <a:pt x="-64185" y="11900697"/>
                          <a:pt x="48440" y="11701397"/>
                          <a:pt x="0" y="11489510"/>
                        </a:cubicBezTo>
                        <a:cubicBezTo>
                          <a:pt x="-48440" y="11277623"/>
                          <a:pt x="151" y="11257120"/>
                          <a:pt x="0" y="11152778"/>
                        </a:cubicBezTo>
                        <a:cubicBezTo>
                          <a:pt x="-151" y="11048436"/>
                          <a:pt x="58284" y="10738525"/>
                          <a:pt x="0" y="10328367"/>
                        </a:cubicBezTo>
                        <a:cubicBezTo>
                          <a:pt x="-58284" y="9918209"/>
                          <a:pt x="27134" y="10033885"/>
                          <a:pt x="0" y="9869715"/>
                        </a:cubicBezTo>
                        <a:cubicBezTo>
                          <a:pt x="-27134" y="9705545"/>
                          <a:pt x="44344" y="9636608"/>
                          <a:pt x="0" y="9411064"/>
                        </a:cubicBezTo>
                        <a:cubicBezTo>
                          <a:pt x="-44344" y="9185520"/>
                          <a:pt x="84242" y="8887054"/>
                          <a:pt x="0" y="8708572"/>
                        </a:cubicBezTo>
                        <a:cubicBezTo>
                          <a:pt x="-84242" y="8530090"/>
                          <a:pt x="19467" y="8298680"/>
                          <a:pt x="0" y="8006081"/>
                        </a:cubicBezTo>
                        <a:cubicBezTo>
                          <a:pt x="-19467" y="7713482"/>
                          <a:pt x="1712" y="7748334"/>
                          <a:pt x="0" y="7547429"/>
                        </a:cubicBezTo>
                        <a:cubicBezTo>
                          <a:pt x="-1712" y="7346524"/>
                          <a:pt x="12183" y="7237857"/>
                          <a:pt x="0" y="6966858"/>
                        </a:cubicBezTo>
                        <a:cubicBezTo>
                          <a:pt x="-12183" y="6695859"/>
                          <a:pt x="124" y="6852279"/>
                          <a:pt x="0" y="6752046"/>
                        </a:cubicBezTo>
                        <a:cubicBezTo>
                          <a:pt x="-124" y="6651813"/>
                          <a:pt x="35421" y="6445991"/>
                          <a:pt x="0" y="6293395"/>
                        </a:cubicBezTo>
                        <a:cubicBezTo>
                          <a:pt x="-35421" y="6140799"/>
                          <a:pt x="4816" y="5867188"/>
                          <a:pt x="0" y="5712823"/>
                        </a:cubicBezTo>
                        <a:cubicBezTo>
                          <a:pt x="-4816" y="5558458"/>
                          <a:pt x="69197" y="5412681"/>
                          <a:pt x="0" y="5132252"/>
                        </a:cubicBezTo>
                        <a:cubicBezTo>
                          <a:pt x="-69197" y="4851823"/>
                          <a:pt x="29601" y="4605157"/>
                          <a:pt x="0" y="4429760"/>
                        </a:cubicBezTo>
                        <a:cubicBezTo>
                          <a:pt x="-29601" y="4254363"/>
                          <a:pt x="10188" y="4110814"/>
                          <a:pt x="0" y="3849189"/>
                        </a:cubicBezTo>
                        <a:cubicBezTo>
                          <a:pt x="-10188" y="3587564"/>
                          <a:pt x="51240" y="3356252"/>
                          <a:pt x="0" y="3024777"/>
                        </a:cubicBezTo>
                        <a:cubicBezTo>
                          <a:pt x="-51240" y="2693302"/>
                          <a:pt x="65736" y="2503881"/>
                          <a:pt x="0" y="2200366"/>
                        </a:cubicBezTo>
                        <a:cubicBezTo>
                          <a:pt x="-65736" y="1896851"/>
                          <a:pt x="22806" y="1909917"/>
                          <a:pt x="0" y="1741714"/>
                        </a:cubicBezTo>
                        <a:cubicBezTo>
                          <a:pt x="-22806" y="1573511"/>
                          <a:pt x="33743" y="1188088"/>
                          <a:pt x="0" y="1039223"/>
                        </a:cubicBezTo>
                        <a:cubicBezTo>
                          <a:pt x="-33743" y="890358"/>
                          <a:pt x="37793" y="783991"/>
                          <a:pt x="0" y="702491"/>
                        </a:cubicBezTo>
                        <a:cubicBezTo>
                          <a:pt x="-37793" y="620991"/>
                          <a:pt x="30911" y="31105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말풍선: 타원형 1">
            <a:extLst>
              <a:ext uri="{FF2B5EF4-FFF2-40B4-BE49-F238E27FC236}">
                <a16:creationId xmlns="" xmlns:a16="http://schemas.microsoft.com/office/drawing/2014/main" id="{BB4A8ADE-EB09-4060-93A2-3B6FFE94F0A8}"/>
              </a:ext>
            </a:extLst>
          </p:cNvPr>
          <p:cNvSpPr/>
          <p:nvPr/>
        </p:nvSpPr>
        <p:spPr>
          <a:xfrm>
            <a:off x="7981267" y="2036627"/>
            <a:ext cx="2638773" cy="1564018"/>
          </a:xfrm>
          <a:custGeom>
            <a:avLst/>
            <a:gdLst>
              <a:gd name="connsiteX0" fmla="*/ 75553 w 2705099"/>
              <a:gd name="connsiteY0" fmla="*/ 1791477 h 1778000"/>
              <a:gd name="connsiteX1" fmla="*/ 259368 w 2705099"/>
              <a:gd name="connsiteY1" fmla="*/ 1412494 h 1778000"/>
              <a:gd name="connsiteX2" fmla="*/ 858708 w 2705099"/>
              <a:gd name="connsiteY2" fmla="*/ 61376 h 1778000"/>
              <a:gd name="connsiteX3" fmla="*/ 2258833 w 2705099"/>
              <a:gd name="connsiteY3" fmla="*/ 229086 h 1778000"/>
              <a:gd name="connsiteX4" fmla="*/ 2028831 w 2705099"/>
              <a:gd name="connsiteY4" fmla="*/ 1658894 h 1778000"/>
              <a:gd name="connsiteX5" fmla="*/ 637328 w 2705099"/>
              <a:gd name="connsiteY5" fmla="*/ 1643538 h 1778000"/>
              <a:gd name="connsiteX6" fmla="*/ 75553 w 2705099"/>
              <a:gd name="connsiteY6" fmla="*/ 1791477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099" h="1778000" fill="none" extrusionOk="0">
                <a:moveTo>
                  <a:pt x="75553" y="1791477"/>
                </a:moveTo>
                <a:cubicBezTo>
                  <a:pt x="114946" y="1651158"/>
                  <a:pt x="261566" y="1489557"/>
                  <a:pt x="259368" y="1412494"/>
                </a:cubicBezTo>
                <a:cubicBezTo>
                  <a:pt x="-147096" y="998196"/>
                  <a:pt x="23486" y="296512"/>
                  <a:pt x="858708" y="61376"/>
                </a:cubicBezTo>
                <a:cubicBezTo>
                  <a:pt x="1380442" y="-48832"/>
                  <a:pt x="1834001" y="-36274"/>
                  <a:pt x="2258833" y="229086"/>
                </a:cubicBezTo>
                <a:cubicBezTo>
                  <a:pt x="2879078" y="664051"/>
                  <a:pt x="2685240" y="1360235"/>
                  <a:pt x="2028831" y="1658894"/>
                </a:cubicBezTo>
                <a:cubicBezTo>
                  <a:pt x="1642562" y="1858017"/>
                  <a:pt x="1051680" y="1782829"/>
                  <a:pt x="637328" y="1643538"/>
                </a:cubicBezTo>
                <a:cubicBezTo>
                  <a:pt x="546688" y="1678990"/>
                  <a:pt x="280490" y="1766153"/>
                  <a:pt x="75553" y="1791477"/>
                </a:cubicBezTo>
                <a:close/>
              </a:path>
              <a:path w="2705099" h="1778000" stroke="0" extrusionOk="0">
                <a:moveTo>
                  <a:pt x="75553" y="1791477"/>
                </a:moveTo>
                <a:cubicBezTo>
                  <a:pt x="116582" y="1747508"/>
                  <a:pt x="205430" y="1448844"/>
                  <a:pt x="259368" y="1412494"/>
                </a:cubicBezTo>
                <a:cubicBezTo>
                  <a:pt x="-317261" y="975782"/>
                  <a:pt x="-13720" y="269696"/>
                  <a:pt x="858708" y="61376"/>
                </a:cubicBezTo>
                <a:cubicBezTo>
                  <a:pt x="1382448" y="-121141"/>
                  <a:pt x="1833869" y="-28830"/>
                  <a:pt x="2258833" y="229086"/>
                </a:cubicBezTo>
                <a:cubicBezTo>
                  <a:pt x="2984103" y="645673"/>
                  <a:pt x="2806069" y="1451835"/>
                  <a:pt x="2028831" y="1658894"/>
                </a:cubicBezTo>
                <a:cubicBezTo>
                  <a:pt x="1594325" y="1837283"/>
                  <a:pt x="1065520" y="1784863"/>
                  <a:pt x="637328" y="1643538"/>
                </a:cubicBezTo>
                <a:cubicBezTo>
                  <a:pt x="453258" y="1737244"/>
                  <a:pt x="142662" y="1728711"/>
                  <a:pt x="75553" y="179147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344479205">
                  <a:prstGeom prst="wedgeEllipseCallout">
                    <a:avLst>
                      <a:gd name="adj1" fmla="val -47207"/>
                      <a:gd name="adj2" fmla="val 5075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후시미</a:t>
            </a:r>
            <a:r>
              <a:rPr lang="ko-KR" altLang="en-US" sz="28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 이나리 신사</a:t>
            </a:r>
            <a:endParaRPr lang="ko-KR" altLang="en-US" sz="28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4" name="그림 3" descr="옷걸이이(가) 표시된 사진&#10;&#10;자동 생성된 설명">
            <a:extLst>
              <a:ext uri="{FF2B5EF4-FFF2-40B4-BE49-F238E27FC236}">
                <a16:creationId xmlns="" xmlns:a16="http://schemas.microsoft.com/office/drawing/2014/main" id="{72783B9E-1C97-422F-B726-22BE702EE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852" y1="15766" x2="51451" y2="74174"/>
                        <a14:backgroundMark x1="22523" y1="5856" x2="22523" y2="13063"/>
                        <a14:backgroundMark x1="16216" y1="10961" x2="32132" y2="12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23" y="2428659"/>
            <a:ext cx="5019675" cy="3346450"/>
          </a:xfrm>
          <a:prstGeom prst="rect">
            <a:avLst/>
          </a:prstGeom>
        </p:spPr>
      </p:pic>
      <p:sp>
        <p:nvSpPr>
          <p:cNvPr id="15" name="말풍선: 타원형 14">
            <a:extLst>
              <a:ext uri="{FF2B5EF4-FFF2-40B4-BE49-F238E27FC236}">
                <a16:creationId xmlns="" xmlns:a16="http://schemas.microsoft.com/office/drawing/2014/main" id="{B7A2E0A3-2276-40A3-95ED-0CEDAD05102A}"/>
              </a:ext>
            </a:extLst>
          </p:cNvPr>
          <p:cNvSpPr/>
          <p:nvPr/>
        </p:nvSpPr>
        <p:spPr>
          <a:xfrm rot="19979475">
            <a:off x="823365" y="3195049"/>
            <a:ext cx="2693897" cy="1544776"/>
          </a:xfrm>
          <a:custGeom>
            <a:avLst/>
            <a:gdLst>
              <a:gd name="connsiteX0" fmla="*/ 3392488 w 3467100"/>
              <a:gd name="connsiteY0" fmla="*/ 2647949 h 2514600"/>
              <a:gd name="connsiteX1" fmla="*/ 2596818 w 3467100"/>
              <a:gd name="connsiteY1" fmla="*/ 2347618 h 2514600"/>
              <a:gd name="connsiteX2" fmla="*/ 689332 w 3467100"/>
              <a:gd name="connsiteY2" fmla="*/ 2260910 h 2514600"/>
              <a:gd name="connsiteX3" fmla="*/ 614732 w 3467100"/>
              <a:gd name="connsiteY3" fmla="*/ 296909 h 2514600"/>
              <a:gd name="connsiteX4" fmla="*/ 2521965 w 3467100"/>
              <a:gd name="connsiteY4" fmla="*/ 137556 h 2514600"/>
              <a:gd name="connsiteX5" fmla="*/ 3097110 w 3467100"/>
              <a:gd name="connsiteY5" fmla="*/ 2033682 h 2514600"/>
              <a:gd name="connsiteX6" fmla="*/ 3392488 w 3467100"/>
              <a:gd name="connsiteY6" fmla="*/ 2647949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67100" h="2514600" fill="none" extrusionOk="0">
                <a:moveTo>
                  <a:pt x="3392488" y="2647949"/>
                </a:moveTo>
                <a:cubicBezTo>
                  <a:pt x="3222851" y="2502926"/>
                  <a:pt x="3004884" y="2430891"/>
                  <a:pt x="2596818" y="2347618"/>
                </a:cubicBezTo>
                <a:cubicBezTo>
                  <a:pt x="2048036" y="2624699"/>
                  <a:pt x="1210928" y="2635693"/>
                  <a:pt x="689332" y="2260910"/>
                </a:cubicBezTo>
                <a:cubicBezTo>
                  <a:pt x="-172072" y="1782696"/>
                  <a:pt x="-316805" y="743948"/>
                  <a:pt x="614732" y="296909"/>
                </a:cubicBezTo>
                <a:cubicBezTo>
                  <a:pt x="1041675" y="23148"/>
                  <a:pt x="1770126" y="-89911"/>
                  <a:pt x="2521965" y="137556"/>
                </a:cubicBezTo>
                <a:cubicBezTo>
                  <a:pt x="3513858" y="512679"/>
                  <a:pt x="3763137" y="1383474"/>
                  <a:pt x="3097110" y="2033682"/>
                </a:cubicBezTo>
                <a:cubicBezTo>
                  <a:pt x="3199428" y="2201069"/>
                  <a:pt x="3362964" y="2542497"/>
                  <a:pt x="3392488" y="2647949"/>
                </a:cubicBezTo>
                <a:close/>
              </a:path>
              <a:path w="3467100" h="2514600" stroke="0" extrusionOk="0">
                <a:moveTo>
                  <a:pt x="3392488" y="2647949"/>
                </a:moveTo>
                <a:cubicBezTo>
                  <a:pt x="3200865" y="2589654"/>
                  <a:pt x="2920605" y="2539329"/>
                  <a:pt x="2596818" y="2347618"/>
                </a:cubicBezTo>
                <a:cubicBezTo>
                  <a:pt x="1935269" y="2635130"/>
                  <a:pt x="1163746" y="2557112"/>
                  <a:pt x="689332" y="2260910"/>
                </a:cubicBezTo>
                <a:cubicBezTo>
                  <a:pt x="-124937" y="1681108"/>
                  <a:pt x="-324571" y="752335"/>
                  <a:pt x="614732" y="296909"/>
                </a:cubicBezTo>
                <a:cubicBezTo>
                  <a:pt x="1209363" y="-12888"/>
                  <a:pt x="1887421" y="-26314"/>
                  <a:pt x="2521965" y="137556"/>
                </a:cubicBezTo>
                <a:cubicBezTo>
                  <a:pt x="3482632" y="578928"/>
                  <a:pt x="3785044" y="1303763"/>
                  <a:pt x="3097110" y="2033682"/>
                </a:cubicBezTo>
                <a:cubicBezTo>
                  <a:pt x="3122137" y="2207552"/>
                  <a:pt x="3221644" y="2419739"/>
                  <a:pt x="3392488" y="264794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344479205">
                  <a:prstGeom prst="wedgeEllipseCallout">
                    <a:avLst>
                      <a:gd name="adj1" fmla="val 47848"/>
                      <a:gd name="adj2" fmla="val 55303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도쿄 </a:t>
            </a:r>
            <a:endParaRPr lang="en-US" altLang="ko-KR" sz="3200" dirty="0" smtClean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  <a:p>
            <a:pPr algn="ctr"/>
            <a:r>
              <a:rPr lang="ko-KR" altLang="en-US" sz="3200" b="1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스카이트리</a:t>
            </a:r>
            <a:endParaRPr lang="ko-KR" altLang="en-US" sz="3200" b="1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17" name="말풍선: 타원형 16">
            <a:extLst>
              <a:ext uri="{FF2B5EF4-FFF2-40B4-BE49-F238E27FC236}">
                <a16:creationId xmlns="" xmlns:a16="http://schemas.microsoft.com/office/drawing/2014/main" id="{2EC3F822-2EAC-4FDC-8959-8F5E59E0C9A0}"/>
              </a:ext>
            </a:extLst>
          </p:cNvPr>
          <p:cNvSpPr/>
          <p:nvPr/>
        </p:nvSpPr>
        <p:spPr>
          <a:xfrm rot="20717001">
            <a:off x="3978474" y="1395448"/>
            <a:ext cx="1647825" cy="1621244"/>
          </a:xfrm>
          <a:custGeom>
            <a:avLst/>
            <a:gdLst>
              <a:gd name="connsiteX0" fmla="*/ 878933 w 1647825"/>
              <a:gd name="connsiteY0" fmla="*/ 2512942 h 1895473"/>
              <a:gd name="connsiteX1" fmla="*/ 699507 w 1647825"/>
              <a:gd name="connsiteY1" fmla="*/ 1884607 h 1895473"/>
              <a:gd name="connsiteX2" fmla="*/ 725 w 1647825"/>
              <a:gd name="connsiteY2" fmla="*/ 907960 h 1895473"/>
              <a:gd name="connsiteX3" fmla="*/ 790326 w 1647825"/>
              <a:gd name="connsiteY3" fmla="*/ 786 h 1895473"/>
              <a:gd name="connsiteX4" fmla="*/ 1643396 w 1647825"/>
              <a:gd name="connsiteY4" fmla="*/ 849598 h 1895473"/>
              <a:gd name="connsiteX5" fmla="*/ 1013670 w 1647825"/>
              <a:gd name="connsiteY5" fmla="*/ 1869994 h 1895473"/>
              <a:gd name="connsiteX6" fmla="*/ 878933 w 1647825"/>
              <a:gd name="connsiteY6" fmla="*/ 2512942 h 1895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7825" h="1895473" fill="none" extrusionOk="0">
                <a:moveTo>
                  <a:pt x="878933" y="2512942"/>
                </a:moveTo>
                <a:cubicBezTo>
                  <a:pt x="830217" y="2372545"/>
                  <a:pt x="766198" y="2134813"/>
                  <a:pt x="699507" y="1884607"/>
                </a:cubicBezTo>
                <a:cubicBezTo>
                  <a:pt x="305504" y="1881311"/>
                  <a:pt x="-32421" y="1377664"/>
                  <a:pt x="725" y="907960"/>
                </a:cubicBezTo>
                <a:cubicBezTo>
                  <a:pt x="-80265" y="382950"/>
                  <a:pt x="339122" y="16005"/>
                  <a:pt x="790326" y="786"/>
                </a:cubicBezTo>
                <a:cubicBezTo>
                  <a:pt x="1268531" y="19483"/>
                  <a:pt x="1679743" y="412935"/>
                  <a:pt x="1643396" y="849598"/>
                </a:cubicBezTo>
                <a:cubicBezTo>
                  <a:pt x="1670362" y="1421850"/>
                  <a:pt x="1329920" y="1714717"/>
                  <a:pt x="1013670" y="1869994"/>
                </a:cubicBezTo>
                <a:cubicBezTo>
                  <a:pt x="949933" y="2099014"/>
                  <a:pt x="935901" y="2319338"/>
                  <a:pt x="878933" y="2512942"/>
                </a:cubicBezTo>
                <a:close/>
              </a:path>
              <a:path w="1647825" h="1895473" stroke="0" extrusionOk="0">
                <a:moveTo>
                  <a:pt x="878933" y="2512942"/>
                </a:moveTo>
                <a:cubicBezTo>
                  <a:pt x="824669" y="2302739"/>
                  <a:pt x="757805" y="2097001"/>
                  <a:pt x="699507" y="1884607"/>
                </a:cubicBezTo>
                <a:cubicBezTo>
                  <a:pt x="253862" y="1780213"/>
                  <a:pt x="-36225" y="1330568"/>
                  <a:pt x="725" y="907960"/>
                </a:cubicBezTo>
                <a:cubicBezTo>
                  <a:pt x="23245" y="435707"/>
                  <a:pt x="315306" y="-33165"/>
                  <a:pt x="790326" y="786"/>
                </a:cubicBezTo>
                <a:cubicBezTo>
                  <a:pt x="1268503" y="-79502"/>
                  <a:pt x="1655610" y="312750"/>
                  <a:pt x="1643396" y="849598"/>
                </a:cubicBezTo>
                <a:cubicBezTo>
                  <a:pt x="1681469" y="1340156"/>
                  <a:pt x="1404132" y="1768076"/>
                  <a:pt x="1013670" y="1869994"/>
                </a:cubicBezTo>
                <a:cubicBezTo>
                  <a:pt x="987792" y="2071689"/>
                  <a:pt x="921571" y="2277164"/>
                  <a:pt x="878933" y="251294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344479205">
                  <a:prstGeom prst="wedgeEllipseCallout">
                    <a:avLst>
                      <a:gd name="adj1" fmla="val 3339"/>
                      <a:gd name="adj2" fmla="val 8257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노가쿠</a:t>
            </a:r>
            <a:endParaRPr lang="ko-KR" altLang="en-US" sz="24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sp>
        <p:nvSpPr>
          <p:cNvPr id="6" name="별: 꼭짓점 5개 5">
            <a:extLst>
              <a:ext uri="{FF2B5EF4-FFF2-40B4-BE49-F238E27FC236}">
                <a16:creationId xmlns="" xmlns:a16="http://schemas.microsoft.com/office/drawing/2014/main" id="{2069FBF0-0593-4AFF-B77D-426387CA2DBB}"/>
              </a:ext>
            </a:extLst>
          </p:cNvPr>
          <p:cNvSpPr/>
          <p:nvPr/>
        </p:nvSpPr>
        <p:spPr>
          <a:xfrm rot="20654507">
            <a:off x="509149" y="1120963"/>
            <a:ext cx="895350" cy="771525"/>
          </a:xfrm>
          <a:custGeom>
            <a:avLst/>
            <a:gdLst>
              <a:gd name="connsiteX0" fmla="*/ 1 w 895350"/>
              <a:gd name="connsiteY0" fmla="*/ 294696 h 771525"/>
              <a:gd name="connsiteX1" fmla="*/ 329639 w 895350"/>
              <a:gd name="connsiteY1" fmla="*/ 279288 h 771525"/>
              <a:gd name="connsiteX2" fmla="*/ 447675 w 895350"/>
              <a:gd name="connsiteY2" fmla="*/ 0 h 771525"/>
              <a:gd name="connsiteX3" fmla="*/ 565711 w 895350"/>
              <a:gd name="connsiteY3" fmla="*/ 279288 h 771525"/>
              <a:gd name="connsiteX4" fmla="*/ 895349 w 895350"/>
              <a:gd name="connsiteY4" fmla="*/ 294696 h 771525"/>
              <a:gd name="connsiteX5" fmla="*/ 638662 w 895350"/>
              <a:gd name="connsiteY5" fmla="*/ 482712 h 771525"/>
              <a:gd name="connsiteX6" fmla="*/ 724353 w 895350"/>
              <a:gd name="connsiteY6" fmla="*/ 771523 h 771525"/>
              <a:gd name="connsiteX7" fmla="*/ 447675 w 895350"/>
              <a:gd name="connsiteY7" fmla="*/ 608436 h 771525"/>
              <a:gd name="connsiteX8" fmla="*/ 170997 w 895350"/>
              <a:gd name="connsiteY8" fmla="*/ 771523 h 771525"/>
              <a:gd name="connsiteX9" fmla="*/ 256688 w 895350"/>
              <a:gd name="connsiteY9" fmla="*/ 482712 h 771525"/>
              <a:gd name="connsiteX10" fmla="*/ 1 w 895350"/>
              <a:gd name="connsiteY10" fmla="*/ 294696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50" h="771525" fill="none" extrusionOk="0">
                <a:moveTo>
                  <a:pt x="1" y="294696"/>
                </a:moveTo>
                <a:cubicBezTo>
                  <a:pt x="98348" y="259208"/>
                  <a:pt x="260317" y="321721"/>
                  <a:pt x="329639" y="279288"/>
                </a:cubicBezTo>
                <a:cubicBezTo>
                  <a:pt x="360878" y="203658"/>
                  <a:pt x="433311" y="125414"/>
                  <a:pt x="447675" y="0"/>
                </a:cubicBezTo>
                <a:cubicBezTo>
                  <a:pt x="525354" y="107181"/>
                  <a:pt x="523405" y="222218"/>
                  <a:pt x="565711" y="279288"/>
                </a:cubicBezTo>
                <a:cubicBezTo>
                  <a:pt x="641911" y="247316"/>
                  <a:pt x="802923" y="318495"/>
                  <a:pt x="895349" y="294696"/>
                </a:cubicBezTo>
                <a:cubicBezTo>
                  <a:pt x="828514" y="347332"/>
                  <a:pt x="741732" y="387963"/>
                  <a:pt x="638662" y="482712"/>
                </a:cubicBezTo>
                <a:cubicBezTo>
                  <a:pt x="695831" y="597796"/>
                  <a:pt x="665028" y="649975"/>
                  <a:pt x="724353" y="771523"/>
                </a:cubicBezTo>
                <a:cubicBezTo>
                  <a:pt x="605759" y="737658"/>
                  <a:pt x="524769" y="651474"/>
                  <a:pt x="447675" y="608436"/>
                </a:cubicBezTo>
                <a:cubicBezTo>
                  <a:pt x="326130" y="702412"/>
                  <a:pt x="257105" y="716597"/>
                  <a:pt x="170997" y="771523"/>
                </a:cubicBezTo>
                <a:cubicBezTo>
                  <a:pt x="183818" y="687985"/>
                  <a:pt x="220956" y="605768"/>
                  <a:pt x="256688" y="482712"/>
                </a:cubicBezTo>
                <a:cubicBezTo>
                  <a:pt x="170378" y="435581"/>
                  <a:pt x="112218" y="373510"/>
                  <a:pt x="1" y="294696"/>
                </a:cubicBezTo>
                <a:close/>
              </a:path>
              <a:path w="895350" h="771525" stroke="0" extrusionOk="0">
                <a:moveTo>
                  <a:pt x="1" y="294696"/>
                </a:moveTo>
                <a:cubicBezTo>
                  <a:pt x="143685" y="286249"/>
                  <a:pt x="202371" y="318697"/>
                  <a:pt x="329639" y="279288"/>
                </a:cubicBezTo>
                <a:cubicBezTo>
                  <a:pt x="341662" y="210051"/>
                  <a:pt x="422640" y="126821"/>
                  <a:pt x="447675" y="0"/>
                </a:cubicBezTo>
                <a:cubicBezTo>
                  <a:pt x="532375" y="117047"/>
                  <a:pt x="485886" y="161643"/>
                  <a:pt x="565711" y="279288"/>
                </a:cubicBezTo>
                <a:cubicBezTo>
                  <a:pt x="656451" y="247418"/>
                  <a:pt x="809953" y="323670"/>
                  <a:pt x="895349" y="294696"/>
                </a:cubicBezTo>
                <a:cubicBezTo>
                  <a:pt x="822801" y="348598"/>
                  <a:pt x="673984" y="411308"/>
                  <a:pt x="638662" y="482712"/>
                </a:cubicBezTo>
                <a:cubicBezTo>
                  <a:pt x="683395" y="622771"/>
                  <a:pt x="697076" y="695131"/>
                  <a:pt x="724353" y="771523"/>
                </a:cubicBezTo>
                <a:cubicBezTo>
                  <a:pt x="641816" y="742456"/>
                  <a:pt x="564356" y="669357"/>
                  <a:pt x="447675" y="608436"/>
                </a:cubicBezTo>
                <a:cubicBezTo>
                  <a:pt x="386191" y="685572"/>
                  <a:pt x="275388" y="678475"/>
                  <a:pt x="170997" y="771523"/>
                </a:cubicBezTo>
                <a:cubicBezTo>
                  <a:pt x="204629" y="634745"/>
                  <a:pt x="245913" y="597181"/>
                  <a:pt x="256688" y="482712"/>
                </a:cubicBezTo>
                <a:cubicBezTo>
                  <a:pt x="141388" y="436967"/>
                  <a:pt x="99050" y="343553"/>
                  <a:pt x="1" y="294696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별: 꼭짓점 5개 21">
            <a:extLst>
              <a:ext uri="{FF2B5EF4-FFF2-40B4-BE49-F238E27FC236}">
                <a16:creationId xmlns="" xmlns:a16="http://schemas.microsoft.com/office/drawing/2014/main" id="{0261B299-2531-4F7E-9417-A622E453A626}"/>
              </a:ext>
            </a:extLst>
          </p:cNvPr>
          <p:cNvSpPr/>
          <p:nvPr/>
        </p:nvSpPr>
        <p:spPr>
          <a:xfrm rot="1343556">
            <a:off x="11011042" y="1133244"/>
            <a:ext cx="895350" cy="771525"/>
          </a:xfrm>
          <a:custGeom>
            <a:avLst/>
            <a:gdLst>
              <a:gd name="connsiteX0" fmla="*/ 1 w 895350"/>
              <a:gd name="connsiteY0" fmla="*/ 294696 h 771525"/>
              <a:gd name="connsiteX1" fmla="*/ 329639 w 895350"/>
              <a:gd name="connsiteY1" fmla="*/ 279288 h 771525"/>
              <a:gd name="connsiteX2" fmla="*/ 447675 w 895350"/>
              <a:gd name="connsiteY2" fmla="*/ 0 h 771525"/>
              <a:gd name="connsiteX3" fmla="*/ 565711 w 895350"/>
              <a:gd name="connsiteY3" fmla="*/ 279288 h 771525"/>
              <a:gd name="connsiteX4" fmla="*/ 895349 w 895350"/>
              <a:gd name="connsiteY4" fmla="*/ 294696 h 771525"/>
              <a:gd name="connsiteX5" fmla="*/ 638662 w 895350"/>
              <a:gd name="connsiteY5" fmla="*/ 482712 h 771525"/>
              <a:gd name="connsiteX6" fmla="*/ 724353 w 895350"/>
              <a:gd name="connsiteY6" fmla="*/ 771523 h 771525"/>
              <a:gd name="connsiteX7" fmla="*/ 447675 w 895350"/>
              <a:gd name="connsiteY7" fmla="*/ 608436 h 771525"/>
              <a:gd name="connsiteX8" fmla="*/ 170997 w 895350"/>
              <a:gd name="connsiteY8" fmla="*/ 771523 h 771525"/>
              <a:gd name="connsiteX9" fmla="*/ 256688 w 895350"/>
              <a:gd name="connsiteY9" fmla="*/ 482712 h 771525"/>
              <a:gd name="connsiteX10" fmla="*/ 1 w 895350"/>
              <a:gd name="connsiteY10" fmla="*/ 294696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50" h="771525" fill="none" extrusionOk="0">
                <a:moveTo>
                  <a:pt x="1" y="294696"/>
                </a:moveTo>
                <a:cubicBezTo>
                  <a:pt x="98348" y="259208"/>
                  <a:pt x="260317" y="321721"/>
                  <a:pt x="329639" y="279288"/>
                </a:cubicBezTo>
                <a:cubicBezTo>
                  <a:pt x="360878" y="203658"/>
                  <a:pt x="433311" y="125414"/>
                  <a:pt x="447675" y="0"/>
                </a:cubicBezTo>
                <a:cubicBezTo>
                  <a:pt x="525354" y="107181"/>
                  <a:pt x="523405" y="222218"/>
                  <a:pt x="565711" y="279288"/>
                </a:cubicBezTo>
                <a:cubicBezTo>
                  <a:pt x="641911" y="247316"/>
                  <a:pt x="802923" y="318495"/>
                  <a:pt x="895349" y="294696"/>
                </a:cubicBezTo>
                <a:cubicBezTo>
                  <a:pt x="828514" y="347332"/>
                  <a:pt x="741732" y="387963"/>
                  <a:pt x="638662" y="482712"/>
                </a:cubicBezTo>
                <a:cubicBezTo>
                  <a:pt x="695831" y="597796"/>
                  <a:pt x="665028" y="649975"/>
                  <a:pt x="724353" y="771523"/>
                </a:cubicBezTo>
                <a:cubicBezTo>
                  <a:pt x="605759" y="737658"/>
                  <a:pt x="524769" y="651474"/>
                  <a:pt x="447675" y="608436"/>
                </a:cubicBezTo>
                <a:cubicBezTo>
                  <a:pt x="326130" y="702412"/>
                  <a:pt x="257105" y="716597"/>
                  <a:pt x="170997" y="771523"/>
                </a:cubicBezTo>
                <a:cubicBezTo>
                  <a:pt x="183818" y="687985"/>
                  <a:pt x="220956" y="605768"/>
                  <a:pt x="256688" y="482712"/>
                </a:cubicBezTo>
                <a:cubicBezTo>
                  <a:pt x="170378" y="435581"/>
                  <a:pt x="112218" y="373510"/>
                  <a:pt x="1" y="294696"/>
                </a:cubicBezTo>
                <a:close/>
              </a:path>
              <a:path w="895350" h="771525" stroke="0" extrusionOk="0">
                <a:moveTo>
                  <a:pt x="1" y="294696"/>
                </a:moveTo>
                <a:cubicBezTo>
                  <a:pt x="143685" y="286249"/>
                  <a:pt x="202371" y="318697"/>
                  <a:pt x="329639" y="279288"/>
                </a:cubicBezTo>
                <a:cubicBezTo>
                  <a:pt x="341662" y="210051"/>
                  <a:pt x="422640" y="126821"/>
                  <a:pt x="447675" y="0"/>
                </a:cubicBezTo>
                <a:cubicBezTo>
                  <a:pt x="532375" y="117047"/>
                  <a:pt x="485886" y="161643"/>
                  <a:pt x="565711" y="279288"/>
                </a:cubicBezTo>
                <a:cubicBezTo>
                  <a:pt x="656451" y="247418"/>
                  <a:pt x="809953" y="323670"/>
                  <a:pt x="895349" y="294696"/>
                </a:cubicBezTo>
                <a:cubicBezTo>
                  <a:pt x="822801" y="348598"/>
                  <a:pt x="673984" y="411308"/>
                  <a:pt x="638662" y="482712"/>
                </a:cubicBezTo>
                <a:cubicBezTo>
                  <a:pt x="683395" y="622771"/>
                  <a:pt x="697076" y="695131"/>
                  <a:pt x="724353" y="771523"/>
                </a:cubicBezTo>
                <a:cubicBezTo>
                  <a:pt x="641816" y="742456"/>
                  <a:pt x="564356" y="669357"/>
                  <a:pt x="447675" y="608436"/>
                </a:cubicBezTo>
                <a:cubicBezTo>
                  <a:pt x="386191" y="685572"/>
                  <a:pt x="275388" y="678475"/>
                  <a:pt x="170997" y="771523"/>
                </a:cubicBezTo>
                <a:cubicBezTo>
                  <a:pt x="204629" y="634745"/>
                  <a:pt x="245913" y="597181"/>
                  <a:pt x="256688" y="482712"/>
                </a:cubicBezTo>
                <a:cubicBezTo>
                  <a:pt x="141388" y="436967"/>
                  <a:pt x="99050" y="343553"/>
                  <a:pt x="1" y="294696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별: 꼭짓점 5개 22">
            <a:extLst>
              <a:ext uri="{FF2B5EF4-FFF2-40B4-BE49-F238E27FC236}">
                <a16:creationId xmlns="" xmlns:a16="http://schemas.microsoft.com/office/drawing/2014/main" id="{02CC8F2B-4D41-48F0-8A9F-E5A131FA8591}"/>
              </a:ext>
            </a:extLst>
          </p:cNvPr>
          <p:cNvSpPr/>
          <p:nvPr/>
        </p:nvSpPr>
        <p:spPr>
          <a:xfrm rot="20654507">
            <a:off x="2789854" y="474607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별: 꼭짓점 5개 23">
            <a:extLst>
              <a:ext uri="{FF2B5EF4-FFF2-40B4-BE49-F238E27FC236}">
                <a16:creationId xmlns="" xmlns:a16="http://schemas.microsoft.com/office/drawing/2014/main" id="{B958B13D-0562-49D3-803E-8A74B5EDE0B3}"/>
              </a:ext>
            </a:extLst>
          </p:cNvPr>
          <p:cNvSpPr/>
          <p:nvPr/>
        </p:nvSpPr>
        <p:spPr>
          <a:xfrm rot="20654507">
            <a:off x="9636750" y="366127"/>
            <a:ext cx="895350" cy="771525"/>
          </a:xfrm>
          <a:custGeom>
            <a:avLst/>
            <a:gdLst>
              <a:gd name="connsiteX0" fmla="*/ 1 w 895350"/>
              <a:gd name="connsiteY0" fmla="*/ 294696 h 771525"/>
              <a:gd name="connsiteX1" fmla="*/ 329639 w 895350"/>
              <a:gd name="connsiteY1" fmla="*/ 279288 h 771525"/>
              <a:gd name="connsiteX2" fmla="*/ 447675 w 895350"/>
              <a:gd name="connsiteY2" fmla="*/ 0 h 771525"/>
              <a:gd name="connsiteX3" fmla="*/ 565711 w 895350"/>
              <a:gd name="connsiteY3" fmla="*/ 279288 h 771525"/>
              <a:gd name="connsiteX4" fmla="*/ 895349 w 895350"/>
              <a:gd name="connsiteY4" fmla="*/ 294696 h 771525"/>
              <a:gd name="connsiteX5" fmla="*/ 638662 w 895350"/>
              <a:gd name="connsiteY5" fmla="*/ 482712 h 771525"/>
              <a:gd name="connsiteX6" fmla="*/ 724353 w 895350"/>
              <a:gd name="connsiteY6" fmla="*/ 771523 h 771525"/>
              <a:gd name="connsiteX7" fmla="*/ 447675 w 895350"/>
              <a:gd name="connsiteY7" fmla="*/ 608436 h 771525"/>
              <a:gd name="connsiteX8" fmla="*/ 170997 w 895350"/>
              <a:gd name="connsiteY8" fmla="*/ 771523 h 771525"/>
              <a:gd name="connsiteX9" fmla="*/ 256688 w 895350"/>
              <a:gd name="connsiteY9" fmla="*/ 482712 h 771525"/>
              <a:gd name="connsiteX10" fmla="*/ 1 w 895350"/>
              <a:gd name="connsiteY10" fmla="*/ 294696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5350" h="771525" fill="none" extrusionOk="0">
                <a:moveTo>
                  <a:pt x="1" y="294696"/>
                </a:moveTo>
                <a:cubicBezTo>
                  <a:pt x="98348" y="259208"/>
                  <a:pt x="260317" y="321721"/>
                  <a:pt x="329639" y="279288"/>
                </a:cubicBezTo>
                <a:cubicBezTo>
                  <a:pt x="360878" y="203658"/>
                  <a:pt x="433311" y="125414"/>
                  <a:pt x="447675" y="0"/>
                </a:cubicBezTo>
                <a:cubicBezTo>
                  <a:pt x="525354" y="107181"/>
                  <a:pt x="523405" y="222218"/>
                  <a:pt x="565711" y="279288"/>
                </a:cubicBezTo>
                <a:cubicBezTo>
                  <a:pt x="641911" y="247316"/>
                  <a:pt x="802923" y="318495"/>
                  <a:pt x="895349" y="294696"/>
                </a:cubicBezTo>
                <a:cubicBezTo>
                  <a:pt x="828514" y="347332"/>
                  <a:pt x="741732" y="387963"/>
                  <a:pt x="638662" y="482712"/>
                </a:cubicBezTo>
                <a:cubicBezTo>
                  <a:pt x="695831" y="597796"/>
                  <a:pt x="665028" y="649975"/>
                  <a:pt x="724353" y="771523"/>
                </a:cubicBezTo>
                <a:cubicBezTo>
                  <a:pt x="605759" y="737658"/>
                  <a:pt x="524769" y="651474"/>
                  <a:pt x="447675" y="608436"/>
                </a:cubicBezTo>
                <a:cubicBezTo>
                  <a:pt x="326130" y="702412"/>
                  <a:pt x="257105" y="716597"/>
                  <a:pt x="170997" y="771523"/>
                </a:cubicBezTo>
                <a:cubicBezTo>
                  <a:pt x="183818" y="687985"/>
                  <a:pt x="220956" y="605768"/>
                  <a:pt x="256688" y="482712"/>
                </a:cubicBezTo>
                <a:cubicBezTo>
                  <a:pt x="170378" y="435581"/>
                  <a:pt x="112218" y="373510"/>
                  <a:pt x="1" y="294696"/>
                </a:cubicBezTo>
                <a:close/>
              </a:path>
              <a:path w="895350" h="771525" stroke="0" extrusionOk="0">
                <a:moveTo>
                  <a:pt x="1" y="294696"/>
                </a:moveTo>
                <a:cubicBezTo>
                  <a:pt x="143685" y="286249"/>
                  <a:pt x="202371" y="318697"/>
                  <a:pt x="329639" y="279288"/>
                </a:cubicBezTo>
                <a:cubicBezTo>
                  <a:pt x="341662" y="210051"/>
                  <a:pt x="422640" y="126821"/>
                  <a:pt x="447675" y="0"/>
                </a:cubicBezTo>
                <a:cubicBezTo>
                  <a:pt x="532375" y="117047"/>
                  <a:pt x="485886" y="161643"/>
                  <a:pt x="565711" y="279288"/>
                </a:cubicBezTo>
                <a:cubicBezTo>
                  <a:pt x="656451" y="247418"/>
                  <a:pt x="809953" y="323670"/>
                  <a:pt x="895349" y="294696"/>
                </a:cubicBezTo>
                <a:cubicBezTo>
                  <a:pt x="822801" y="348598"/>
                  <a:pt x="673984" y="411308"/>
                  <a:pt x="638662" y="482712"/>
                </a:cubicBezTo>
                <a:cubicBezTo>
                  <a:pt x="683395" y="622771"/>
                  <a:pt x="697076" y="695131"/>
                  <a:pt x="724353" y="771523"/>
                </a:cubicBezTo>
                <a:cubicBezTo>
                  <a:pt x="641816" y="742456"/>
                  <a:pt x="564356" y="669357"/>
                  <a:pt x="447675" y="608436"/>
                </a:cubicBezTo>
                <a:cubicBezTo>
                  <a:pt x="386191" y="685572"/>
                  <a:pt x="275388" y="678475"/>
                  <a:pt x="170997" y="771523"/>
                </a:cubicBezTo>
                <a:cubicBezTo>
                  <a:pt x="204629" y="634745"/>
                  <a:pt x="245913" y="597181"/>
                  <a:pt x="256688" y="482712"/>
                </a:cubicBezTo>
                <a:cubicBezTo>
                  <a:pt x="141388" y="436967"/>
                  <a:pt x="99050" y="343553"/>
                  <a:pt x="1" y="294696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별: 꼭짓점 5개 24">
            <a:extLst>
              <a:ext uri="{FF2B5EF4-FFF2-40B4-BE49-F238E27FC236}">
                <a16:creationId xmlns="" xmlns:a16="http://schemas.microsoft.com/office/drawing/2014/main" id="{10296A73-9257-4002-87DE-9393C8F9F3E5}"/>
              </a:ext>
            </a:extLst>
          </p:cNvPr>
          <p:cNvSpPr/>
          <p:nvPr/>
        </p:nvSpPr>
        <p:spPr>
          <a:xfrm rot="794006">
            <a:off x="4863908" y="239887"/>
            <a:ext cx="666245" cy="614772"/>
          </a:xfrm>
          <a:custGeom>
            <a:avLst/>
            <a:gdLst>
              <a:gd name="connsiteX0" fmla="*/ 1 w 666245"/>
              <a:gd name="connsiteY0" fmla="*/ 234821 h 614772"/>
              <a:gd name="connsiteX1" fmla="*/ 245290 w 666245"/>
              <a:gd name="connsiteY1" fmla="*/ 222545 h 614772"/>
              <a:gd name="connsiteX2" fmla="*/ 333123 w 666245"/>
              <a:gd name="connsiteY2" fmla="*/ 0 h 614772"/>
              <a:gd name="connsiteX3" fmla="*/ 420955 w 666245"/>
              <a:gd name="connsiteY3" fmla="*/ 222545 h 614772"/>
              <a:gd name="connsiteX4" fmla="*/ 666244 w 666245"/>
              <a:gd name="connsiteY4" fmla="*/ 234821 h 614772"/>
              <a:gd name="connsiteX5" fmla="*/ 475239 w 666245"/>
              <a:gd name="connsiteY5" fmla="*/ 384638 h 614772"/>
              <a:gd name="connsiteX6" fmla="*/ 539003 w 666245"/>
              <a:gd name="connsiteY6" fmla="*/ 614770 h 614772"/>
              <a:gd name="connsiteX7" fmla="*/ 333123 w 666245"/>
              <a:gd name="connsiteY7" fmla="*/ 484818 h 614772"/>
              <a:gd name="connsiteX8" fmla="*/ 127242 w 666245"/>
              <a:gd name="connsiteY8" fmla="*/ 614770 h 614772"/>
              <a:gd name="connsiteX9" fmla="*/ 191006 w 666245"/>
              <a:gd name="connsiteY9" fmla="*/ 384638 h 614772"/>
              <a:gd name="connsiteX10" fmla="*/ 1 w 666245"/>
              <a:gd name="connsiteY10" fmla="*/ 234821 h 61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245" h="614772" fill="none" extrusionOk="0">
                <a:moveTo>
                  <a:pt x="1" y="234821"/>
                </a:moveTo>
                <a:cubicBezTo>
                  <a:pt x="62996" y="225720"/>
                  <a:pt x="161598" y="230590"/>
                  <a:pt x="245290" y="222545"/>
                </a:cubicBezTo>
                <a:cubicBezTo>
                  <a:pt x="251618" y="138819"/>
                  <a:pt x="319522" y="51175"/>
                  <a:pt x="333123" y="0"/>
                </a:cubicBezTo>
                <a:cubicBezTo>
                  <a:pt x="363891" y="51887"/>
                  <a:pt x="372761" y="152225"/>
                  <a:pt x="420955" y="222545"/>
                </a:cubicBezTo>
                <a:cubicBezTo>
                  <a:pt x="519794" y="209631"/>
                  <a:pt x="549326" y="257372"/>
                  <a:pt x="666244" y="234821"/>
                </a:cubicBezTo>
                <a:cubicBezTo>
                  <a:pt x="628866" y="298166"/>
                  <a:pt x="554550" y="298532"/>
                  <a:pt x="475239" y="384638"/>
                </a:cubicBezTo>
                <a:cubicBezTo>
                  <a:pt x="521453" y="459367"/>
                  <a:pt x="488554" y="533602"/>
                  <a:pt x="539003" y="614770"/>
                </a:cubicBezTo>
                <a:cubicBezTo>
                  <a:pt x="438163" y="561071"/>
                  <a:pt x="428518" y="537629"/>
                  <a:pt x="333123" y="484818"/>
                </a:cubicBezTo>
                <a:cubicBezTo>
                  <a:pt x="300522" y="525352"/>
                  <a:pt x="193670" y="558804"/>
                  <a:pt x="127242" y="614770"/>
                </a:cubicBezTo>
                <a:cubicBezTo>
                  <a:pt x="131444" y="542529"/>
                  <a:pt x="187577" y="463483"/>
                  <a:pt x="191006" y="384638"/>
                </a:cubicBezTo>
                <a:cubicBezTo>
                  <a:pt x="114797" y="331723"/>
                  <a:pt x="64815" y="280143"/>
                  <a:pt x="1" y="234821"/>
                </a:cubicBezTo>
                <a:close/>
              </a:path>
              <a:path w="666245" h="614772" stroke="0" extrusionOk="0">
                <a:moveTo>
                  <a:pt x="1" y="234821"/>
                </a:moveTo>
                <a:cubicBezTo>
                  <a:pt x="93880" y="210748"/>
                  <a:pt x="182355" y="248793"/>
                  <a:pt x="245290" y="222545"/>
                </a:cubicBezTo>
                <a:cubicBezTo>
                  <a:pt x="251381" y="151107"/>
                  <a:pt x="326219" y="83347"/>
                  <a:pt x="333123" y="0"/>
                </a:cubicBezTo>
                <a:cubicBezTo>
                  <a:pt x="383025" y="51152"/>
                  <a:pt x="356771" y="127404"/>
                  <a:pt x="420955" y="222545"/>
                </a:cubicBezTo>
                <a:cubicBezTo>
                  <a:pt x="487743" y="214488"/>
                  <a:pt x="615587" y="254932"/>
                  <a:pt x="666244" y="234821"/>
                </a:cubicBezTo>
                <a:cubicBezTo>
                  <a:pt x="597583" y="320585"/>
                  <a:pt x="539201" y="318620"/>
                  <a:pt x="475239" y="384638"/>
                </a:cubicBezTo>
                <a:cubicBezTo>
                  <a:pt x="528902" y="490481"/>
                  <a:pt x="499785" y="541806"/>
                  <a:pt x="539003" y="614770"/>
                </a:cubicBezTo>
                <a:cubicBezTo>
                  <a:pt x="444772" y="559324"/>
                  <a:pt x="431497" y="537848"/>
                  <a:pt x="333123" y="484818"/>
                </a:cubicBezTo>
                <a:cubicBezTo>
                  <a:pt x="290069" y="513010"/>
                  <a:pt x="209571" y="549734"/>
                  <a:pt x="127242" y="614770"/>
                </a:cubicBezTo>
                <a:cubicBezTo>
                  <a:pt x="131939" y="516733"/>
                  <a:pt x="169738" y="493532"/>
                  <a:pt x="191006" y="384638"/>
                </a:cubicBezTo>
                <a:cubicBezTo>
                  <a:pt x="88232" y="324892"/>
                  <a:pt x="97083" y="297072"/>
                  <a:pt x="1" y="234821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별: 꼭짓점 5개 28">
            <a:extLst>
              <a:ext uri="{FF2B5EF4-FFF2-40B4-BE49-F238E27FC236}">
                <a16:creationId xmlns="" xmlns:a16="http://schemas.microsoft.com/office/drawing/2014/main" id="{C0350365-91A4-4BEE-84E8-425AE5644E4A}"/>
              </a:ext>
            </a:extLst>
          </p:cNvPr>
          <p:cNvSpPr/>
          <p:nvPr/>
        </p:nvSpPr>
        <p:spPr>
          <a:xfrm rot="20654507">
            <a:off x="1279870" y="276027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별: 꼭짓점 5개 34">
            <a:extLst>
              <a:ext uri="{FF2B5EF4-FFF2-40B4-BE49-F238E27FC236}">
                <a16:creationId xmlns="" xmlns:a16="http://schemas.microsoft.com/office/drawing/2014/main" id="{0F5AAC61-EE14-4DB7-8138-F6E103F4E3E0}"/>
              </a:ext>
            </a:extLst>
          </p:cNvPr>
          <p:cNvSpPr/>
          <p:nvPr/>
        </p:nvSpPr>
        <p:spPr>
          <a:xfrm rot="575394">
            <a:off x="8440927" y="507156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별: 꼭짓점 5개 35">
            <a:extLst>
              <a:ext uri="{FF2B5EF4-FFF2-40B4-BE49-F238E27FC236}">
                <a16:creationId xmlns="" xmlns:a16="http://schemas.microsoft.com/office/drawing/2014/main" id="{EEF3953C-D201-428B-83D5-558D3944AB30}"/>
              </a:ext>
            </a:extLst>
          </p:cNvPr>
          <p:cNvSpPr/>
          <p:nvPr/>
        </p:nvSpPr>
        <p:spPr>
          <a:xfrm rot="575394">
            <a:off x="7167246" y="210011"/>
            <a:ext cx="752827" cy="590339"/>
          </a:xfrm>
          <a:custGeom>
            <a:avLst/>
            <a:gdLst>
              <a:gd name="connsiteX0" fmla="*/ 1 w 752827"/>
              <a:gd name="connsiteY0" fmla="*/ 225489 h 590339"/>
              <a:gd name="connsiteX1" fmla="*/ 277166 w 752827"/>
              <a:gd name="connsiteY1" fmla="*/ 213700 h 590339"/>
              <a:gd name="connsiteX2" fmla="*/ 376414 w 752827"/>
              <a:gd name="connsiteY2" fmla="*/ 0 h 590339"/>
              <a:gd name="connsiteX3" fmla="*/ 475661 w 752827"/>
              <a:gd name="connsiteY3" fmla="*/ 213700 h 590339"/>
              <a:gd name="connsiteX4" fmla="*/ 752826 w 752827"/>
              <a:gd name="connsiteY4" fmla="*/ 225489 h 590339"/>
              <a:gd name="connsiteX5" fmla="*/ 536999 w 752827"/>
              <a:gd name="connsiteY5" fmla="*/ 369352 h 590339"/>
              <a:gd name="connsiteX6" fmla="*/ 609049 w 752827"/>
              <a:gd name="connsiteY6" fmla="*/ 590338 h 590339"/>
              <a:gd name="connsiteX7" fmla="*/ 376414 w 752827"/>
              <a:gd name="connsiteY7" fmla="*/ 465550 h 590339"/>
              <a:gd name="connsiteX8" fmla="*/ 143778 w 752827"/>
              <a:gd name="connsiteY8" fmla="*/ 590338 h 590339"/>
              <a:gd name="connsiteX9" fmla="*/ 215828 w 752827"/>
              <a:gd name="connsiteY9" fmla="*/ 369352 h 590339"/>
              <a:gd name="connsiteX10" fmla="*/ 1 w 752827"/>
              <a:gd name="connsiteY10" fmla="*/ 225489 h 59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2827" h="590339" fill="none" extrusionOk="0">
                <a:moveTo>
                  <a:pt x="1" y="225489"/>
                </a:moveTo>
                <a:cubicBezTo>
                  <a:pt x="67520" y="204167"/>
                  <a:pt x="219174" y="248474"/>
                  <a:pt x="277166" y="213700"/>
                </a:cubicBezTo>
                <a:cubicBezTo>
                  <a:pt x="294589" y="154083"/>
                  <a:pt x="359419" y="55195"/>
                  <a:pt x="376414" y="0"/>
                </a:cubicBezTo>
                <a:cubicBezTo>
                  <a:pt x="427202" y="105147"/>
                  <a:pt x="454468" y="170001"/>
                  <a:pt x="475661" y="213700"/>
                </a:cubicBezTo>
                <a:cubicBezTo>
                  <a:pt x="577158" y="215261"/>
                  <a:pt x="693352" y="248668"/>
                  <a:pt x="752826" y="225489"/>
                </a:cubicBezTo>
                <a:cubicBezTo>
                  <a:pt x="658250" y="294047"/>
                  <a:pt x="628022" y="274008"/>
                  <a:pt x="536999" y="369352"/>
                </a:cubicBezTo>
                <a:cubicBezTo>
                  <a:pt x="575642" y="475505"/>
                  <a:pt x="582386" y="510964"/>
                  <a:pt x="609049" y="590338"/>
                </a:cubicBezTo>
                <a:cubicBezTo>
                  <a:pt x="534634" y="564727"/>
                  <a:pt x="484185" y="510303"/>
                  <a:pt x="376414" y="465550"/>
                </a:cubicBezTo>
                <a:cubicBezTo>
                  <a:pt x="289881" y="546359"/>
                  <a:pt x="228784" y="525803"/>
                  <a:pt x="143778" y="590338"/>
                </a:cubicBezTo>
                <a:cubicBezTo>
                  <a:pt x="142760" y="539793"/>
                  <a:pt x="208440" y="443131"/>
                  <a:pt x="215828" y="369352"/>
                </a:cubicBezTo>
                <a:cubicBezTo>
                  <a:pt x="106341" y="325080"/>
                  <a:pt x="55779" y="247116"/>
                  <a:pt x="1" y="225489"/>
                </a:cubicBezTo>
                <a:close/>
              </a:path>
              <a:path w="752827" h="590339" stroke="0" extrusionOk="0">
                <a:moveTo>
                  <a:pt x="1" y="225489"/>
                </a:moveTo>
                <a:cubicBezTo>
                  <a:pt x="83536" y="203724"/>
                  <a:pt x="154002" y="220808"/>
                  <a:pt x="277166" y="213700"/>
                </a:cubicBezTo>
                <a:cubicBezTo>
                  <a:pt x="289412" y="149967"/>
                  <a:pt x="340719" y="110138"/>
                  <a:pt x="376414" y="0"/>
                </a:cubicBezTo>
                <a:cubicBezTo>
                  <a:pt x="427653" y="100106"/>
                  <a:pt x="417931" y="149629"/>
                  <a:pt x="475661" y="213700"/>
                </a:cubicBezTo>
                <a:cubicBezTo>
                  <a:pt x="577389" y="206023"/>
                  <a:pt x="672395" y="229446"/>
                  <a:pt x="752826" y="225489"/>
                </a:cubicBezTo>
                <a:cubicBezTo>
                  <a:pt x="660150" y="303850"/>
                  <a:pt x="622560" y="297403"/>
                  <a:pt x="536999" y="369352"/>
                </a:cubicBezTo>
                <a:cubicBezTo>
                  <a:pt x="566715" y="421294"/>
                  <a:pt x="585652" y="531292"/>
                  <a:pt x="609049" y="590338"/>
                </a:cubicBezTo>
                <a:cubicBezTo>
                  <a:pt x="505904" y="556262"/>
                  <a:pt x="494196" y="513535"/>
                  <a:pt x="376414" y="465550"/>
                </a:cubicBezTo>
                <a:cubicBezTo>
                  <a:pt x="292247" y="514048"/>
                  <a:pt x="237448" y="532908"/>
                  <a:pt x="143778" y="590338"/>
                </a:cubicBezTo>
                <a:cubicBezTo>
                  <a:pt x="160417" y="480027"/>
                  <a:pt x="201053" y="479153"/>
                  <a:pt x="215828" y="369352"/>
                </a:cubicBezTo>
                <a:cubicBezTo>
                  <a:pt x="157051" y="333074"/>
                  <a:pt x="110441" y="279474"/>
                  <a:pt x="1" y="225489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632025885">
                  <a:prstGeom prst="star5">
                    <a:avLst>
                      <a:gd name="adj" fmla="val 21331"/>
                      <a:gd name="hf" fmla="val 105146"/>
                      <a:gd name="vf" fmla="val 11055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달 6">
            <a:extLst>
              <a:ext uri="{FF2B5EF4-FFF2-40B4-BE49-F238E27FC236}">
                <a16:creationId xmlns="" xmlns:a16="http://schemas.microsoft.com/office/drawing/2014/main" id="{7A033986-2F20-4218-8AFE-39EE5FEFF5A2}"/>
              </a:ext>
            </a:extLst>
          </p:cNvPr>
          <p:cNvSpPr/>
          <p:nvPr/>
        </p:nvSpPr>
        <p:spPr>
          <a:xfrm>
            <a:off x="6101462" y="151427"/>
            <a:ext cx="550181" cy="924435"/>
          </a:xfrm>
          <a:custGeom>
            <a:avLst/>
            <a:gdLst>
              <a:gd name="connsiteX0" fmla="*/ 550181 w 550181"/>
              <a:gd name="connsiteY0" fmla="*/ 924435 h 924435"/>
              <a:gd name="connsiteX1" fmla="*/ 0 w 550181"/>
              <a:gd name="connsiteY1" fmla="*/ 462217 h 924435"/>
              <a:gd name="connsiteX2" fmla="*/ 550181 w 550181"/>
              <a:gd name="connsiteY2" fmla="*/ -1 h 924435"/>
              <a:gd name="connsiteX3" fmla="*/ 275091 w 550181"/>
              <a:gd name="connsiteY3" fmla="*/ 462217 h 924435"/>
              <a:gd name="connsiteX4" fmla="*/ 550181 w 550181"/>
              <a:gd name="connsiteY4" fmla="*/ 924435 h 924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181" h="924435" fill="none" extrusionOk="0">
                <a:moveTo>
                  <a:pt x="550181" y="924435"/>
                </a:moveTo>
                <a:cubicBezTo>
                  <a:pt x="291212" y="918685"/>
                  <a:pt x="37260" y="737915"/>
                  <a:pt x="0" y="462217"/>
                </a:cubicBezTo>
                <a:cubicBezTo>
                  <a:pt x="-17410" y="202139"/>
                  <a:pt x="282017" y="8058"/>
                  <a:pt x="550181" y="-1"/>
                </a:cubicBezTo>
                <a:cubicBezTo>
                  <a:pt x="394794" y="107335"/>
                  <a:pt x="264928" y="291144"/>
                  <a:pt x="275091" y="462217"/>
                </a:cubicBezTo>
                <a:cubicBezTo>
                  <a:pt x="286607" y="679473"/>
                  <a:pt x="380694" y="852911"/>
                  <a:pt x="550181" y="924435"/>
                </a:cubicBezTo>
                <a:close/>
              </a:path>
              <a:path w="550181" h="924435" stroke="0" extrusionOk="0">
                <a:moveTo>
                  <a:pt x="550181" y="924435"/>
                </a:moveTo>
                <a:cubicBezTo>
                  <a:pt x="258898" y="913180"/>
                  <a:pt x="-20840" y="735628"/>
                  <a:pt x="0" y="462217"/>
                </a:cubicBezTo>
                <a:cubicBezTo>
                  <a:pt x="-9379" y="160808"/>
                  <a:pt x="217488" y="35895"/>
                  <a:pt x="550181" y="-1"/>
                </a:cubicBezTo>
                <a:cubicBezTo>
                  <a:pt x="384666" y="126899"/>
                  <a:pt x="275599" y="264330"/>
                  <a:pt x="275091" y="462217"/>
                </a:cubicBezTo>
                <a:cubicBezTo>
                  <a:pt x="273164" y="659599"/>
                  <a:pt x="363353" y="811710"/>
                  <a:pt x="550181" y="924435"/>
                </a:cubicBezTo>
                <a:close/>
              </a:path>
            </a:pathLst>
          </a:custGeom>
          <a:solidFill>
            <a:srgbClr val="FFFF00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091018771">
                  <a:prstGeom prst="moon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8">
            <a:extLst>
              <a:ext uri="{FF2B5EF4-FFF2-40B4-BE49-F238E27FC236}">
                <a16:creationId xmlns="" xmlns:a16="http://schemas.microsoft.com/office/drawing/2014/main" id="{C2EC38CD-0C3B-46EC-904B-13D3548E2FEB}"/>
              </a:ext>
            </a:extLst>
          </p:cNvPr>
          <p:cNvSpPr/>
          <p:nvPr/>
        </p:nvSpPr>
        <p:spPr>
          <a:xfrm>
            <a:off x="956824" y="5518754"/>
            <a:ext cx="4600575" cy="769738"/>
          </a:xfrm>
          <a:custGeom>
            <a:avLst/>
            <a:gdLst>
              <a:gd name="connsiteX0" fmla="*/ 0 w 4600575"/>
              <a:gd name="connsiteY0" fmla="*/ 0 h 942974"/>
              <a:gd name="connsiteX1" fmla="*/ 565214 w 4600575"/>
              <a:gd name="connsiteY1" fmla="*/ 0 h 942974"/>
              <a:gd name="connsiteX2" fmla="*/ 1222438 w 4600575"/>
              <a:gd name="connsiteY2" fmla="*/ 0 h 942974"/>
              <a:gd name="connsiteX3" fmla="*/ 1971675 w 4600575"/>
              <a:gd name="connsiteY3" fmla="*/ 0 h 942974"/>
              <a:gd name="connsiteX4" fmla="*/ 2490883 w 4600575"/>
              <a:gd name="connsiteY4" fmla="*/ 0 h 942974"/>
              <a:gd name="connsiteX5" fmla="*/ 3056096 w 4600575"/>
              <a:gd name="connsiteY5" fmla="*/ 0 h 942974"/>
              <a:gd name="connsiteX6" fmla="*/ 3759327 w 4600575"/>
              <a:gd name="connsiteY6" fmla="*/ 0 h 942974"/>
              <a:gd name="connsiteX7" fmla="*/ 4600575 w 4600575"/>
              <a:gd name="connsiteY7" fmla="*/ 0 h 942974"/>
              <a:gd name="connsiteX8" fmla="*/ 4600575 w 4600575"/>
              <a:gd name="connsiteY8" fmla="*/ 462057 h 942974"/>
              <a:gd name="connsiteX9" fmla="*/ 4600575 w 4600575"/>
              <a:gd name="connsiteY9" fmla="*/ 942974 h 942974"/>
              <a:gd name="connsiteX10" fmla="*/ 3851339 w 4600575"/>
              <a:gd name="connsiteY10" fmla="*/ 942974 h 942974"/>
              <a:gd name="connsiteX11" fmla="*/ 3240119 w 4600575"/>
              <a:gd name="connsiteY11" fmla="*/ 942974 h 942974"/>
              <a:gd name="connsiteX12" fmla="*/ 2582894 w 4600575"/>
              <a:gd name="connsiteY12" fmla="*/ 942974 h 942974"/>
              <a:gd name="connsiteX13" fmla="*/ 1879664 w 4600575"/>
              <a:gd name="connsiteY13" fmla="*/ 942974 h 942974"/>
              <a:gd name="connsiteX14" fmla="*/ 1268444 w 4600575"/>
              <a:gd name="connsiteY14" fmla="*/ 942974 h 942974"/>
              <a:gd name="connsiteX15" fmla="*/ 657225 w 4600575"/>
              <a:gd name="connsiteY15" fmla="*/ 942974 h 942974"/>
              <a:gd name="connsiteX16" fmla="*/ 0 w 4600575"/>
              <a:gd name="connsiteY16" fmla="*/ 942974 h 942974"/>
              <a:gd name="connsiteX17" fmla="*/ 0 w 4600575"/>
              <a:gd name="connsiteY17" fmla="*/ 462057 h 942974"/>
              <a:gd name="connsiteX18" fmla="*/ 0 w 4600575"/>
              <a:gd name="connsiteY18" fmla="*/ 0 h 9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00575" h="942974" fill="none" extrusionOk="0">
                <a:moveTo>
                  <a:pt x="0" y="0"/>
                </a:moveTo>
                <a:cubicBezTo>
                  <a:pt x="132412" y="-18089"/>
                  <a:pt x="390058" y="-14918"/>
                  <a:pt x="565214" y="0"/>
                </a:cubicBezTo>
                <a:cubicBezTo>
                  <a:pt x="740370" y="14918"/>
                  <a:pt x="935043" y="11200"/>
                  <a:pt x="1222438" y="0"/>
                </a:cubicBezTo>
                <a:cubicBezTo>
                  <a:pt x="1509833" y="-11200"/>
                  <a:pt x="1803340" y="33319"/>
                  <a:pt x="1971675" y="0"/>
                </a:cubicBezTo>
                <a:cubicBezTo>
                  <a:pt x="2140010" y="-33319"/>
                  <a:pt x="2379124" y="1132"/>
                  <a:pt x="2490883" y="0"/>
                </a:cubicBezTo>
                <a:cubicBezTo>
                  <a:pt x="2602642" y="-1132"/>
                  <a:pt x="2888574" y="8155"/>
                  <a:pt x="3056096" y="0"/>
                </a:cubicBezTo>
                <a:cubicBezTo>
                  <a:pt x="3223618" y="-8155"/>
                  <a:pt x="3585073" y="-30107"/>
                  <a:pt x="3759327" y="0"/>
                </a:cubicBezTo>
                <a:cubicBezTo>
                  <a:pt x="3933581" y="30107"/>
                  <a:pt x="4186316" y="-14702"/>
                  <a:pt x="4600575" y="0"/>
                </a:cubicBezTo>
                <a:cubicBezTo>
                  <a:pt x="4609699" y="169470"/>
                  <a:pt x="4579437" y="234702"/>
                  <a:pt x="4600575" y="462057"/>
                </a:cubicBezTo>
                <a:cubicBezTo>
                  <a:pt x="4621713" y="689412"/>
                  <a:pt x="4618967" y="749638"/>
                  <a:pt x="4600575" y="942974"/>
                </a:cubicBezTo>
                <a:cubicBezTo>
                  <a:pt x="4255958" y="961966"/>
                  <a:pt x="4032237" y="926489"/>
                  <a:pt x="3851339" y="942974"/>
                </a:cubicBezTo>
                <a:cubicBezTo>
                  <a:pt x="3670441" y="959459"/>
                  <a:pt x="3516897" y="950790"/>
                  <a:pt x="3240119" y="942974"/>
                </a:cubicBezTo>
                <a:cubicBezTo>
                  <a:pt x="2963341" y="935158"/>
                  <a:pt x="2718904" y="920551"/>
                  <a:pt x="2582894" y="942974"/>
                </a:cubicBezTo>
                <a:cubicBezTo>
                  <a:pt x="2446884" y="965397"/>
                  <a:pt x="2095489" y="945566"/>
                  <a:pt x="1879664" y="942974"/>
                </a:cubicBezTo>
                <a:cubicBezTo>
                  <a:pt x="1663839" y="940383"/>
                  <a:pt x="1416672" y="937418"/>
                  <a:pt x="1268444" y="942974"/>
                </a:cubicBezTo>
                <a:cubicBezTo>
                  <a:pt x="1120216" y="948530"/>
                  <a:pt x="920942" y="944724"/>
                  <a:pt x="657225" y="942974"/>
                </a:cubicBezTo>
                <a:cubicBezTo>
                  <a:pt x="393508" y="941224"/>
                  <a:pt x="188984" y="954988"/>
                  <a:pt x="0" y="942974"/>
                </a:cubicBezTo>
                <a:cubicBezTo>
                  <a:pt x="-12306" y="777362"/>
                  <a:pt x="3658" y="642910"/>
                  <a:pt x="0" y="462057"/>
                </a:cubicBezTo>
                <a:cubicBezTo>
                  <a:pt x="-3658" y="281204"/>
                  <a:pt x="7017" y="135140"/>
                  <a:pt x="0" y="0"/>
                </a:cubicBezTo>
                <a:close/>
              </a:path>
              <a:path w="4600575" h="942974" stroke="0" extrusionOk="0">
                <a:moveTo>
                  <a:pt x="0" y="0"/>
                </a:moveTo>
                <a:cubicBezTo>
                  <a:pt x="179586" y="3164"/>
                  <a:pt x="358146" y="-28124"/>
                  <a:pt x="657225" y="0"/>
                </a:cubicBezTo>
                <a:cubicBezTo>
                  <a:pt x="956304" y="28124"/>
                  <a:pt x="1058658" y="-15307"/>
                  <a:pt x="1268444" y="0"/>
                </a:cubicBezTo>
                <a:cubicBezTo>
                  <a:pt x="1478230" y="15307"/>
                  <a:pt x="1653844" y="3782"/>
                  <a:pt x="1879663" y="0"/>
                </a:cubicBezTo>
                <a:cubicBezTo>
                  <a:pt x="2105482" y="-3782"/>
                  <a:pt x="2326251" y="-7759"/>
                  <a:pt x="2536889" y="0"/>
                </a:cubicBezTo>
                <a:cubicBezTo>
                  <a:pt x="2747527" y="7759"/>
                  <a:pt x="2901442" y="-12930"/>
                  <a:pt x="3102102" y="0"/>
                </a:cubicBezTo>
                <a:cubicBezTo>
                  <a:pt x="3302762" y="12930"/>
                  <a:pt x="3566240" y="-4548"/>
                  <a:pt x="3805333" y="0"/>
                </a:cubicBezTo>
                <a:cubicBezTo>
                  <a:pt x="4044426" y="4548"/>
                  <a:pt x="4232260" y="-32077"/>
                  <a:pt x="4600575" y="0"/>
                </a:cubicBezTo>
                <a:cubicBezTo>
                  <a:pt x="4584227" y="205919"/>
                  <a:pt x="4584295" y="225212"/>
                  <a:pt x="4600575" y="443198"/>
                </a:cubicBezTo>
                <a:cubicBezTo>
                  <a:pt x="4616855" y="661184"/>
                  <a:pt x="4581029" y="718195"/>
                  <a:pt x="4600575" y="942974"/>
                </a:cubicBezTo>
                <a:cubicBezTo>
                  <a:pt x="4395823" y="963353"/>
                  <a:pt x="4228288" y="933852"/>
                  <a:pt x="3989356" y="942974"/>
                </a:cubicBezTo>
                <a:cubicBezTo>
                  <a:pt x="3750424" y="952096"/>
                  <a:pt x="3562343" y="914355"/>
                  <a:pt x="3332131" y="942974"/>
                </a:cubicBezTo>
                <a:cubicBezTo>
                  <a:pt x="3101919" y="971593"/>
                  <a:pt x="3011480" y="920584"/>
                  <a:pt x="2812923" y="942974"/>
                </a:cubicBezTo>
                <a:cubicBezTo>
                  <a:pt x="2614366" y="965364"/>
                  <a:pt x="2443286" y="956156"/>
                  <a:pt x="2155698" y="942974"/>
                </a:cubicBezTo>
                <a:cubicBezTo>
                  <a:pt x="1868110" y="929792"/>
                  <a:pt x="1609223" y="917989"/>
                  <a:pt x="1406462" y="942974"/>
                </a:cubicBezTo>
                <a:cubicBezTo>
                  <a:pt x="1203701" y="967959"/>
                  <a:pt x="990239" y="951599"/>
                  <a:pt x="795242" y="942974"/>
                </a:cubicBezTo>
                <a:cubicBezTo>
                  <a:pt x="600245" y="934349"/>
                  <a:pt x="168272" y="917748"/>
                  <a:pt x="0" y="942974"/>
                </a:cubicBezTo>
                <a:cubicBezTo>
                  <a:pt x="-2618" y="787051"/>
                  <a:pt x="-15455" y="678151"/>
                  <a:pt x="0" y="499776"/>
                </a:cubicBezTo>
                <a:cubicBezTo>
                  <a:pt x="15455" y="321401"/>
                  <a:pt x="4724" y="1259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8911540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solidFill>
                  <a:schemeClr val="tx1"/>
                </a:solidFill>
                <a:latin typeface="HY엽서L" panose="02030600000101010101" pitchFamily="18" charset="-127"/>
                <a:ea typeface="HY엽서L" panose="02030600000101010101" pitchFamily="18" charset="-127"/>
              </a:rPr>
              <a:t>문화 관광 자원</a:t>
            </a:r>
            <a:endParaRPr lang="ko-KR" altLang="en-US" sz="3600" dirty="0">
              <a:solidFill>
                <a:schemeClr val="tx1"/>
              </a:solidFill>
              <a:latin typeface="HY엽서L" panose="02030600000101010101" pitchFamily="18" charset="-127"/>
              <a:ea typeface="HY엽서L" panose="02030600000101010101" pitchFamily="18" charset="-127"/>
            </a:endParaRPr>
          </a:p>
        </p:txBody>
      </p:sp>
      <p:pic>
        <p:nvPicPr>
          <p:cNvPr id="21" name="Picture 4" descr="농담곰 | 파판14 인벤">
            <a:extLst>
              <a:ext uri="{FF2B5EF4-FFF2-40B4-BE49-F238E27FC236}">
                <a16:creationId xmlns="" xmlns:a16="http://schemas.microsoft.com/office/drawing/2014/main" id="{D36EEE39-87A1-4A5C-B718-E79EA26D16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78" y="4946474"/>
            <a:ext cx="2333420" cy="18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생각 풍선: 구름 모양 37">
            <a:extLst>
              <a:ext uri="{FF2B5EF4-FFF2-40B4-BE49-F238E27FC236}">
                <a16:creationId xmlns="" xmlns:a16="http://schemas.microsoft.com/office/drawing/2014/main" id="{A229A16D-99D2-4311-AA59-433360965A6A}"/>
              </a:ext>
            </a:extLst>
          </p:cNvPr>
          <p:cNvSpPr/>
          <p:nvPr/>
        </p:nvSpPr>
        <p:spPr>
          <a:xfrm>
            <a:off x="8058638" y="3992677"/>
            <a:ext cx="3918383" cy="2046595"/>
          </a:xfrm>
          <a:custGeom>
            <a:avLst/>
            <a:gdLst>
              <a:gd name="connsiteX0" fmla="*/ 746981 w 8274254"/>
              <a:gd name="connsiteY0" fmla="*/ 1778853 h 5347703"/>
              <a:gd name="connsiteX1" fmla="*/ 1076993 w 8274254"/>
              <a:gd name="connsiteY1" fmla="*/ 855013 h 5347703"/>
              <a:gd name="connsiteX2" fmla="*/ 2682428 w 8274254"/>
              <a:gd name="connsiteY2" fmla="*/ 643952 h 5347703"/>
              <a:gd name="connsiteX3" fmla="*/ 4301079 w 8274254"/>
              <a:gd name="connsiteY3" fmla="*/ 424845 h 5347703"/>
              <a:gd name="connsiteX4" fmla="*/ 4931800 w 8274254"/>
              <a:gd name="connsiteY4" fmla="*/ 24757 h 5347703"/>
              <a:gd name="connsiteX5" fmla="*/ 5714023 w 8274254"/>
              <a:gd name="connsiteY5" fmla="*/ 307121 h 5347703"/>
              <a:gd name="connsiteX6" fmla="*/ 6792358 w 8274254"/>
              <a:gd name="connsiteY6" fmla="*/ 85414 h 5347703"/>
              <a:gd name="connsiteX7" fmla="*/ 7339186 w 8274254"/>
              <a:gd name="connsiteY7" fmla="*/ 690249 h 5347703"/>
              <a:gd name="connsiteX8" fmla="*/ 8040966 w 8274254"/>
              <a:gd name="connsiteY8" fmla="*/ 1277259 h 5347703"/>
              <a:gd name="connsiteX9" fmla="*/ 8009554 w 8274254"/>
              <a:gd name="connsiteY9" fmla="*/ 1913784 h 5347703"/>
              <a:gd name="connsiteX10" fmla="*/ 8239011 w 8274254"/>
              <a:gd name="connsiteY10" fmla="*/ 2887016 h 5347703"/>
              <a:gd name="connsiteX11" fmla="*/ 7164124 w 8274254"/>
              <a:gd name="connsiteY11" fmla="*/ 3738935 h 5347703"/>
              <a:gd name="connsiteX12" fmla="*/ 6779333 w 8274254"/>
              <a:gd name="connsiteY12" fmla="*/ 4468921 h 5347703"/>
              <a:gd name="connsiteX13" fmla="*/ 5469243 w 8274254"/>
              <a:gd name="connsiteY13" fmla="*/ 4557307 h 5347703"/>
              <a:gd name="connsiteX14" fmla="*/ 4533027 w 8274254"/>
              <a:gd name="connsiteY14" fmla="*/ 5336066 h 5347703"/>
              <a:gd name="connsiteX15" fmla="*/ 3156474 w 8274254"/>
              <a:gd name="connsiteY15" fmla="*/ 4860715 h 5347703"/>
              <a:gd name="connsiteX16" fmla="*/ 1111661 w 8274254"/>
              <a:gd name="connsiteY16" fmla="*/ 4391058 h 5347703"/>
              <a:gd name="connsiteX17" fmla="*/ 212602 w 8274254"/>
              <a:gd name="connsiteY17" fmla="*/ 3868419 h 5347703"/>
              <a:gd name="connsiteX18" fmla="*/ 404710 w 8274254"/>
              <a:gd name="connsiteY18" fmla="*/ 3162943 h 5347703"/>
              <a:gd name="connsiteX19" fmla="*/ -958 w 8274254"/>
              <a:gd name="connsiteY19" fmla="*/ 2439146 h 5347703"/>
              <a:gd name="connsiteX20" fmla="*/ 739894 w 8274254"/>
              <a:gd name="connsiteY20" fmla="*/ 1795813 h 5347703"/>
              <a:gd name="connsiteX21" fmla="*/ 746981 w 8274254"/>
              <a:gd name="connsiteY21" fmla="*/ 1778853 h 5347703"/>
              <a:gd name="connsiteX0" fmla="*/ -133026 w 8274254"/>
              <a:gd name="connsiteY0" fmla="*/ 5567708 h 5347703"/>
              <a:gd name="connsiteX1" fmla="*/ -281573 w 8274254"/>
              <a:gd name="connsiteY1" fmla="*/ 5716255 h 5347703"/>
              <a:gd name="connsiteX2" fmla="*/ -430120 w 8274254"/>
              <a:gd name="connsiteY2" fmla="*/ 5567708 h 5347703"/>
              <a:gd name="connsiteX3" fmla="*/ -281573 w 8274254"/>
              <a:gd name="connsiteY3" fmla="*/ 5419161 h 5347703"/>
              <a:gd name="connsiteX4" fmla="*/ -133026 w 8274254"/>
              <a:gd name="connsiteY4" fmla="*/ 5567708 h 5347703"/>
              <a:gd name="connsiteX0" fmla="*/ 436915 w 8274254"/>
              <a:gd name="connsiteY0" fmla="*/ 5291732 h 5347703"/>
              <a:gd name="connsiteX1" fmla="*/ 139820 w 8274254"/>
              <a:gd name="connsiteY1" fmla="*/ 5588827 h 5347703"/>
              <a:gd name="connsiteX2" fmla="*/ -157275 w 8274254"/>
              <a:gd name="connsiteY2" fmla="*/ 5291732 h 5347703"/>
              <a:gd name="connsiteX3" fmla="*/ 139820 w 8274254"/>
              <a:gd name="connsiteY3" fmla="*/ 4994637 h 5347703"/>
              <a:gd name="connsiteX4" fmla="*/ 436915 w 8274254"/>
              <a:gd name="connsiteY4" fmla="*/ 5291732 h 5347703"/>
              <a:gd name="connsiteX0" fmla="*/ 1255394 w 8274254"/>
              <a:gd name="connsiteY0" fmla="*/ 4852987 h 5347703"/>
              <a:gd name="connsiteX1" fmla="*/ 809752 w 8274254"/>
              <a:gd name="connsiteY1" fmla="*/ 5298629 h 5347703"/>
              <a:gd name="connsiteX2" fmla="*/ 364110 w 8274254"/>
              <a:gd name="connsiteY2" fmla="*/ 4852987 h 5347703"/>
              <a:gd name="connsiteX3" fmla="*/ 809752 w 8274254"/>
              <a:gd name="connsiteY3" fmla="*/ 4407345 h 5347703"/>
              <a:gd name="connsiteX4" fmla="*/ 1255394 w 8274254"/>
              <a:gd name="connsiteY4" fmla="*/ 4852987 h 5347703"/>
              <a:gd name="connsiteX0" fmla="*/ 898867 w 8274254"/>
              <a:gd name="connsiteY0" fmla="*/ 3240435 h 5347703"/>
              <a:gd name="connsiteX1" fmla="*/ 413712 w 8274254"/>
              <a:gd name="connsiteY1" fmla="*/ 3141775 h 5347703"/>
              <a:gd name="connsiteX2" fmla="*/ 1326945 w 8274254"/>
              <a:gd name="connsiteY2" fmla="*/ 4320127 h 5347703"/>
              <a:gd name="connsiteX3" fmla="*/ 1114725 w 8274254"/>
              <a:gd name="connsiteY3" fmla="*/ 4367290 h 5347703"/>
              <a:gd name="connsiteX4" fmla="*/ 3156091 w 8274254"/>
              <a:gd name="connsiteY4" fmla="*/ 4838928 h 5347703"/>
              <a:gd name="connsiteX5" fmla="*/ 3028147 w 8274254"/>
              <a:gd name="connsiteY5" fmla="*/ 4623534 h 5347703"/>
              <a:gd name="connsiteX6" fmla="*/ 5521340 w 8274254"/>
              <a:gd name="connsiteY6" fmla="*/ 4301806 h 5347703"/>
              <a:gd name="connsiteX7" fmla="*/ 5470201 w 8274254"/>
              <a:gd name="connsiteY7" fmla="*/ 4538120 h 5347703"/>
              <a:gd name="connsiteX8" fmla="*/ 6536852 w 8274254"/>
              <a:gd name="connsiteY8" fmla="*/ 2841462 h 5347703"/>
              <a:gd name="connsiteX9" fmla="*/ 7159528 w 8274254"/>
              <a:gd name="connsiteY9" fmla="*/ 3724823 h 5347703"/>
              <a:gd name="connsiteX10" fmla="*/ 8005723 w 8274254"/>
              <a:gd name="connsiteY10" fmla="*/ 1900662 h 5347703"/>
              <a:gd name="connsiteX11" fmla="*/ 7728383 w 8274254"/>
              <a:gd name="connsiteY11" fmla="*/ 2231923 h 5347703"/>
              <a:gd name="connsiteX12" fmla="*/ 7340335 w 8274254"/>
              <a:gd name="connsiteY12" fmla="*/ 671681 h 5347703"/>
              <a:gd name="connsiteX13" fmla="*/ 7354892 w 8274254"/>
              <a:gd name="connsiteY13" fmla="*/ 828151 h 5347703"/>
              <a:gd name="connsiteX14" fmla="*/ 5569415 w 8274254"/>
              <a:gd name="connsiteY14" fmla="*/ 489215 h 5347703"/>
              <a:gd name="connsiteX15" fmla="*/ 5711533 w 8274254"/>
              <a:gd name="connsiteY15" fmla="*/ 289667 h 5347703"/>
              <a:gd name="connsiteX16" fmla="*/ 4240746 w 8274254"/>
              <a:gd name="connsiteY16" fmla="*/ 584286 h 5347703"/>
              <a:gd name="connsiteX17" fmla="*/ 4309507 w 8274254"/>
              <a:gd name="connsiteY17" fmla="*/ 412218 h 5347703"/>
              <a:gd name="connsiteX18" fmla="*/ 2681471 w 8274254"/>
              <a:gd name="connsiteY18" fmla="*/ 642714 h 5347703"/>
              <a:gd name="connsiteX19" fmla="*/ 2930464 w 8274254"/>
              <a:gd name="connsiteY19" fmla="*/ 809582 h 5347703"/>
              <a:gd name="connsiteX20" fmla="*/ 790459 w 8274254"/>
              <a:gd name="connsiteY20" fmla="*/ 1954511 h 5347703"/>
              <a:gd name="connsiteX21" fmla="*/ 746981 w 8274254"/>
              <a:gd name="connsiteY21" fmla="*/ 1778853 h 534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74254" h="5347703" fill="none" extrusionOk="0">
                <a:moveTo>
                  <a:pt x="746981" y="1778853"/>
                </a:moveTo>
                <a:cubicBezTo>
                  <a:pt x="725049" y="1453225"/>
                  <a:pt x="757178" y="1138980"/>
                  <a:pt x="1076993" y="855013"/>
                </a:cubicBezTo>
                <a:cubicBezTo>
                  <a:pt x="1504827" y="543704"/>
                  <a:pt x="2110910" y="385757"/>
                  <a:pt x="2682428" y="643952"/>
                </a:cubicBezTo>
                <a:cubicBezTo>
                  <a:pt x="3098892" y="161006"/>
                  <a:pt x="3811193" y="77893"/>
                  <a:pt x="4301079" y="424845"/>
                </a:cubicBezTo>
                <a:cubicBezTo>
                  <a:pt x="4435874" y="216643"/>
                  <a:pt x="4683552" y="72119"/>
                  <a:pt x="4931800" y="24757"/>
                </a:cubicBezTo>
                <a:cubicBezTo>
                  <a:pt x="5203596" y="-38347"/>
                  <a:pt x="5510733" y="55603"/>
                  <a:pt x="5714023" y="307121"/>
                </a:cubicBezTo>
                <a:cubicBezTo>
                  <a:pt x="6022705" y="56674"/>
                  <a:pt x="6389379" y="-105383"/>
                  <a:pt x="6792358" y="85414"/>
                </a:cubicBezTo>
                <a:cubicBezTo>
                  <a:pt x="7043253" y="168996"/>
                  <a:pt x="7303942" y="413595"/>
                  <a:pt x="7339186" y="690249"/>
                </a:cubicBezTo>
                <a:cubicBezTo>
                  <a:pt x="7669081" y="749898"/>
                  <a:pt x="7927922" y="975328"/>
                  <a:pt x="8040966" y="1277259"/>
                </a:cubicBezTo>
                <a:cubicBezTo>
                  <a:pt x="8121354" y="1484419"/>
                  <a:pt x="8079276" y="1678654"/>
                  <a:pt x="8009554" y="1913784"/>
                </a:cubicBezTo>
                <a:cubicBezTo>
                  <a:pt x="8235096" y="2185488"/>
                  <a:pt x="8382398" y="2567826"/>
                  <a:pt x="8239011" y="2887016"/>
                </a:cubicBezTo>
                <a:cubicBezTo>
                  <a:pt x="8132913" y="3379499"/>
                  <a:pt x="7680149" y="3610071"/>
                  <a:pt x="7164124" y="3738935"/>
                </a:cubicBezTo>
                <a:cubicBezTo>
                  <a:pt x="7109911" y="4033415"/>
                  <a:pt x="7016131" y="4296217"/>
                  <a:pt x="6779333" y="4468921"/>
                </a:cubicBezTo>
                <a:cubicBezTo>
                  <a:pt x="6502072" y="4750591"/>
                  <a:pt x="5841543" y="4801243"/>
                  <a:pt x="5469243" y="4557307"/>
                </a:cubicBezTo>
                <a:cubicBezTo>
                  <a:pt x="5318633" y="4954032"/>
                  <a:pt x="4966187" y="5292374"/>
                  <a:pt x="4533027" y="5336066"/>
                </a:cubicBezTo>
                <a:cubicBezTo>
                  <a:pt x="4007842" y="5417402"/>
                  <a:pt x="3398811" y="5187578"/>
                  <a:pt x="3156474" y="4860715"/>
                </a:cubicBezTo>
                <a:cubicBezTo>
                  <a:pt x="2421906" y="5193307"/>
                  <a:pt x="1529481" y="4935967"/>
                  <a:pt x="1111661" y="4391058"/>
                </a:cubicBezTo>
                <a:cubicBezTo>
                  <a:pt x="695163" y="4452949"/>
                  <a:pt x="344338" y="4210242"/>
                  <a:pt x="212602" y="3868419"/>
                </a:cubicBezTo>
                <a:cubicBezTo>
                  <a:pt x="133957" y="3646939"/>
                  <a:pt x="251699" y="3343622"/>
                  <a:pt x="404710" y="3162943"/>
                </a:cubicBezTo>
                <a:cubicBezTo>
                  <a:pt x="86954" y="3029961"/>
                  <a:pt x="-42755" y="2724754"/>
                  <a:pt x="-958" y="2439146"/>
                </a:cubicBezTo>
                <a:cubicBezTo>
                  <a:pt x="21370" y="2081841"/>
                  <a:pt x="320497" y="1849745"/>
                  <a:pt x="739894" y="1795813"/>
                </a:cubicBezTo>
                <a:cubicBezTo>
                  <a:pt x="741652" y="1789242"/>
                  <a:pt x="744857" y="1784748"/>
                  <a:pt x="746981" y="1778853"/>
                </a:cubicBezTo>
                <a:close/>
              </a:path>
              <a:path w="8274254" h="5347703" fill="none" extrusionOk="0">
                <a:moveTo>
                  <a:pt x="-133026" y="5567708"/>
                </a:moveTo>
                <a:cubicBezTo>
                  <a:pt x="-118089" y="5653842"/>
                  <a:pt x="-198672" y="5720768"/>
                  <a:pt x="-281573" y="5716255"/>
                </a:cubicBezTo>
                <a:cubicBezTo>
                  <a:pt x="-359732" y="5712301"/>
                  <a:pt x="-427352" y="5654877"/>
                  <a:pt x="-430120" y="5567708"/>
                </a:cubicBezTo>
                <a:cubicBezTo>
                  <a:pt x="-422435" y="5471389"/>
                  <a:pt x="-362160" y="5403986"/>
                  <a:pt x="-281573" y="5419161"/>
                </a:cubicBezTo>
                <a:cubicBezTo>
                  <a:pt x="-192510" y="5414653"/>
                  <a:pt x="-134529" y="5490052"/>
                  <a:pt x="-133026" y="5567708"/>
                </a:cubicBezTo>
                <a:close/>
              </a:path>
              <a:path w="8274254" h="5347703" fill="none" extrusionOk="0">
                <a:moveTo>
                  <a:pt x="436915" y="5291732"/>
                </a:moveTo>
                <a:cubicBezTo>
                  <a:pt x="439526" y="5424566"/>
                  <a:pt x="303331" y="5596137"/>
                  <a:pt x="139820" y="5588827"/>
                </a:cubicBezTo>
                <a:cubicBezTo>
                  <a:pt x="-45361" y="5566138"/>
                  <a:pt x="-167166" y="5473392"/>
                  <a:pt x="-157275" y="5291732"/>
                </a:cubicBezTo>
                <a:cubicBezTo>
                  <a:pt x="-141308" y="5117059"/>
                  <a:pt x="-12473" y="5012647"/>
                  <a:pt x="139820" y="4994637"/>
                </a:cubicBezTo>
                <a:cubicBezTo>
                  <a:pt x="307062" y="5006170"/>
                  <a:pt x="454734" y="5121630"/>
                  <a:pt x="436915" y="5291732"/>
                </a:cubicBezTo>
                <a:close/>
              </a:path>
              <a:path w="8274254" h="5347703" fill="none" extrusionOk="0">
                <a:moveTo>
                  <a:pt x="1255394" y="4852987"/>
                </a:moveTo>
                <a:cubicBezTo>
                  <a:pt x="1245587" y="5118098"/>
                  <a:pt x="1074139" y="5310697"/>
                  <a:pt x="809752" y="5298629"/>
                </a:cubicBezTo>
                <a:cubicBezTo>
                  <a:pt x="580668" y="5285383"/>
                  <a:pt x="355126" y="5120912"/>
                  <a:pt x="364110" y="4852987"/>
                </a:cubicBezTo>
                <a:cubicBezTo>
                  <a:pt x="366345" y="4622576"/>
                  <a:pt x="560036" y="4422609"/>
                  <a:pt x="809752" y="4407345"/>
                </a:cubicBezTo>
                <a:cubicBezTo>
                  <a:pt x="1058742" y="4405213"/>
                  <a:pt x="1265197" y="4598765"/>
                  <a:pt x="1255394" y="4852987"/>
                </a:cubicBezTo>
                <a:close/>
              </a:path>
              <a:path w="8274254" h="5347703" fill="none" extrusionOk="0">
                <a:moveTo>
                  <a:pt x="898867" y="3240435"/>
                </a:moveTo>
                <a:cubicBezTo>
                  <a:pt x="717669" y="3235043"/>
                  <a:pt x="556878" y="3203689"/>
                  <a:pt x="413712" y="3141775"/>
                </a:cubicBezTo>
                <a:moveTo>
                  <a:pt x="1326945" y="4320127"/>
                </a:moveTo>
                <a:cubicBezTo>
                  <a:pt x="1255166" y="4336071"/>
                  <a:pt x="1189016" y="4359672"/>
                  <a:pt x="1114725" y="4367290"/>
                </a:cubicBezTo>
                <a:moveTo>
                  <a:pt x="3156091" y="4838928"/>
                </a:moveTo>
                <a:cubicBezTo>
                  <a:pt x="3106894" y="4769379"/>
                  <a:pt x="3071227" y="4707842"/>
                  <a:pt x="3028147" y="4623534"/>
                </a:cubicBezTo>
                <a:moveTo>
                  <a:pt x="5521340" y="4301806"/>
                </a:moveTo>
                <a:cubicBezTo>
                  <a:pt x="5506565" y="4394781"/>
                  <a:pt x="5494093" y="4462060"/>
                  <a:pt x="5470201" y="4538120"/>
                </a:cubicBezTo>
                <a:moveTo>
                  <a:pt x="6536852" y="2841462"/>
                </a:moveTo>
                <a:cubicBezTo>
                  <a:pt x="6959203" y="2973982"/>
                  <a:pt x="7138144" y="3374184"/>
                  <a:pt x="7159528" y="3724823"/>
                </a:cubicBezTo>
                <a:moveTo>
                  <a:pt x="8005723" y="1900662"/>
                </a:moveTo>
                <a:cubicBezTo>
                  <a:pt x="7928164" y="2005460"/>
                  <a:pt x="7861585" y="2148773"/>
                  <a:pt x="7728383" y="2231923"/>
                </a:cubicBezTo>
                <a:moveTo>
                  <a:pt x="7340335" y="671681"/>
                </a:moveTo>
                <a:cubicBezTo>
                  <a:pt x="7349525" y="721733"/>
                  <a:pt x="7353097" y="769565"/>
                  <a:pt x="7354892" y="828151"/>
                </a:cubicBezTo>
                <a:moveTo>
                  <a:pt x="5569415" y="489215"/>
                </a:moveTo>
                <a:cubicBezTo>
                  <a:pt x="5607670" y="429261"/>
                  <a:pt x="5650725" y="357973"/>
                  <a:pt x="5711533" y="289667"/>
                </a:cubicBezTo>
                <a:moveTo>
                  <a:pt x="4240746" y="584286"/>
                </a:moveTo>
                <a:cubicBezTo>
                  <a:pt x="4249090" y="516333"/>
                  <a:pt x="4268451" y="467436"/>
                  <a:pt x="4309507" y="412218"/>
                </a:cubicBezTo>
                <a:moveTo>
                  <a:pt x="2681471" y="642714"/>
                </a:moveTo>
                <a:cubicBezTo>
                  <a:pt x="2770767" y="685355"/>
                  <a:pt x="2862434" y="746919"/>
                  <a:pt x="2930464" y="809582"/>
                </a:cubicBezTo>
                <a:moveTo>
                  <a:pt x="790459" y="1954511"/>
                </a:moveTo>
                <a:cubicBezTo>
                  <a:pt x="767534" y="1903231"/>
                  <a:pt x="759373" y="1844268"/>
                  <a:pt x="746981" y="1778853"/>
                </a:cubicBezTo>
              </a:path>
              <a:path w="8274254" h="5347703" stroke="0" extrusionOk="0">
                <a:moveTo>
                  <a:pt x="746981" y="1778853"/>
                </a:moveTo>
                <a:cubicBezTo>
                  <a:pt x="669473" y="1452940"/>
                  <a:pt x="854240" y="1087312"/>
                  <a:pt x="1076993" y="855013"/>
                </a:cubicBezTo>
                <a:cubicBezTo>
                  <a:pt x="1481570" y="561346"/>
                  <a:pt x="2149781" y="386683"/>
                  <a:pt x="2682428" y="643952"/>
                </a:cubicBezTo>
                <a:cubicBezTo>
                  <a:pt x="2913676" y="30026"/>
                  <a:pt x="3836488" y="-87013"/>
                  <a:pt x="4301079" y="424845"/>
                </a:cubicBezTo>
                <a:cubicBezTo>
                  <a:pt x="4465973" y="196646"/>
                  <a:pt x="4692622" y="48768"/>
                  <a:pt x="4931800" y="24757"/>
                </a:cubicBezTo>
                <a:cubicBezTo>
                  <a:pt x="5206400" y="-20836"/>
                  <a:pt x="5521909" y="114739"/>
                  <a:pt x="5714023" y="307121"/>
                </a:cubicBezTo>
                <a:cubicBezTo>
                  <a:pt x="5991813" y="73868"/>
                  <a:pt x="6473441" y="-9188"/>
                  <a:pt x="6792358" y="85414"/>
                </a:cubicBezTo>
                <a:cubicBezTo>
                  <a:pt x="7098412" y="142825"/>
                  <a:pt x="7295437" y="418230"/>
                  <a:pt x="7339186" y="690249"/>
                </a:cubicBezTo>
                <a:cubicBezTo>
                  <a:pt x="7683470" y="752265"/>
                  <a:pt x="7896175" y="983214"/>
                  <a:pt x="8040966" y="1277259"/>
                </a:cubicBezTo>
                <a:cubicBezTo>
                  <a:pt x="8111488" y="1488017"/>
                  <a:pt x="8118802" y="1689158"/>
                  <a:pt x="8009554" y="1913784"/>
                </a:cubicBezTo>
                <a:cubicBezTo>
                  <a:pt x="8245520" y="2181078"/>
                  <a:pt x="8282588" y="2521264"/>
                  <a:pt x="8239011" y="2887016"/>
                </a:cubicBezTo>
                <a:cubicBezTo>
                  <a:pt x="8206036" y="3326709"/>
                  <a:pt x="7654658" y="3696923"/>
                  <a:pt x="7164124" y="3738935"/>
                </a:cubicBezTo>
                <a:cubicBezTo>
                  <a:pt x="7158126" y="4024407"/>
                  <a:pt x="7016444" y="4247595"/>
                  <a:pt x="6779333" y="4468921"/>
                </a:cubicBezTo>
                <a:cubicBezTo>
                  <a:pt x="6381634" y="4698883"/>
                  <a:pt x="5884691" y="4776707"/>
                  <a:pt x="5469243" y="4557307"/>
                </a:cubicBezTo>
                <a:cubicBezTo>
                  <a:pt x="5382091" y="4925437"/>
                  <a:pt x="4924364" y="5223969"/>
                  <a:pt x="4533027" y="5336066"/>
                </a:cubicBezTo>
                <a:cubicBezTo>
                  <a:pt x="4041805" y="5448233"/>
                  <a:pt x="3542300" y="5306784"/>
                  <a:pt x="3156474" y="4860715"/>
                </a:cubicBezTo>
                <a:cubicBezTo>
                  <a:pt x="2475771" y="5254901"/>
                  <a:pt x="1465345" y="5037875"/>
                  <a:pt x="1111661" y="4391058"/>
                </a:cubicBezTo>
                <a:cubicBezTo>
                  <a:pt x="704112" y="4442741"/>
                  <a:pt x="366313" y="4190339"/>
                  <a:pt x="212602" y="3868419"/>
                </a:cubicBezTo>
                <a:cubicBezTo>
                  <a:pt x="137776" y="3656095"/>
                  <a:pt x="211353" y="3361523"/>
                  <a:pt x="404710" y="3162943"/>
                </a:cubicBezTo>
                <a:cubicBezTo>
                  <a:pt x="89720" y="3034783"/>
                  <a:pt x="-47663" y="2739450"/>
                  <a:pt x="-958" y="2439146"/>
                </a:cubicBezTo>
                <a:cubicBezTo>
                  <a:pt x="44930" y="2090765"/>
                  <a:pt x="385369" y="1830675"/>
                  <a:pt x="739894" y="1795813"/>
                </a:cubicBezTo>
                <a:cubicBezTo>
                  <a:pt x="742923" y="1790140"/>
                  <a:pt x="744677" y="1784372"/>
                  <a:pt x="746981" y="1778853"/>
                </a:cubicBezTo>
                <a:close/>
              </a:path>
              <a:path w="8274254" h="5347703" stroke="0" extrusionOk="0">
                <a:moveTo>
                  <a:pt x="-133026" y="5567708"/>
                </a:moveTo>
                <a:cubicBezTo>
                  <a:pt x="-128063" y="5653951"/>
                  <a:pt x="-204045" y="5723834"/>
                  <a:pt x="-281573" y="5716255"/>
                </a:cubicBezTo>
                <a:cubicBezTo>
                  <a:pt x="-353111" y="5721329"/>
                  <a:pt x="-434352" y="5642487"/>
                  <a:pt x="-430120" y="5567708"/>
                </a:cubicBezTo>
                <a:cubicBezTo>
                  <a:pt x="-444084" y="5478805"/>
                  <a:pt x="-356332" y="5430981"/>
                  <a:pt x="-281573" y="5419161"/>
                </a:cubicBezTo>
                <a:cubicBezTo>
                  <a:pt x="-198798" y="5421183"/>
                  <a:pt x="-137413" y="5491815"/>
                  <a:pt x="-133026" y="5567708"/>
                </a:cubicBezTo>
                <a:close/>
              </a:path>
              <a:path w="8274254" h="5347703" stroke="0" extrusionOk="0">
                <a:moveTo>
                  <a:pt x="436915" y="5291732"/>
                </a:moveTo>
                <a:cubicBezTo>
                  <a:pt x="450736" y="5485152"/>
                  <a:pt x="290511" y="5590156"/>
                  <a:pt x="139820" y="5588827"/>
                </a:cubicBezTo>
                <a:cubicBezTo>
                  <a:pt x="-21473" y="5582916"/>
                  <a:pt x="-145522" y="5442393"/>
                  <a:pt x="-157275" y="5291732"/>
                </a:cubicBezTo>
                <a:cubicBezTo>
                  <a:pt x="-182521" y="5134912"/>
                  <a:pt x="-56199" y="4988875"/>
                  <a:pt x="139820" y="4994637"/>
                </a:cubicBezTo>
                <a:cubicBezTo>
                  <a:pt x="278580" y="4978041"/>
                  <a:pt x="415429" y="5105452"/>
                  <a:pt x="436915" y="5291732"/>
                </a:cubicBezTo>
                <a:close/>
              </a:path>
              <a:path w="8274254" h="5347703" stroke="0" extrusionOk="0">
                <a:moveTo>
                  <a:pt x="1255394" y="4852987"/>
                </a:moveTo>
                <a:cubicBezTo>
                  <a:pt x="1227929" y="5082198"/>
                  <a:pt x="1083180" y="5308437"/>
                  <a:pt x="809752" y="5298629"/>
                </a:cubicBezTo>
                <a:cubicBezTo>
                  <a:pt x="564467" y="5321925"/>
                  <a:pt x="327964" y="5073638"/>
                  <a:pt x="364110" y="4852987"/>
                </a:cubicBezTo>
                <a:cubicBezTo>
                  <a:pt x="340931" y="4611426"/>
                  <a:pt x="541816" y="4379102"/>
                  <a:pt x="809752" y="4407345"/>
                </a:cubicBezTo>
                <a:cubicBezTo>
                  <a:pt x="1084692" y="4400648"/>
                  <a:pt x="1232470" y="4593616"/>
                  <a:pt x="1255394" y="4852987"/>
                </a:cubicBezTo>
                <a:close/>
              </a:path>
              <a:path w="8274254" h="5347703" fill="none" stroke="0" extrusionOk="0">
                <a:moveTo>
                  <a:pt x="898867" y="3240435"/>
                </a:moveTo>
                <a:cubicBezTo>
                  <a:pt x="717749" y="3255405"/>
                  <a:pt x="571527" y="3228154"/>
                  <a:pt x="413712" y="3141775"/>
                </a:cubicBezTo>
                <a:moveTo>
                  <a:pt x="1326945" y="4320127"/>
                </a:moveTo>
                <a:cubicBezTo>
                  <a:pt x="1261769" y="4344313"/>
                  <a:pt x="1186684" y="4352270"/>
                  <a:pt x="1114725" y="4367290"/>
                </a:cubicBezTo>
                <a:moveTo>
                  <a:pt x="3156091" y="4838928"/>
                </a:moveTo>
                <a:cubicBezTo>
                  <a:pt x="3106774" y="4768656"/>
                  <a:pt x="3061617" y="4701045"/>
                  <a:pt x="3028147" y="4623534"/>
                </a:cubicBezTo>
                <a:moveTo>
                  <a:pt x="5521340" y="4301806"/>
                </a:moveTo>
                <a:cubicBezTo>
                  <a:pt x="5512281" y="4388143"/>
                  <a:pt x="5493847" y="4455064"/>
                  <a:pt x="5470201" y="4538120"/>
                </a:cubicBezTo>
                <a:moveTo>
                  <a:pt x="6536852" y="2841462"/>
                </a:moveTo>
                <a:cubicBezTo>
                  <a:pt x="6941563" y="2975409"/>
                  <a:pt x="7158074" y="3341963"/>
                  <a:pt x="7159528" y="3724823"/>
                </a:cubicBezTo>
                <a:moveTo>
                  <a:pt x="8005723" y="1900662"/>
                </a:moveTo>
                <a:cubicBezTo>
                  <a:pt x="7941708" y="2035107"/>
                  <a:pt x="7843114" y="2168212"/>
                  <a:pt x="7728383" y="2231923"/>
                </a:cubicBezTo>
                <a:moveTo>
                  <a:pt x="7340335" y="671681"/>
                </a:moveTo>
                <a:cubicBezTo>
                  <a:pt x="7353668" y="714299"/>
                  <a:pt x="7357436" y="776767"/>
                  <a:pt x="7354892" y="828151"/>
                </a:cubicBezTo>
                <a:moveTo>
                  <a:pt x="5569415" y="489215"/>
                </a:moveTo>
                <a:cubicBezTo>
                  <a:pt x="5601972" y="413446"/>
                  <a:pt x="5647505" y="348454"/>
                  <a:pt x="5711533" y="289667"/>
                </a:cubicBezTo>
                <a:moveTo>
                  <a:pt x="4240746" y="584286"/>
                </a:moveTo>
                <a:cubicBezTo>
                  <a:pt x="4257947" y="534062"/>
                  <a:pt x="4281712" y="459416"/>
                  <a:pt x="4309507" y="412218"/>
                </a:cubicBezTo>
                <a:moveTo>
                  <a:pt x="2681471" y="642714"/>
                </a:moveTo>
                <a:cubicBezTo>
                  <a:pt x="2771689" y="704970"/>
                  <a:pt x="2873972" y="744283"/>
                  <a:pt x="2930464" y="809582"/>
                </a:cubicBezTo>
                <a:moveTo>
                  <a:pt x="790459" y="1954511"/>
                </a:moveTo>
                <a:cubicBezTo>
                  <a:pt x="775975" y="1903858"/>
                  <a:pt x="761529" y="1828643"/>
                  <a:pt x="746981" y="1778853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182340848">
                  <a:prstGeom prst="cloudCallout">
                    <a:avLst>
                      <a:gd name="adj1" fmla="val -53403"/>
                      <a:gd name="adj2" fmla="val 54114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문화 관광 자원은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 유적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건축물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유형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무형 문화재 등 문화 자원 전체를 포괄함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6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2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5476</TotalTime>
  <Words>432</Words>
  <Application>Microsoft Office PowerPoint</Application>
  <PresentationFormat>와이드스크린</PresentationFormat>
  <Paragraphs>128</Paragraphs>
  <Slides>22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8" baseType="lpstr">
      <vt:lpstr>배달의민족 주아</vt:lpstr>
      <vt:lpstr>Arial</vt:lpstr>
      <vt:lpstr>HY엽서L</vt:lpstr>
      <vt:lpstr>맑은 고딕</vt:lpstr>
      <vt:lpstr>DX시인과나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선 다연</dc:creator>
  <cp:lastModifiedBy>서 보연</cp:lastModifiedBy>
  <cp:revision>12</cp:revision>
  <dcterms:created xsi:type="dcterms:W3CDTF">2021-01-15T07:21:48Z</dcterms:created>
  <dcterms:modified xsi:type="dcterms:W3CDTF">2021-03-31T04:48:06Z</dcterms:modified>
</cp:coreProperties>
</file>