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  <p:sldId id="276" r:id="rId6"/>
    <p:sldId id="277" r:id="rId7"/>
    <p:sldId id="278" r:id="rId8"/>
    <p:sldId id="261" r:id="rId9"/>
    <p:sldId id="264" r:id="rId10"/>
    <p:sldId id="262" r:id="rId11"/>
    <p:sldId id="263" r:id="rId12"/>
    <p:sldId id="266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8D26AB-70E6-4F84-879E-C05695EC0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7F53C19-42CB-4DCC-A769-921A0286E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01A70D-486B-4614-AE8D-6BBD5EC5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7CE4E9-80FD-43D0-BC14-973F8B48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3799BB-A67E-49EB-8DE7-1BFD6095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01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5E0F26-CDD4-46FD-80BA-0344C161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4C1C5E0-EB44-4D59-AFA7-9EE9E9329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B22B5B-6BA6-4713-88AE-323BFA0F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D44352-8291-41B3-9B8D-C65B4EA0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7799A6-B0E0-47BC-BF57-C26A0D6C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47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A7EABA-D753-48EC-9118-25DD5C806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9A5518-0802-42EA-8B2F-D1A148097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13D7B8-E577-426D-91DA-17B0CEF2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47D0E6-7F8A-41D6-A840-58DD0296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878CBD-CFFC-4E74-A231-91A4E8A7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87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11EFE8-4214-4098-A483-DFEE5A52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E7430-E15D-4C2E-8760-D3CB2E6A8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196465-4BEE-4A68-9229-2A4E4E39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4CB443-4AD0-4A01-BBCD-E84B767F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882F8D-7E14-401A-BEC7-29EEDC1D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38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FB9CF-856F-49D1-8B0C-E5BF1553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EC6998-947D-4D7B-85BD-1C7D6C7AF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77BA66-7D1F-42B2-950B-C2AFC54D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84C88A-84D3-4260-9712-C9595A2C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522F09-808D-4968-ADBF-C3EB21FD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087457-E2F8-4161-95E8-C093DB53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F7E2A0-8188-4420-8676-CD1ACCA8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5BDC77-BC08-4895-A5B7-30F0A9301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D29D5D-132F-46A7-86D7-4205A747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FC990E-B7C3-4A8F-9DAE-6BEAFE15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A8F7E5-0676-42A0-975C-E453F8DD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79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4C5650-374A-43D9-BE37-B335A1CC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EDBB2E-EF79-43CB-9CE8-B2A86F90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AD4749-EA8F-4458-9397-FC92A45C2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ED4F8AD-6488-417D-BCD1-7034597E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9379A84-2FF4-471C-8094-8BA20C31C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1EA1B05-35B1-4D0E-9C65-E783A83D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1D5712-BF38-4891-BB50-F8813537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F2A4167-26E4-48B6-B02F-2E6C1093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37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227945-F1BB-47D9-A7CB-070047DF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5E2B13-8D72-40E3-A046-CF602F9E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553C925-FC15-4DC8-9114-424143DD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6AEA29-9A26-4702-A01B-ABC0716B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85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B1296CA-F22E-48E6-BBDD-A32212EA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8FC9335-FFAD-4737-AAD2-302DB9FD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957B13-D9CD-47AF-BEEF-63FE0E7B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92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2240A-B4B1-4E78-BB1F-BB593ABB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94CC0B-C413-42DB-9539-DF1BF953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821AED-735B-4591-ABE7-FD26A7A98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F7D2B5-E191-4C8D-85F5-3DC0599D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4F4266-786A-4DD4-8412-1DEF3770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B9FB7B-BCED-409A-AA0A-E67ED2B7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4F743C-CCE0-4251-8318-79571215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F04514-15FF-4F7C-8A84-2D832F8EC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68FD69-379F-4BE0-9F5B-FDD538B8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D6474B-7100-4410-BAE0-5CF4F1E9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C28DC0-ADFE-49D5-9AC8-AF23AFCA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627E76-2A58-45AC-9588-1F453BE9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42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21769EA-0300-41F7-8029-ED45769A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D869B0-69B0-499F-8146-264799A5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B906E2-4891-4E90-8EED-135C69FDF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78082-8D75-49E8-A0EB-9CB7E70D49B6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2DAB5D-DE43-4513-9EEE-D4C73229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32892E-AF58-42E5-86BD-2EF53EA29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398D-AF04-4437-9763-1B322E28F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4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4DD16D0-9436-4D20-8760-04064F6EC2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" y="723900"/>
            <a:ext cx="3162300" cy="4728247"/>
          </a:xfrm>
          <a:prstGeom prst="rect">
            <a:avLst/>
          </a:prstGeom>
        </p:spPr>
      </p:pic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E1FD2AEB-A490-4F37-87AE-E35739E5B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674" y="1168460"/>
            <a:ext cx="3276601" cy="4521079"/>
          </a:xfrm>
          <a:prstGeom prst="rect">
            <a:avLst/>
          </a:prstGeom>
        </p:spPr>
      </p:pic>
      <p:pic>
        <p:nvPicPr>
          <p:cNvPr id="5" name="그림 4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E93914F0-F21A-4A58-A1A7-F9309D4F7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64" y="723900"/>
            <a:ext cx="3257550" cy="5688559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007FCBCF-7243-4186-810D-17416EC1C0D2}"/>
              </a:ext>
            </a:extLst>
          </p:cNvPr>
          <p:cNvSpPr/>
          <p:nvPr/>
        </p:nvSpPr>
        <p:spPr>
          <a:xfrm>
            <a:off x="3008424" y="4235823"/>
            <a:ext cx="925401" cy="447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F303982-4BF6-4546-B259-A367473B46F4}"/>
              </a:ext>
            </a:extLst>
          </p:cNvPr>
          <p:cNvSpPr/>
          <p:nvPr/>
        </p:nvSpPr>
        <p:spPr>
          <a:xfrm>
            <a:off x="10245591" y="3895165"/>
            <a:ext cx="925401" cy="447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4DB0A-B9B3-4292-BF2F-225266C35774}"/>
              </a:ext>
            </a:extLst>
          </p:cNvPr>
          <p:cNvSpPr txBox="1"/>
          <p:nvPr/>
        </p:nvSpPr>
        <p:spPr>
          <a:xfrm>
            <a:off x="278829" y="132175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엠티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(3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20, 21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16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A789F74-6FC3-4600-A5F8-0BCF6F717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354" y="1532964"/>
            <a:ext cx="2674726" cy="4168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5060E-4036-4E42-8A38-4C426E34FB30}"/>
              </a:ext>
            </a:extLst>
          </p:cNvPr>
          <p:cNvSpPr txBox="1"/>
          <p:nvPr/>
        </p:nvSpPr>
        <p:spPr>
          <a:xfrm>
            <a:off x="278829" y="132175"/>
            <a:ext cx="454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식목일행사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18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0D3EE9A6-9713-4EC8-9F44-65F2D898D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107" y="1039906"/>
            <a:ext cx="2537011" cy="5325035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A0CF6163-4681-4B32-AFCC-4CCAC767FFF0}"/>
              </a:ext>
            </a:extLst>
          </p:cNvPr>
          <p:cNvSpPr/>
          <p:nvPr/>
        </p:nvSpPr>
        <p:spPr>
          <a:xfrm>
            <a:off x="4556372" y="4227905"/>
            <a:ext cx="969131" cy="3953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47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AC6650F9-BA52-4612-B952-74780D2B3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157" y="852548"/>
            <a:ext cx="3864677" cy="5152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CC3B9-D693-4E55-9B1D-17E7AB08AE45}"/>
              </a:ext>
            </a:extLst>
          </p:cNvPr>
          <p:cNvSpPr txBox="1"/>
          <p:nvPr/>
        </p:nvSpPr>
        <p:spPr>
          <a:xfrm>
            <a:off x="278829" y="132175"/>
            <a:ext cx="454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식목일행사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18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pic>
        <p:nvPicPr>
          <p:cNvPr id="5" name="그림 4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67EF7742-E758-44E7-8613-D3DB3F147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833" y="1093693"/>
            <a:ext cx="5494788" cy="3478305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B8641A0-7D55-4241-BFDD-DC7E981BD81A}"/>
              </a:ext>
            </a:extLst>
          </p:cNvPr>
          <p:cNvSpPr/>
          <p:nvPr/>
        </p:nvSpPr>
        <p:spPr>
          <a:xfrm>
            <a:off x="9536855" y="3173506"/>
            <a:ext cx="705910" cy="3012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9C6917E-968B-41BE-AF9F-2E4D877094EA}"/>
              </a:ext>
            </a:extLst>
          </p:cNvPr>
          <p:cNvGrpSpPr/>
          <p:nvPr/>
        </p:nvGrpSpPr>
        <p:grpSpPr>
          <a:xfrm>
            <a:off x="8555921" y="5317025"/>
            <a:ext cx="2734996" cy="1014679"/>
            <a:chOff x="7754459" y="3130802"/>
            <a:chExt cx="2734996" cy="101467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8D8E746-35DE-45F2-A102-1BF52F2DEF80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1A65173-FDA6-4820-BCBA-E5F2C6330019}"/>
                </a:ext>
              </a:extLst>
            </p:cNvPr>
            <p:cNvGrpSpPr/>
            <p:nvPr/>
          </p:nvGrpSpPr>
          <p:grpSpPr>
            <a:xfrm>
              <a:off x="7822386" y="3160596"/>
              <a:ext cx="2629246" cy="984885"/>
              <a:chOff x="7108664" y="4259923"/>
              <a:chExt cx="2629246" cy="984885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02FFD127-24E3-4B46-9C2B-22ADA9609655}"/>
                  </a:ext>
                </a:extLst>
              </p:cNvPr>
              <p:cNvSpPr/>
              <p:nvPr/>
            </p:nvSpPr>
            <p:spPr>
              <a:xfrm>
                <a:off x="7108664" y="4259923"/>
                <a:ext cx="2629246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- 100,000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74ED241-0AD6-4137-A95A-EE770D5A4911}"/>
                  </a:ext>
                </a:extLst>
              </p:cNvPr>
              <p:cNvSpPr/>
              <p:nvPr/>
            </p:nvSpPr>
            <p:spPr>
              <a:xfrm>
                <a:off x="7984705" y="4844698"/>
                <a:ext cx="877163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십만원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F57B711-8381-430E-B6DC-0A7346C980D1}"/>
              </a:ext>
            </a:extLst>
          </p:cNvPr>
          <p:cNvGrpSpPr/>
          <p:nvPr/>
        </p:nvGrpSpPr>
        <p:grpSpPr>
          <a:xfrm>
            <a:off x="6404504" y="5323081"/>
            <a:ext cx="1118249" cy="525683"/>
            <a:chOff x="4067944" y="3311238"/>
            <a:chExt cx="1118249" cy="288032"/>
          </a:xfrm>
        </p:grpSpPr>
        <p:sp>
          <p:nvSpPr>
            <p:cNvPr id="13" name="갈매기형 수장 31">
              <a:extLst>
                <a:ext uri="{FF2B5EF4-FFF2-40B4-BE49-F238E27FC236}">
                  <a16:creationId xmlns:a16="http://schemas.microsoft.com/office/drawing/2014/main" id="{D9E741CC-1C62-4688-BB83-3F14A3A11A23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4" name="갈매기형 수장 32">
              <a:extLst>
                <a:ext uri="{FF2B5EF4-FFF2-40B4-BE49-F238E27FC236}">
                  <a16:creationId xmlns:a16="http://schemas.microsoft.com/office/drawing/2014/main" id="{25C214E9-05FB-485F-9E86-89BD7333A0DB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5" name="갈매기형 수장 33">
              <a:extLst>
                <a:ext uri="{FF2B5EF4-FFF2-40B4-BE49-F238E27FC236}">
                  <a16:creationId xmlns:a16="http://schemas.microsoft.com/office/drawing/2014/main" id="{CF3EDD47-E594-491E-AE4E-D057B1FCFB8A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6" name="갈매기형 수장 34">
              <a:extLst>
                <a:ext uri="{FF2B5EF4-FFF2-40B4-BE49-F238E27FC236}">
                  <a16:creationId xmlns:a16="http://schemas.microsoft.com/office/drawing/2014/main" id="{30F013E2-DA6D-4992-A474-A99D30AB3777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7" name="갈매기형 수장 35">
              <a:extLst>
                <a:ext uri="{FF2B5EF4-FFF2-40B4-BE49-F238E27FC236}">
                  <a16:creationId xmlns:a16="http://schemas.microsoft.com/office/drawing/2014/main" id="{7116E72A-7BED-4B06-8CEF-4157C17F4C8B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4D4263-E265-4610-9DE2-ADCCCEB64AA7}"/>
              </a:ext>
            </a:extLst>
          </p:cNvPr>
          <p:cNvSpPr txBox="1"/>
          <p:nvPr/>
        </p:nvSpPr>
        <p:spPr>
          <a:xfrm>
            <a:off x="8855635" y="4467852"/>
            <a:ext cx="2435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다육이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40,000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상금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60,000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205712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71BD8E5A-E359-49E8-99FE-05755EBBA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36" y="1285843"/>
            <a:ext cx="5408920" cy="4286314"/>
          </a:xfrm>
          <a:prstGeom prst="rect">
            <a:avLst/>
          </a:prstGeom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A10B750E-1532-4A99-8656-7E5A166B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398" y="532686"/>
            <a:ext cx="2591757" cy="5792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20F1B-3D32-4452-A258-C28AE7B395FD}"/>
              </a:ext>
            </a:extLst>
          </p:cNvPr>
          <p:cNvSpPr txBox="1"/>
          <p:nvPr/>
        </p:nvSpPr>
        <p:spPr>
          <a:xfrm>
            <a:off x="278829" y="132175"/>
            <a:ext cx="4953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스승의날행사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(5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15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D36738F-EFBC-49DA-BF27-8AEF4E49CC14}"/>
              </a:ext>
            </a:extLst>
          </p:cNvPr>
          <p:cNvGrpSpPr/>
          <p:nvPr/>
        </p:nvGrpSpPr>
        <p:grpSpPr>
          <a:xfrm>
            <a:off x="8896580" y="5630790"/>
            <a:ext cx="2734996" cy="1014679"/>
            <a:chOff x="7754459" y="3130802"/>
            <a:chExt cx="2734996" cy="101467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A5F9747-A5EE-47DF-B63E-002EBE3FC2AC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88ECE08-4ADE-4F58-9CA7-8DB6242AE35E}"/>
                </a:ext>
              </a:extLst>
            </p:cNvPr>
            <p:cNvGrpSpPr/>
            <p:nvPr/>
          </p:nvGrpSpPr>
          <p:grpSpPr>
            <a:xfrm>
              <a:off x="7944215" y="3160596"/>
              <a:ext cx="2385589" cy="984885"/>
              <a:chOff x="7230493" y="4259923"/>
              <a:chExt cx="2385589" cy="984885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F42EEE81-5923-408F-A669-9E901383C448}"/>
                  </a:ext>
                </a:extLst>
              </p:cNvPr>
              <p:cNvSpPr/>
              <p:nvPr/>
            </p:nvSpPr>
            <p:spPr>
              <a:xfrm>
                <a:off x="7230493" y="4259923"/>
                <a:ext cx="2385589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- 41,800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79526DAC-62DB-426B-853E-3992876A7251}"/>
                  </a:ext>
                </a:extLst>
              </p:cNvPr>
              <p:cNvSpPr/>
              <p:nvPr/>
            </p:nvSpPr>
            <p:spPr>
              <a:xfrm>
                <a:off x="7569530" y="4844698"/>
                <a:ext cx="1707519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사만 천 </a:t>
                </a:r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팔백원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B9A6B02-297F-4427-9A99-BED1D8B0A888}"/>
              </a:ext>
            </a:extLst>
          </p:cNvPr>
          <p:cNvGrpSpPr/>
          <p:nvPr/>
        </p:nvGrpSpPr>
        <p:grpSpPr>
          <a:xfrm>
            <a:off x="6745163" y="5636846"/>
            <a:ext cx="1118249" cy="525683"/>
            <a:chOff x="4067944" y="3311238"/>
            <a:chExt cx="1118249" cy="288032"/>
          </a:xfrm>
        </p:grpSpPr>
        <p:sp>
          <p:nvSpPr>
            <p:cNvPr id="11" name="갈매기형 수장 31">
              <a:extLst>
                <a:ext uri="{FF2B5EF4-FFF2-40B4-BE49-F238E27FC236}">
                  <a16:creationId xmlns:a16="http://schemas.microsoft.com/office/drawing/2014/main" id="{A8E6BF6A-F32C-4524-A7F3-109A1EF0BD92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2" name="갈매기형 수장 32">
              <a:extLst>
                <a:ext uri="{FF2B5EF4-FFF2-40B4-BE49-F238E27FC236}">
                  <a16:creationId xmlns:a16="http://schemas.microsoft.com/office/drawing/2014/main" id="{898030A6-C2FD-466B-910A-BB6B5DA68844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3" name="갈매기형 수장 33">
              <a:extLst>
                <a:ext uri="{FF2B5EF4-FFF2-40B4-BE49-F238E27FC236}">
                  <a16:creationId xmlns:a16="http://schemas.microsoft.com/office/drawing/2014/main" id="{A2E1547E-F36C-4E80-A9C4-D4B0706A6A70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4" name="갈매기형 수장 34">
              <a:extLst>
                <a:ext uri="{FF2B5EF4-FFF2-40B4-BE49-F238E27FC236}">
                  <a16:creationId xmlns:a16="http://schemas.microsoft.com/office/drawing/2014/main" id="{3E072742-84E0-4DAF-9B16-C94E036C2895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5" name="갈매기형 수장 35">
              <a:extLst>
                <a:ext uri="{FF2B5EF4-FFF2-40B4-BE49-F238E27FC236}">
                  <a16:creationId xmlns:a16="http://schemas.microsoft.com/office/drawing/2014/main" id="{71FCB219-EA06-4AEC-B566-EE4749D798E2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A357A9-A511-4FC8-958F-30E35DB4EEA3}"/>
              </a:ext>
            </a:extLst>
          </p:cNvPr>
          <p:cNvSpPr txBox="1"/>
          <p:nvPr/>
        </p:nvSpPr>
        <p:spPr>
          <a:xfrm>
            <a:off x="9193088" y="4460255"/>
            <a:ext cx="2438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케이크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25,000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음료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4,800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코사지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12,000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37D5B7E6-1F9D-4F34-BE5F-92D75F9BC1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2397" y="1089211"/>
            <a:ext cx="2479299" cy="2339788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248DA00C-4BAA-4F9E-B2B7-E36C50E5A6D7}"/>
              </a:ext>
            </a:extLst>
          </p:cNvPr>
          <p:cNvSpPr/>
          <p:nvPr/>
        </p:nvSpPr>
        <p:spPr>
          <a:xfrm>
            <a:off x="1995930" y="3567952"/>
            <a:ext cx="836916" cy="36755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C64FCD8-D5D2-4BA3-ADE3-6A78B7D729B3}"/>
              </a:ext>
            </a:extLst>
          </p:cNvPr>
          <p:cNvSpPr/>
          <p:nvPr/>
        </p:nvSpPr>
        <p:spPr>
          <a:xfrm>
            <a:off x="4968384" y="3352800"/>
            <a:ext cx="705910" cy="3012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8AB819E-10CF-4B7C-8F93-CF3A50421E72}"/>
              </a:ext>
            </a:extLst>
          </p:cNvPr>
          <p:cNvSpPr/>
          <p:nvPr/>
        </p:nvSpPr>
        <p:spPr>
          <a:xfrm>
            <a:off x="10717711" y="2913529"/>
            <a:ext cx="876042" cy="3739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52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B19487E9-8D3D-496A-98BA-A0684E949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233" y="627529"/>
            <a:ext cx="4903695" cy="5602941"/>
          </a:xfrm>
          <a:prstGeom prst="rect">
            <a:avLst/>
          </a:prstGeom>
        </p:spPr>
      </p:pic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11AADE8-2EC0-4C4F-8132-C8D4B449F5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24" y="923365"/>
            <a:ext cx="3331487" cy="4625788"/>
          </a:xfrm>
          <a:prstGeom prst="rect">
            <a:avLst/>
          </a:prstGeom>
        </p:spPr>
      </p:pic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FFD16D26-E287-427F-AA69-A7FCC443B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251" y="1057835"/>
            <a:ext cx="2631055" cy="3424518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BE8506C-192B-4F69-ADA9-3593AF798239}"/>
              </a:ext>
            </a:extLst>
          </p:cNvPr>
          <p:cNvGrpSpPr/>
          <p:nvPr/>
        </p:nvGrpSpPr>
        <p:grpSpPr>
          <a:xfrm>
            <a:off x="4047310" y="5723130"/>
            <a:ext cx="2734996" cy="1014679"/>
            <a:chOff x="7754459" y="3130802"/>
            <a:chExt cx="2734996" cy="1014679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66C8AAB-4D2C-4D24-96DF-1A0A95B8AF80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8AB1428-17BC-4A21-B235-D1FD2020D5EE}"/>
                </a:ext>
              </a:extLst>
            </p:cNvPr>
            <p:cNvGrpSpPr/>
            <p:nvPr/>
          </p:nvGrpSpPr>
          <p:grpSpPr>
            <a:xfrm>
              <a:off x="7914559" y="3160596"/>
              <a:ext cx="2444901" cy="984885"/>
              <a:chOff x="7200837" y="4259923"/>
              <a:chExt cx="2444901" cy="984885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39E484B-23FC-4063-AD30-0A7F1D871D0E}"/>
                  </a:ext>
                </a:extLst>
              </p:cNvPr>
              <p:cNvSpPr/>
              <p:nvPr/>
            </p:nvSpPr>
            <p:spPr>
              <a:xfrm>
                <a:off x="7200837" y="4259923"/>
                <a:ext cx="2444901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- 80,000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17C582CF-510F-409C-8527-509938D75CFC}"/>
                  </a:ext>
                </a:extLst>
              </p:cNvPr>
              <p:cNvSpPr/>
              <p:nvPr/>
            </p:nvSpPr>
            <p:spPr>
              <a:xfrm>
                <a:off x="7984707" y="4844698"/>
                <a:ext cx="877163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팔만원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08A3EA7-059E-484B-A743-0A42A668ECFE}"/>
              </a:ext>
            </a:extLst>
          </p:cNvPr>
          <p:cNvGrpSpPr/>
          <p:nvPr/>
        </p:nvGrpSpPr>
        <p:grpSpPr>
          <a:xfrm>
            <a:off x="1895893" y="5729186"/>
            <a:ext cx="1118249" cy="525683"/>
            <a:chOff x="4067944" y="3311238"/>
            <a:chExt cx="1118249" cy="288032"/>
          </a:xfrm>
        </p:grpSpPr>
        <p:sp>
          <p:nvSpPr>
            <p:cNvPr id="11" name="갈매기형 수장 31">
              <a:extLst>
                <a:ext uri="{FF2B5EF4-FFF2-40B4-BE49-F238E27FC236}">
                  <a16:creationId xmlns:a16="http://schemas.microsoft.com/office/drawing/2014/main" id="{DF7B7E2B-2175-4997-9708-48C5866841BC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2" name="갈매기형 수장 32">
              <a:extLst>
                <a:ext uri="{FF2B5EF4-FFF2-40B4-BE49-F238E27FC236}">
                  <a16:creationId xmlns:a16="http://schemas.microsoft.com/office/drawing/2014/main" id="{1C97FD8C-76B7-41CD-A207-6FFE5EC8BB60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3" name="갈매기형 수장 33">
              <a:extLst>
                <a:ext uri="{FF2B5EF4-FFF2-40B4-BE49-F238E27FC236}">
                  <a16:creationId xmlns:a16="http://schemas.microsoft.com/office/drawing/2014/main" id="{D106A31D-99E9-44BF-AC30-D7CCAEB3C987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4" name="갈매기형 수장 34">
              <a:extLst>
                <a:ext uri="{FF2B5EF4-FFF2-40B4-BE49-F238E27FC236}">
                  <a16:creationId xmlns:a16="http://schemas.microsoft.com/office/drawing/2014/main" id="{3BDC193C-2A6D-443D-A539-9F2940673EB8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5" name="갈매기형 수장 35">
              <a:extLst>
                <a:ext uri="{FF2B5EF4-FFF2-40B4-BE49-F238E27FC236}">
                  <a16:creationId xmlns:a16="http://schemas.microsoft.com/office/drawing/2014/main" id="{EC3B15A6-A735-4312-8BC6-2861ECDDC729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DA55B8-0F2A-4E49-A98F-93DA5D7F75EE}"/>
              </a:ext>
            </a:extLst>
          </p:cNvPr>
          <p:cNvSpPr txBox="1"/>
          <p:nvPr/>
        </p:nvSpPr>
        <p:spPr>
          <a:xfrm>
            <a:off x="3915038" y="5216233"/>
            <a:ext cx="299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문화상품권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80,000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FCB3E23-1891-4FEC-BA42-9B6AED18501D}"/>
              </a:ext>
            </a:extLst>
          </p:cNvPr>
          <p:cNvSpPr/>
          <p:nvPr/>
        </p:nvSpPr>
        <p:spPr>
          <a:xfrm>
            <a:off x="1397537" y="5002144"/>
            <a:ext cx="705910" cy="3012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74FAC-FA7F-4320-9E79-FCA6672048DE}"/>
              </a:ext>
            </a:extLst>
          </p:cNvPr>
          <p:cNvSpPr txBox="1"/>
          <p:nvPr/>
        </p:nvSpPr>
        <p:spPr>
          <a:xfrm>
            <a:off x="278829" y="132175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교생실습후기발표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(6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3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338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0340B5-6DC0-4231-A8FA-3DFEF64BE18B}"/>
              </a:ext>
            </a:extLst>
          </p:cNvPr>
          <p:cNvSpPr txBox="1"/>
          <p:nvPr/>
        </p:nvSpPr>
        <p:spPr>
          <a:xfrm>
            <a:off x="278829" y="132175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예금 이자</a:t>
            </a:r>
          </a:p>
        </p:txBody>
      </p:sp>
      <p:pic>
        <p:nvPicPr>
          <p:cNvPr id="4" name="그림 3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BB74480A-1627-4567-B52D-42E08E5B7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657599"/>
            <a:ext cx="9243914" cy="367551"/>
          </a:xfrm>
          <a:prstGeom prst="rect">
            <a:avLst/>
          </a:prstGeom>
        </p:spPr>
      </p:pic>
      <p:pic>
        <p:nvPicPr>
          <p:cNvPr id="6" name="그림 5" descr="텍스트, 영수증, 신문이(가) 표시된 사진&#10;&#10;자동 생성된 설명">
            <a:extLst>
              <a:ext uri="{FF2B5EF4-FFF2-40B4-BE49-F238E27FC236}">
                <a16:creationId xmlns:a16="http://schemas.microsoft.com/office/drawing/2014/main" id="{06B18A75-6BE3-4973-9569-5B1F517A7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904243"/>
            <a:ext cx="9243914" cy="434789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4084699A-FA47-4C6D-981B-F7FFD2C05307}"/>
              </a:ext>
            </a:extLst>
          </p:cNvPr>
          <p:cNvGrpSpPr/>
          <p:nvPr/>
        </p:nvGrpSpPr>
        <p:grpSpPr>
          <a:xfrm>
            <a:off x="7749734" y="4943200"/>
            <a:ext cx="2734996" cy="1014679"/>
            <a:chOff x="7754459" y="3130802"/>
            <a:chExt cx="2734996" cy="101467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A609473-138A-424E-B1ED-26A53FDDEF47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47551E6-3409-418B-8C3A-D3DFD0884231}"/>
                </a:ext>
              </a:extLst>
            </p:cNvPr>
            <p:cNvGrpSpPr/>
            <p:nvPr/>
          </p:nvGrpSpPr>
          <p:grpSpPr>
            <a:xfrm>
              <a:off x="8258404" y="3160596"/>
              <a:ext cx="1757212" cy="984885"/>
              <a:chOff x="7544682" y="4259923"/>
              <a:chExt cx="1757212" cy="984885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B28B7853-BEA8-4981-A593-BFDDB4C4EC44}"/>
                  </a:ext>
                </a:extLst>
              </p:cNvPr>
              <p:cNvSpPr/>
              <p:nvPr/>
            </p:nvSpPr>
            <p:spPr>
              <a:xfrm>
                <a:off x="7544682" y="4259923"/>
                <a:ext cx="1757212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+ 323</a:t>
                </a:r>
                <a:r>
                  <a:rPr lang="ko-KR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770F57EE-F94B-4FE2-9095-B1016F318447}"/>
                  </a:ext>
                </a:extLst>
              </p:cNvPr>
              <p:cNvSpPr/>
              <p:nvPr/>
            </p:nvSpPr>
            <p:spPr>
              <a:xfrm>
                <a:off x="7569531" y="4844698"/>
                <a:ext cx="1707519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삼백 이십 삼원</a:t>
                </a: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2DD607B-2DD8-406D-B4E7-D5CF5CB29076}"/>
              </a:ext>
            </a:extLst>
          </p:cNvPr>
          <p:cNvGrpSpPr/>
          <p:nvPr/>
        </p:nvGrpSpPr>
        <p:grpSpPr>
          <a:xfrm>
            <a:off x="5598317" y="4949256"/>
            <a:ext cx="1118249" cy="525683"/>
            <a:chOff x="4067944" y="3311238"/>
            <a:chExt cx="1118249" cy="288032"/>
          </a:xfrm>
        </p:grpSpPr>
        <p:sp>
          <p:nvSpPr>
            <p:cNvPr id="13" name="갈매기형 수장 31">
              <a:extLst>
                <a:ext uri="{FF2B5EF4-FFF2-40B4-BE49-F238E27FC236}">
                  <a16:creationId xmlns:a16="http://schemas.microsoft.com/office/drawing/2014/main" id="{952D3024-5E14-434A-AEC9-D44D1724C9AF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4" name="갈매기형 수장 32">
              <a:extLst>
                <a:ext uri="{FF2B5EF4-FFF2-40B4-BE49-F238E27FC236}">
                  <a16:creationId xmlns:a16="http://schemas.microsoft.com/office/drawing/2014/main" id="{B988D4DA-DF7E-49E8-9590-2C765E2B3E11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5" name="갈매기형 수장 33">
              <a:extLst>
                <a:ext uri="{FF2B5EF4-FFF2-40B4-BE49-F238E27FC236}">
                  <a16:creationId xmlns:a16="http://schemas.microsoft.com/office/drawing/2014/main" id="{ECD101A7-7DDB-4348-827F-D22A42C1EDA4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6" name="갈매기형 수장 34">
              <a:extLst>
                <a:ext uri="{FF2B5EF4-FFF2-40B4-BE49-F238E27FC236}">
                  <a16:creationId xmlns:a16="http://schemas.microsoft.com/office/drawing/2014/main" id="{6799BD41-930F-4804-A5BD-8226F1BFF15E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7" name="갈매기형 수장 35">
              <a:extLst>
                <a:ext uri="{FF2B5EF4-FFF2-40B4-BE49-F238E27FC236}">
                  <a16:creationId xmlns:a16="http://schemas.microsoft.com/office/drawing/2014/main" id="{3A344D03-3B7F-4E0A-BF16-D1CB57C81880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207FAA3-BB44-41D7-8C17-D7C2A6B05435}"/>
              </a:ext>
            </a:extLst>
          </p:cNvPr>
          <p:cNvSpPr txBox="1"/>
          <p:nvPr/>
        </p:nvSpPr>
        <p:spPr>
          <a:xfrm>
            <a:off x="8394029" y="4050235"/>
            <a:ext cx="209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0324 +132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0623 +191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32136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그림 78" descr="텍스트이(가) 표시된 사진&#10;&#10;자동 생성된 설명">
            <a:extLst>
              <a:ext uri="{FF2B5EF4-FFF2-40B4-BE49-F238E27FC236}">
                <a16:creationId xmlns:a16="http://schemas.microsoft.com/office/drawing/2014/main" id="{AA7FEB74-629C-4A2D-A03B-F1C58462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648" y="3451311"/>
            <a:ext cx="5255871" cy="318133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EBA6A60-D113-4097-B527-122A16EE1DD2}"/>
              </a:ext>
            </a:extLst>
          </p:cNvPr>
          <p:cNvGrpSpPr/>
          <p:nvPr/>
        </p:nvGrpSpPr>
        <p:grpSpPr>
          <a:xfrm>
            <a:off x="775101" y="593173"/>
            <a:ext cx="1989390" cy="751348"/>
            <a:chOff x="7754459" y="3130802"/>
            <a:chExt cx="2734996" cy="95312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22E6ABF-71A6-42D0-B2F1-EDCBFF9E9EC2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2747A15-6A4B-4769-82DA-8333D1D22A0B}"/>
                </a:ext>
              </a:extLst>
            </p:cNvPr>
            <p:cNvGrpSpPr/>
            <p:nvPr/>
          </p:nvGrpSpPr>
          <p:grpSpPr>
            <a:xfrm>
              <a:off x="8119740" y="3160596"/>
              <a:ext cx="2034531" cy="923329"/>
              <a:chOff x="7406018" y="4259923"/>
              <a:chExt cx="2034531" cy="923329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359AB48-1892-4644-82DF-48929C72E372}"/>
                  </a:ext>
                </a:extLst>
              </p:cNvPr>
              <p:cNvSpPr/>
              <p:nvPr/>
            </p:nvSpPr>
            <p:spPr>
              <a:xfrm>
                <a:off x="7406018" y="4259923"/>
                <a:ext cx="2034531" cy="46166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- 158,540 </a:t>
                </a:r>
                <a:r>
                  <a:rPr lang="ko-KR" altLang="en-US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8D45854-40BC-4EE7-BBA7-741E9FDA2881}"/>
                  </a:ext>
                </a:extLst>
              </p:cNvPr>
              <p:cNvSpPr/>
              <p:nvPr/>
            </p:nvSpPr>
            <p:spPr>
              <a:xfrm>
                <a:off x="8149163" y="4844698"/>
                <a:ext cx="553357" cy="338554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엠티</a:t>
                </a:r>
                <a:endParaRPr lang="ko-KR" altLang="en-US" sz="16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A780445-B79C-4AE2-A5A6-560423A7E8A1}"/>
              </a:ext>
            </a:extLst>
          </p:cNvPr>
          <p:cNvGrpSpPr/>
          <p:nvPr/>
        </p:nvGrpSpPr>
        <p:grpSpPr>
          <a:xfrm>
            <a:off x="784459" y="1379731"/>
            <a:ext cx="1989390" cy="751348"/>
            <a:chOff x="7754459" y="3130802"/>
            <a:chExt cx="2734996" cy="953123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0BEA422-BC32-40AB-99E0-D717E0B49BB4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CA6FB54-6716-4544-AADB-267607C6E2D5}"/>
                </a:ext>
              </a:extLst>
            </p:cNvPr>
            <p:cNvGrpSpPr/>
            <p:nvPr/>
          </p:nvGrpSpPr>
          <p:grpSpPr>
            <a:xfrm>
              <a:off x="8150197" y="3160596"/>
              <a:ext cx="1973617" cy="923329"/>
              <a:chOff x="7436475" y="4259923"/>
              <a:chExt cx="1973617" cy="923329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840E254B-4D87-49D4-A23B-0264F8ECDAC6}"/>
                  </a:ext>
                </a:extLst>
              </p:cNvPr>
              <p:cNvSpPr/>
              <p:nvPr/>
            </p:nvSpPr>
            <p:spPr>
              <a:xfrm>
                <a:off x="7436475" y="4259923"/>
                <a:ext cx="1973617" cy="46166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- 172,160 </a:t>
                </a:r>
                <a:r>
                  <a:rPr lang="ko-KR" altLang="en-US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6ECE1A50-06EF-4B28-9EF3-34827DDD615C}"/>
                  </a:ext>
                </a:extLst>
              </p:cNvPr>
              <p:cNvSpPr/>
              <p:nvPr/>
            </p:nvSpPr>
            <p:spPr>
              <a:xfrm>
                <a:off x="8054432" y="4844698"/>
                <a:ext cx="737702" cy="338554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출범식</a:t>
                </a: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7E97D73-3D80-47B6-BF0E-E55C7A8218C6}"/>
              </a:ext>
            </a:extLst>
          </p:cNvPr>
          <p:cNvGrpSpPr/>
          <p:nvPr/>
        </p:nvGrpSpPr>
        <p:grpSpPr>
          <a:xfrm>
            <a:off x="775101" y="2164732"/>
            <a:ext cx="1989390" cy="751348"/>
            <a:chOff x="7754459" y="3130802"/>
            <a:chExt cx="2734996" cy="95312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749E08F-1864-4626-B0FE-1DF161C2B0D6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D21F73F-A60F-45AE-B18F-38C53A72559D}"/>
                </a:ext>
              </a:extLst>
            </p:cNvPr>
            <p:cNvGrpSpPr/>
            <p:nvPr/>
          </p:nvGrpSpPr>
          <p:grpSpPr>
            <a:xfrm>
              <a:off x="8222333" y="3160596"/>
              <a:ext cx="1829347" cy="923329"/>
              <a:chOff x="7508611" y="4259923"/>
              <a:chExt cx="1829347" cy="923329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85904D0-D6A3-492C-AF14-70C6502383C0}"/>
                  </a:ext>
                </a:extLst>
              </p:cNvPr>
              <p:cNvSpPr/>
              <p:nvPr/>
            </p:nvSpPr>
            <p:spPr>
              <a:xfrm>
                <a:off x="7508611" y="4259923"/>
                <a:ext cx="1829347" cy="46166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- 10,650 </a:t>
                </a:r>
                <a:r>
                  <a:rPr lang="ko-KR" altLang="en-US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1D2DD09E-893A-4C7F-8BA7-84F896C648D7}"/>
                  </a:ext>
                </a:extLst>
              </p:cNvPr>
              <p:cNvSpPr/>
              <p:nvPr/>
            </p:nvSpPr>
            <p:spPr>
              <a:xfrm>
                <a:off x="7934206" y="4844698"/>
                <a:ext cx="978152" cy="338554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체육 대회</a:t>
                </a: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17FDA0A-A2CB-47F1-A46C-A658B7F0CD95}"/>
              </a:ext>
            </a:extLst>
          </p:cNvPr>
          <p:cNvGrpSpPr/>
          <p:nvPr/>
        </p:nvGrpSpPr>
        <p:grpSpPr>
          <a:xfrm>
            <a:off x="738005" y="2966845"/>
            <a:ext cx="1989390" cy="751348"/>
            <a:chOff x="7754459" y="3130802"/>
            <a:chExt cx="2734996" cy="953123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C86E3AD-F089-4E84-85ED-B5E0EC2A2448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BB37C47-E225-4809-983C-FD38C808E0E3}"/>
                </a:ext>
              </a:extLst>
            </p:cNvPr>
            <p:cNvGrpSpPr/>
            <p:nvPr/>
          </p:nvGrpSpPr>
          <p:grpSpPr>
            <a:xfrm>
              <a:off x="8123749" y="3160596"/>
              <a:ext cx="2026517" cy="923329"/>
              <a:chOff x="7410027" y="4259923"/>
              <a:chExt cx="2026517" cy="923329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B933B29-59B2-4F9A-8723-78BBE689A7AC}"/>
                  </a:ext>
                </a:extLst>
              </p:cNvPr>
              <p:cNvSpPr/>
              <p:nvPr/>
            </p:nvSpPr>
            <p:spPr>
              <a:xfrm>
                <a:off x="7410027" y="4259923"/>
                <a:ext cx="2026517" cy="46166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- 193,420 </a:t>
                </a:r>
                <a:r>
                  <a:rPr lang="ko-KR" altLang="en-US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604FBE0-942E-40D4-B95B-7718A6B87B7A}"/>
                  </a:ext>
                </a:extLst>
              </p:cNvPr>
              <p:cNvSpPr/>
              <p:nvPr/>
            </p:nvSpPr>
            <p:spPr>
              <a:xfrm>
                <a:off x="7934210" y="4844698"/>
                <a:ext cx="978152" cy="338554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야식 행사</a:t>
                </a: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81A7E90-4641-44CE-B655-94E54A853276}"/>
              </a:ext>
            </a:extLst>
          </p:cNvPr>
          <p:cNvGrpSpPr/>
          <p:nvPr/>
        </p:nvGrpSpPr>
        <p:grpSpPr>
          <a:xfrm>
            <a:off x="738005" y="3788065"/>
            <a:ext cx="1989390" cy="751348"/>
            <a:chOff x="7754459" y="3130802"/>
            <a:chExt cx="2734996" cy="953123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C5DAC48-7AAA-4218-B9BF-1CFA2CC90A2C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A785550F-BB0A-4A50-9C4D-277E43168CDC}"/>
                </a:ext>
              </a:extLst>
            </p:cNvPr>
            <p:cNvGrpSpPr/>
            <p:nvPr/>
          </p:nvGrpSpPr>
          <p:grpSpPr>
            <a:xfrm>
              <a:off x="8127758" y="3160596"/>
              <a:ext cx="2018501" cy="923329"/>
              <a:chOff x="7414036" y="4259923"/>
              <a:chExt cx="2018501" cy="923329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7EFCEC5-8076-4251-AFAE-35122FE794FC}"/>
                  </a:ext>
                </a:extLst>
              </p:cNvPr>
              <p:cNvSpPr/>
              <p:nvPr/>
            </p:nvSpPr>
            <p:spPr>
              <a:xfrm>
                <a:off x="7414036" y="4259923"/>
                <a:ext cx="2018501" cy="46166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- 100,000 </a:t>
                </a:r>
                <a:r>
                  <a:rPr lang="ko-KR" altLang="en-US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05ECB7D-18BD-4E26-9565-4CBCE1F8F191}"/>
                  </a:ext>
                </a:extLst>
              </p:cNvPr>
              <p:cNvSpPr/>
              <p:nvPr/>
            </p:nvSpPr>
            <p:spPr>
              <a:xfrm>
                <a:off x="7842038" y="4844698"/>
                <a:ext cx="1162498" cy="338554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식목일 행사</a:t>
                </a: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1296DA5-8645-4364-96A9-DF05A8ED35AA}"/>
              </a:ext>
            </a:extLst>
          </p:cNvPr>
          <p:cNvGrpSpPr/>
          <p:nvPr/>
        </p:nvGrpSpPr>
        <p:grpSpPr>
          <a:xfrm>
            <a:off x="738005" y="4615765"/>
            <a:ext cx="1989390" cy="751348"/>
            <a:chOff x="7754459" y="3130802"/>
            <a:chExt cx="2734996" cy="953123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15A7CB0-FFD9-4504-BE5D-CCCDE4E585DA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95EAC132-68D9-4E81-8677-2A4963F9985B}"/>
                </a:ext>
              </a:extLst>
            </p:cNvPr>
            <p:cNvGrpSpPr/>
            <p:nvPr/>
          </p:nvGrpSpPr>
          <p:grpSpPr>
            <a:xfrm>
              <a:off x="8219129" y="3160596"/>
              <a:ext cx="1835759" cy="923329"/>
              <a:chOff x="7505407" y="4259923"/>
              <a:chExt cx="1835759" cy="923329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FE85C6AA-0A02-4212-9F30-BB9C88411288}"/>
                  </a:ext>
                </a:extLst>
              </p:cNvPr>
              <p:cNvSpPr/>
              <p:nvPr/>
            </p:nvSpPr>
            <p:spPr>
              <a:xfrm>
                <a:off x="7505407" y="4259923"/>
                <a:ext cx="1835759" cy="46166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- 41,800 </a:t>
                </a:r>
                <a:r>
                  <a:rPr lang="ko-KR" altLang="en-US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5E7DC381-57E7-46A5-8C8F-85F02FEEC2A6}"/>
                  </a:ext>
                </a:extLst>
              </p:cNvPr>
              <p:cNvSpPr/>
              <p:nvPr/>
            </p:nvSpPr>
            <p:spPr>
              <a:xfrm>
                <a:off x="7721816" y="4844698"/>
                <a:ext cx="1402948" cy="338554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스승의 날 행사</a:t>
                </a: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36A0773-7C0D-4E4E-A553-B85A9E66298D}"/>
              </a:ext>
            </a:extLst>
          </p:cNvPr>
          <p:cNvGrpSpPr/>
          <p:nvPr/>
        </p:nvGrpSpPr>
        <p:grpSpPr>
          <a:xfrm>
            <a:off x="3361004" y="1344521"/>
            <a:ext cx="2734996" cy="1014679"/>
            <a:chOff x="7754459" y="3130802"/>
            <a:chExt cx="2734996" cy="1014679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55C7040-3577-4F44-B43A-DB1C62E8468B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C3AAC140-CD04-454F-9825-04767ED63E41}"/>
                </a:ext>
              </a:extLst>
            </p:cNvPr>
            <p:cNvGrpSpPr/>
            <p:nvPr/>
          </p:nvGrpSpPr>
          <p:grpSpPr>
            <a:xfrm>
              <a:off x="8258404" y="3160596"/>
              <a:ext cx="1757212" cy="984885"/>
              <a:chOff x="7544682" y="4259923"/>
              <a:chExt cx="1757212" cy="984885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BCA890E-A8C3-4845-B83D-34980C2DD1B2}"/>
                  </a:ext>
                </a:extLst>
              </p:cNvPr>
              <p:cNvSpPr/>
              <p:nvPr/>
            </p:nvSpPr>
            <p:spPr>
              <a:xfrm>
                <a:off x="7544682" y="4259923"/>
                <a:ext cx="1757212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+ 323</a:t>
                </a:r>
                <a:r>
                  <a:rPr lang="ko-KR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B20D1AEA-FF3D-4E5E-9380-C2631A464329}"/>
                  </a:ext>
                </a:extLst>
              </p:cNvPr>
              <p:cNvSpPr/>
              <p:nvPr/>
            </p:nvSpPr>
            <p:spPr>
              <a:xfrm>
                <a:off x="7834828" y="4844698"/>
                <a:ext cx="1176925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예금 이자</a:t>
                </a:r>
              </a:p>
            </p:txBody>
          </p:sp>
        </p:grp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FB8B0140-253E-4D83-BC2E-5099B63226D0}"/>
              </a:ext>
            </a:extLst>
          </p:cNvPr>
          <p:cNvGrpSpPr/>
          <p:nvPr/>
        </p:nvGrpSpPr>
        <p:grpSpPr>
          <a:xfrm>
            <a:off x="738005" y="5443466"/>
            <a:ext cx="1989390" cy="823020"/>
            <a:chOff x="7754459" y="3130802"/>
            <a:chExt cx="2734996" cy="1044042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F0E8054-94E0-42F4-90FB-FC0200E653D4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5CF5A5F1-47DC-4A97-B806-1617A967E8DD}"/>
                </a:ext>
              </a:extLst>
            </p:cNvPr>
            <p:cNvGrpSpPr/>
            <p:nvPr/>
          </p:nvGrpSpPr>
          <p:grpSpPr>
            <a:xfrm>
              <a:off x="7844265" y="3160596"/>
              <a:ext cx="2585493" cy="1014248"/>
              <a:chOff x="7130543" y="4259923"/>
              <a:chExt cx="2585493" cy="1014248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CB6A55EC-5638-4DD7-B2A3-028C132C0451}"/>
                  </a:ext>
                </a:extLst>
              </p:cNvPr>
              <p:cNvSpPr/>
              <p:nvPr/>
            </p:nvSpPr>
            <p:spPr>
              <a:xfrm>
                <a:off x="7130543" y="4259923"/>
                <a:ext cx="2585493" cy="585646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- 80,000 </a:t>
                </a:r>
                <a:r>
                  <a:rPr lang="ko-KR" altLang="en-US" sz="24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BF39E045-BDA9-4C49-95C8-42A50317EBBE}"/>
                  </a:ext>
                </a:extLst>
              </p:cNvPr>
              <p:cNvSpPr/>
              <p:nvPr/>
            </p:nvSpPr>
            <p:spPr>
              <a:xfrm>
                <a:off x="7205476" y="4844698"/>
                <a:ext cx="2435635" cy="429473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교생실습 후기 발표</a:t>
                </a:r>
              </a:p>
            </p:txBody>
          </p:sp>
        </p:grpSp>
      </p:grp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C4FC1C8-81D6-4EA8-A0F5-A77A9E7D13A6}"/>
              </a:ext>
            </a:extLst>
          </p:cNvPr>
          <p:cNvSpPr/>
          <p:nvPr/>
        </p:nvSpPr>
        <p:spPr>
          <a:xfrm>
            <a:off x="7404808" y="934759"/>
            <a:ext cx="3869552" cy="714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A4EB54E-EDD9-407B-AE0B-58A0A5FB49EE}"/>
              </a:ext>
            </a:extLst>
          </p:cNvPr>
          <p:cNvSpPr/>
          <p:nvPr/>
        </p:nvSpPr>
        <p:spPr>
          <a:xfrm>
            <a:off x="7250931" y="934759"/>
            <a:ext cx="4095989" cy="769441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44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2,320,214 </a:t>
            </a:r>
            <a:r>
              <a:rPr lang="ko-KR" altLang="en-US" sz="4400" dirty="0">
                <a:solidFill>
                  <a:schemeClr val="accent5">
                    <a:lumMod val="50000"/>
                  </a:schemeClr>
                </a:solidFill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7188FEA6-025C-4958-86A8-96A27F746DC0}"/>
              </a:ext>
            </a:extLst>
          </p:cNvPr>
          <p:cNvSpPr/>
          <p:nvPr/>
        </p:nvSpPr>
        <p:spPr>
          <a:xfrm>
            <a:off x="7764690" y="1704200"/>
            <a:ext cx="3068469" cy="40011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이백 삼십 이만 이백 십 사원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F23D85B-30E7-4774-B5E2-26DEAF3D1E05}"/>
              </a:ext>
            </a:extLst>
          </p:cNvPr>
          <p:cNvGrpSpPr/>
          <p:nvPr/>
        </p:nvGrpSpPr>
        <p:grpSpPr>
          <a:xfrm>
            <a:off x="3093910" y="3154208"/>
            <a:ext cx="3299301" cy="1014679"/>
            <a:chOff x="7487365" y="3130802"/>
            <a:chExt cx="3299301" cy="1014679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7E2DBE0F-2259-415A-8F6E-984DC547C92D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1F189A91-DC87-441F-A8A6-9CAB7F0B1849}"/>
                </a:ext>
              </a:extLst>
            </p:cNvPr>
            <p:cNvGrpSpPr/>
            <p:nvPr/>
          </p:nvGrpSpPr>
          <p:grpSpPr>
            <a:xfrm>
              <a:off x="7487365" y="3160596"/>
              <a:ext cx="3299301" cy="984885"/>
              <a:chOff x="6773643" y="4259923"/>
              <a:chExt cx="3299301" cy="984885"/>
            </a:xfrm>
          </p:grpSpPr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D384F474-B182-451A-BF99-BE84AAC5E683}"/>
                  </a:ext>
                </a:extLst>
              </p:cNvPr>
              <p:cNvSpPr/>
              <p:nvPr/>
            </p:nvSpPr>
            <p:spPr>
              <a:xfrm>
                <a:off x="6993251" y="4259923"/>
                <a:ext cx="2860078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= -756,247</a:t>
                </a:r>
                <a:r>
                  <a:rPr lang="ko-KR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8826D5C9-073D-4204-99BF-2136A89C6417}"/>
                  </a:ext>
                </a:extLst>
              </p:cNvPr>
              <p:cNvSpPr/>
              <p:nvPr/>
            </p:nvSpPr>
            <p:spPr>
              <a:xfrm>
                <a:off x="6773643" y="4844698"/>
                <a:ext cx="3299301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칠십 오만 육천 이백 사십 </a:t>
                </a:r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칠원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98F75A7-F70F-4CB0-90BA-CCCED592BF53}"/>
              </a:ext>
            </a:extLst>
          </p:cNvPr>
          <p:cNvGrpSpPr/>
          <p:nvPr/>
        </p:nvGrpSpPr>
        <p:grpSpPr>
          <a:xfrm>
            <a:off x="6415690" y="1234072"/>
            <a:ext cx="71261" cy="3935681"/>
            <a:chOff x="6069419" y="1496473"/>
            <a:chExt cx="71261" cy="3935681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7D8CEDA6-6B09-4EE3-9654-436BD495586E}"/>
                </a:ext>
              </a:extLst>
            </p:cNvPr>
            <p:cNvCxnSpPr/>
            <p:nvPr/>
          </p:nvCxnSpPr>
          <p:spPr>
            <a:xfrm>
              <a:off x="6105049" y="1546409"/>
              <a:ext cx="0" cy="3861032"/>
            </a:xfrm>
            <a:prstGeom prst="line">
              <a:avLst/>
            </a:prstGeom>
            <a:ln w="25400">
              <a:solidFill>
                <a:srgbClr val="8D8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E4730639-6C1B-48E5-8D88-5FD981AC0024}"/>
                </a:ext>
              </a:extLst>
            </p:cNvPr>
            <p:cNvSpPr/>
            <p:nvPr/>
          </p:nvSpPr>
          <p:spPr>
            <a:xfrm>
              <a:off x="6069420" y="149647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7E70C471-BF96-488C-B013-2BD7130A0E5D}"/>
                </a:ext>
              </a:extLst>
            </p:cNvPr>
            <p:cNvSpPr/>
            <p:nvPr/>
          </p:nvSpPr>
          <p:spPr>
            <a:xfrm>
              <a:off x="6069419" y="5360894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789B1927-B9BD-41D7-BE04-74BA0A9F6D34}"/>
                </a:ext>
              </a:extLst>
            </p:cNvPr>
            <p:cNvSpPr/>
            <p:nvPr/>
          </p:nvSpPr>
          <p:spPr>
            <a:xfrm>
              <a:off x="6069419" y="278461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199D127F-EFDB-446F-81F5-6246359E8724}"/>
                </a:ext>
              </a:extLst>
            </p:cNvPr>
            <p:cNvSpPr/>
            <p:nvPr/>
          </p:nvSpPr>
          <p:spPr>
            <a:xfrm>
              <a:off x="6069419" y="407275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F9F6BACB-3C27-4249-AF58-0C4B46DB9782}"/>
              </a:ext>
            </a:extLst>
          </p:cNvPr>
          <p:cNvGrpSpPr/>
          <p:nvPr/>
        </p:nvGrpSpPr>
        <p:grpSpPr>
          <a:xfrm>
            <a:off x="7695039" y="2249363"/>
            <a:ext cx="3299301" cy="1014679"/>
            <a:chOff x="7487365" y="3130802"/>
            <a:chExt cx="3299301" cy="1014679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AEA63F41-4311-48E7-9BBD-4156064700B4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F187DE6D-9BC0-4890-AFCB-25B14952C54D}"/>
                </a:ext>
              </a:extLst>
            </p:cNvPr>
            <p:cNvGrpSpPr/>
            <p:nvPr/>
          </p:nvGrpSpPr>
          <p:grpSpPr>
            <a:xfrm>
              <a:off x="7487365" y="3160596"/>
              <a:ext cx="3299301" cy="984885"/>
              <a:chOff x="6773643" y="4259923"/>
              <a:chExt cx="3299301" cy="984885"/>
            </a:xfrm>
          </p:grpSpPr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6235FED5-2B07-41B5-B9A6-E628FB76A0D0}"/>
                  </a:ext>
                </a:extLst>
              </p:cNvPr>
              <p:cNvSpPr/>
              <p:nvPr/>
            </p:nvSpPr>
            <p:spPr>
              <a:xfrm>
                <a:off x="7187214" y="4259923"/>
                <a:ext cx="2472152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-756,247</a:t>
                </a:r>
                <a:r>
                  <a:rPr lang="ko-KR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D4EBB272-1BA4-4F96-9711-EA49FE031086}"/>
                  </a:ext>
                </a:extLst>
              </p:cNvPr>
              <p:cNvSpPr/>
              <p:nvPr/>
            </p:nvSpPr>
            <p:spPr>
              <a:xfrm>
                <a:off x="6773643" y="4844698"/>
                <a:ext cx="3299301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칠십 오만 육천 이백 사십 </a:t>
                </a:r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칠원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C5EC66A-B37A-4B4D-B9D0-D1CCC7D6ED52}"/>
              </a:ext>
            </a:extLst>
          </p:cNvPr>
          <p:cNvGrpSpPr/>
          <p:nvPr/>
        </p:nvGrpSpPr>
        <p:grpSpPr>
          <a:xfrm>
            <a:off x="7145074" y="4707231"/>
            <a:ext cx="4693819" cy="1308817"/>
            <a:chOff x="7511351" y="3130801"/>
            <a:chExt cx="3159929" cy="885170"/>
          </a:xfrm>
        </p:grpSpPr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751C1670-C3C8-4526-BE35-57A8EE3601DF}"/>
                </a:ext>
              </a:extLst>
            </p:cNvPr>
            <p:cNvSpPr/>
            <p:nvPr/>
          </p:nvSpPr>
          <p:spPr>
            <a:xfrm>
              <a:off x="7754459" y="3130801"/>
              <a:ext cx="2734996" cy="596393"/>
            </a:xfrm>
            <a:prstGeom prst="rect">
              <a:avLst/>
            </a:prstGeom>
            <a:solidFill>
              <a:srgbClr val="C88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5712F620-431A-4BD6-AA00-0FE54D9C7B2B}"/>
                </a:ext>
              </a:extLst>
            </p:cNvPr>
            <p:cNvGrpSpPr/>
            <p:nvPr/>
          </p:nvGrpSpPr>
          <p:grpSpPr>
            <a:xfrm>
              <a:off x="7511351" y="3198230"/>
              <a:ext cx="3159929" cy="817741"/>
              <a:chOff x="6797629" y="4297557"/>
              <a:chExt cx="3159929" cy="817741"/>
            </a:xfrm>
          </p:grpSpPr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57B8BF0F-3F0E-4656-92A0-664D4CFC7064}"/>
                  </a:ext>
                </a:extLst>
              </p:cNvPr>
              <p:cNvSpPr/>
              <p:nvPr/>
            </p:nvSpPr>
            <p:spPr>
              <a:xfrm>
                <a:off x="6797629" y="4297557"/>
                <a:ext cx="3159929" cy="65784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= 1,563,967</a:t>
                </a:r>
                <a:r>
                  <a:rPr lang="ko-KR" alt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90B74F67-974E-4EC5-88F0-74B03B9D1B64}"/>
                  </a:ext>
                </a:extLst>
              </p:cNvPr>
              <p:cNvSpPr/>
              <p:nvPr/>
            </p:nvSpPr>
            <p:spPr>
              <a:xfrm>
                <a:off x="7211829" y="4844698"/>
                <a:ext cx="2422927" cy="27060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백 오십 육만 삼천 구백 육십 </a:t>
                </a:r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칠원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sp>
        <p:nvSpPr>
          <p:cNvPr id="80" name="타원 79">
            <a:extLst>
              <a:ext uri="{FF2B5EF4-FFF2-40B4-BE49-F238E27FC236}">
                <a16:creationId xmlns:a16="http://schemas.microsoft.com/office/drawing/2014/main" id="{8FE26851-5268-4C37-835B-D0CC0CFB5D4F}"/>
              </a:ext>
            </a:extLst>
          </p:cNvPr>
          <p:cNvSpPr/>
          <p:nvPr/>
        </p:nvSpPr>
        <p:spPr>
          <a:xfrm>
            <a:off x="10473675" y="4181975"/>
            <a:ext cx="1133232" cy="373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970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F7616E5A-36E3-401B-881B-00A67E7F4D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84" y="1140845"/>
            <a:ext cx="3090016" cy="4843809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8EA545E7-0535-4A25-99FF-A8BFB4090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50" y="1140845"/>
            <a:ext cx="3505200" cy="4733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8B06852-BE9E-44FD-BC4A-0CD7F31515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50" y="1140845"/>
            <a:ext cx="4663570" cy="3779100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27BC5D3F-B098-4733-BBD1-75830C04360C}"/>
              </a:ext>
            </a:extLst>
          </p:cNvPr>
          <p:cNvSpPr/>
          <p:nvPr/>
        </p:nvSpPr>
        <p:spPr>
          <a:xfrm>
            <a:off x="10329526" y="4090793"/>
            <a:ext cx="925401" cy="447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3E6F-0F1E-45F4-AAA1-8E69F4C3624D}"/>
              </a:ext>
            </a:extLst>
          </p:cNvPr>
          <p:cNvSpPr txBox="1"/>
          <p:nvPr/>
        </p:nvSpPr>
        <p:spPr>
          <a:xfrm>
            <a:off x="278829" y="132175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엠티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(3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20, 21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23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237524-EA17-4516-AFB1-8E9DF7A75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895" y="1182703"/>
            <a:ext cx="1868845" cy="497765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43767D1-F736-494A-A3FC-E735CC0D51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828" y="1075126"/>
            <a:ext cx="3251841" cy="5170474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6BE32304-33C6-4173-81ED-C7FD0420EB7C}"/>
              </a:ext>
            </a:extLst>
          </p:cNvPr>
          <p:cNvSpPr/>
          <p:nvPr/>
        </p:nvSpPr>
        <p:spPr>
          <a:xfrm>
            <a:off x="4892693" y="2302251"/>
            <a:ext cx="1122625" cy="447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73535-E58D-47D8-8929-7FBC9F56974D}"/>
              </a:ext>
            </a:extLst>
          </p:cNvPr>
          <p:cNvSpPr txBox="1"/>
          <p:nvPr/>
        </p:nvSpPr>
        <p:spPr>
          <a:xfrm>
            <a:off x="278829" y="132175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엠티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(3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20, 21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A6A2075-1191-4E67-AF7F-3E07DA69158D}"/>
              </a:ext>
            </a:extLst>
          </p:cNvPr>
          <p:cNvGrpSpPr/>
          <p:nvPr/>
        </p:nvGrpSpPr>
        <p:grpSpPr>
          <a:xfrm>
            <a:off x="8555921" y="5317025"/>
            <a:ext cx="2734996" cy="1014679"/>
            <a:chOff x="7754459" y="3130802"/>
            <a:chExt cx="2734996" cy="101467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EAFE06B-F5D2-406E-9F3A-4CF1240B4D41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8714DB1-68EE-4002-A360-AC5838AFBCA0}"/>
                </a:ext>
              </a:extLst>
            </p:cNvPr>
            <p:cNvGrpSpPr/>
            <p:nvPr/>
          </p:nvGrpSpPr>
          <p:grpSpPr>
            <a:xfrm>
              <a:off x="7787119" y="3160596"/>
              <a:ext cx="2699778" cy="984885"/>
              <a:chOff x="7073397" y="4259923"/>
              <a:chExt cx="2699778" cy="984885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B92BDC9C-071C-4549-AC29-E1697FDF592A}"/>
                  </a:ext>
                </a:extLst>
              </p:cNvPr>
              <p:cNvSpPr/>
              <p:nvPr/>
            </p:nvSpPr>
            <p:spPr>
              <a:xfrm>
                <a:off x="7097440" y="4259923"/>
                <a:ext cx="2651688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- 158,540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BD1B8EA3-C51C-484A-842C-3D83B319776E}"/>
                  </a:ext>
                </a:extLst>
              </p:cNvPr>
              <p:cNvSpPr/>
              <p:nvPr/>
            </p:nvSpPr>
            <p:spPr>
              <a:xfrm>
                <a:off x="7073397" y="4844698"/>
                <a:ext cx="2699778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십오만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 팔천 오백 </a:t>
                </a:r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사십원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DEA9184-F720-4A5F-8FDD-9FE2B9284A58}"/>
              </a:ext>
            </a:extLst>
          </p:cNvPr>
          <p:cNvGrpSpPr/>
          <p:nvPr/>
        </p:nvGrpSpPr>
        <p:grpSpPr>
          <a:xfrm>
            <a:off x="6404504" y="5323081"/>
            <a:ext cx="1118249" cy="525683"/>
            <a:chOff x="4067944" y="3311238"/>
            <a:chExt cx="1118249" cy="288032"/>
          </a:xfrm>
        </p:grpSpPr>
        <p:sp>
          <p:nvSpPr>
            <p:cNvPr id="14" name="갈매기형 수장 31">
              <a:extLst>
                <a:ext uri="{FF2B5EF4-FFF2-40B4-BE49-F238E27FC236}">
                  <a16:creationId xmlns:a16="http://schemas.microsoft.com/office/drawing/2014/main" id="{AA0FE101-E2AC-4864-81B0-A337E45EFFE6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5" name="갈매기형 수장 32">
              <a:extLst>
                <a:ext uri="{FF2B5EF4-FFF2-40B4-BE49-F238E27FC236}">
                  <a16:creationId xmlns:a16="http://schemas.microsoft.com/office/drawing/2014/main" id="{F79B9A9E-CB1F-4D5E-ADD3-E98B39E73CB9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6" name="갈매기형 수장 33">
              <a:extLst>
                <a:ext uri="{FF2B5EF4-FFF2-40B4-BE49-F238E27FC236}">
                  <a16:creationId xmlns:a16="http://schemas.microsoft.com/office/drawing/2014/main" id="{3C2D17C7-697E-4BFC-B54A-943BAA240F29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7" name="갈매기형 수장 34">
              <a:extLst>
                <a:ext uri="{FF2B5EF4-FFF2-40B4-BE49-F238E27FC236}">
                  <a16:creationId xmlns:a16="http://schemas.microsoft.com/office/drawing/2014/main" id="{D7A7E352-265B-4837-92B1-2291128EDC26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8" name="갈매기형 수장 35">
              <a:extLst>
                <a:ext uri="{FF2B5EF4-FFF2-40B4-BE49-F238E27FC236}">
                  <a16:creationId xmlns:a16="http://schemas.microsoft.com/office/drawing/2014/main" id="{38A75F95-C575-4B2C-8630-027A1AE2849F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5D9646A-C8D5-4C9A-B83A-E5DBA43D795A}"/>
              </a:ext>
            </a:extLst>
          </p:cNvPr>
          <p:cNvSpPr txBox="1"/>
          <p:nvPr/>
        </p:nvSpPr>
        <p:spPr>
          <a:xfrm>
            <a:off x="8215973" y="3689441"/>
            <a:ext cx="30749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임용특강물품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6,700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엠티게임물품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9,600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물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6,890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엠티용품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135,350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67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3B4CA1D-F95F-4E65-82B6-63E32235B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5734" y="1601592"/>
            <a:ext cx="3423450" cy="4183448"/>
          </a:xfrm>
          <a:prstGeom prst="rect">
            <a:avLst/>
          </a:prstGeom>
        </p:spPr>
      </p:pic>
      <p:pic>
        <p:nvPicPr>
          <p:cNvPr id="5" name="그림 4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01CC234-5A45-4EE6-AC2D-CB714CE56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90" y="1310240"/>
            <a:ext cx="2759460" cy="4474800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AE51F764-F37F-4780-AFAD-8CED401546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850" y="1584807"/>
            <a:ext cx="4800600" cy="3819525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051D8EC4-1293-445D-B187-6278B55F8F1C}"/>
              </a:ext>
            </a:extLst>
          </p:cNvPr>
          <p:cNvSpPr/>
          <p:nvPr/>
        </p:nvSpPr>
        <p:spPr>
          <a:xfrm>
            <a:off x="6900300" y="4716582"/>
            <a:ext cx="925401" cy="447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127098-C5B1-4A53-BD8D-474F355C831B}"/>
              </a:ext>
            </a:extLst>
          </p:cNvPr>
          <p:cNvSpPr txBox="1"/>
          <p:nvPr/>
        </p:nvSpPr>
        <p:spPr>
          <a:xfrm>
            <a:off x="269864" y="132175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출범식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3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59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950452BD-025D-4118-9D37-6877091B70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18" y="1299883"/>
            <a:ext cx="2779059" cy="4392706"/>
          </a:xfrm>
          <a:prstGeom prst="rect">
            <a:avLst/>
          </a:prstGeom>
        </p:spPr>
      </p:pic>
      <p:pic>
        <p:nvPicPr>
          <p:cNvPr id="18" name="그림 17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EB6662FA-1182-4FA9-B66B-A1E53D92B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457" y="1389530"/>
            <a:ext cx="4479235" cy="3962400"/>
          </a:xfrm>
          <a:prstGeom prst="rect">
            <a:avLst/>
          </a:prstGeom>
        </p:spPr>
      </p:pic>
      <p:pic>
        <p:nvPicPr>
          <p:cNvPr id="19" name="그림 18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C95B3BA5-8B92-494A-9E4B-14C37F530B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692" y="1299883"/>
            <a:ext cx="3145550" cy="4285129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6247DBA5-3515-4FC3-AD6B-F50A7AF9D6E5}"/>
              </a:ext>
            </a:extLst>
          </p:cNvPr>
          <p:cNvSpPr/>
          <p:nvPr/>
        </p:nvSpPr>
        <p:spPr>
          <a:xfrm>
            <a:off x="6828582" y="4662791"/>
            <a:ext cx="925401" cy="447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819800-6E79-47D6-A700-6752B2965716}"/>
              </a:ext>
            </a:extLst>
          </p:cNvPr>
          <p:cNvSpPr txBox="1"/>
          <p:nvPr/>
        </p:nvSpPr>
        <p:spPr>
          <a:xfrm>
            <a:off x="278829" y="132175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출범식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3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209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CFC32D-2BD3-4B0B-B815-B1AAD172D9F0}"/>
              </a:ext>
            </a:extLst>
          </p:cNvPr>
          <p:cNvGrpSpPr/>
          <p:nvPr/>
        </p:nvGrpSpPr>
        <p:grpSpPr>
          <a:xfrm>
            <a:off x="8555921" y="5317025"/>
            <a:ext cx="2734996" cy="1014679"/>
            <a:chOff x="7754459" y="3130802"/>
            <a:chExt cx="2734996" cy="101467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1C349B-8B42-46A9-BFDA-C8437F246C56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683F9F5-CE94-4C5E-B9D9-758B5A5FE780}"/>
                </a:ext>
              </a:extLst>
            </p:cNvPr>
            <p:cNvGrpSpPr/>
            <p:nvPr/>
          </p:nvGrpSpPr>
          <p:grpSpPr>
            <a:xfrm>
              <a:off x="7852039" y="3160596"/>
              <a:ext cx="2569935" cy="984885"/>
              <a:chOff x="7138317" y="4259923"/>
              <a:chExt cx="2569935" cy="984885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BA210776-27F6-451C-A830-8D8524E90B0D}"/>
                  </a:ext>
                </a:extLst>
              </p:cNvPr>
              <p:cNvSpPr/>
              <p:nvPr/>
            </p:nvSpPr>
            <p:spPr>
              <a:xfrm>
                <a:off x="7138317" y="4259923"/>
                <a:ext cx="2569935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- 172,160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1FF6717C-756E-47BD-8749-65B9DEF25CBF}"/>
                  </a:ext>
                </a:extLst>
              </p:cNvPr>
              <p:cNvSpPr/>
              <p:nvPr/>
            </p:nvSpPr>
            <p:spPr>
              <a:xfrm>
                <a:off x="7154346" y="4844698"/>
                <a:ext cx="2537874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십칠만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 이천 백 </a:t>
                </a:r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육십원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A36537E-42CE-4BB5-A497-04E89A151A86}"/>
              </a:ext>
            </a:extLst>
          </p:cNvPr>
          <p:cNvGrpSpPr/>
          <p:nvPr/>
        </p:nvGrpSpPr>
        <p:grpSpPr>
          <a:xfrm>
            <a:off x="6404504" y="5323081"/>
            <a:ext cx="1118249" cy="525683"/>
            <a:chOff x="4067944" y="3311238"/>
            <a:chExt cx="1118249" cy="288032"/>
          </a:xfrm>
        </p:grpSpPr>
        <p:sp>
          <p:nvSpPr>
            <p:cNvPr id="10" name="갈매기형 수장 31">
              <a:extLst>
                <a:ext uri="{FF2B5EF4-FFF2-40B4-BE49-F238E27FC236}">
                  <a16:creationId xmlns:a16="http://schemas.microsoft.com/office/drawing/2014/main" id="{C191BBCC-2953-4C79-A59C-9AE493F98CDF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1" name="갈매기형 수장 32">
              <a:extLst>
                <a:ext uri="{FF2B5EF4-FFF2-40B4-BE49-F238E27FC236}">
                  <a16:creationId xmlns:a16="http://schemas.microsoft.com/office/drawing/2014/main" id="{6FF0E5D2-8752-4DDE-B29B-224FB97E120C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2" name="갈매기형 수장 33">
              <a:extLst>
                <a:ext uri="{FF2B5EF4-FFF2-40B4-BE49-F238E27FC236}">
                  <a16:creationId xmlns:a16="http://schemas.microsoft.com/office/drawing/2014/main" id="{683C949B-B3B5-4A78-9544-7AC910DB9634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3" name="갈매기형 수장 34">
              <a:extLst>
                <a:ext uri="{FF2B5EF4-FFF2-40B4-BE49-F238E27FC236}">
                  <a16:creationId xmlns:a16="http://schemas.microsoft.com/office/drawing/2014/main" id="{094A6EF2-750D-4B19-A577-E3ABD300BBF9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4" name="갈매기형 수장 35">
              <a:extLst>
                <a:ext uri="{FF2B5EF4-FFF2-40B4-BE49-F238E27FC236}">
                  <a16:creationId xmlns:a16="http://schemas.microsoft.com/office/drawing/2014/main" id="{7A1AD7FE-7E06-49E1-9A80-F993C2197032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A1BD15-5BD3-4068-86BD-5AA3140E8AC9}"/>
              </a:ext>
            </a:extLst>
          </p:cNvPr>
          <p:cNvSpPr txBox="1"/>
          <p:nvPr/>
        </p:nvSpPr>
        <p:spPr>
          <a:xfrm>
            <a:off x="8576523" y="2999613"/>
            <a:ext cx="2723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스파클라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23,250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물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6,890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종이용기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5,900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사이다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11,120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풍선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5,000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치킨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120,000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  <p:pic>
        <p:nvPicPr>
          <p:cNvPr id="17" name="그림 16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F67D84F8-6642-40CE-9ED1-24C430F21D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81" y="1293955"/>
            <a:ext cx="2752013" cy="34113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2BA2ED-6D79-4BD5-8D23-5EEC7199C6C4}"/>
              </a:ext>
            </a:extLst>
          </p:cNvPr>
          <p:cNvSpPr txBox="1"/>
          <p:nvPr/>
        </p:nvSpPr>
        <p:spPr>
          <a:xfrm>
            <a:off x="278829" y="132175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출범식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3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pic>
        <p:nvPicPr>
          <p:cNvPr id="21" name="그림 20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6AEFFDA8-4DB8-43E2-82D7-60BE15B5C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353" y="1083529"/>
            <a:ext cx="2438400" cy="3621741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A290CF35-68FB-44FD-A40E-A2CA997C8630}"/>
              </a:ext>
            </a:extLst>
          </p:cNvPr>
          <p:cNvSpPr/>
          <p:nvPr/>
        </p:nvSpPr>
        <p:spPr>
          <a:xfrm>
            <a:off x="6552527" y="4180670"/>
            <a:ext cx="925401" cy="447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10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3DB0DF8A-F22F-4FDB-AD6D-5C2B4A7F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278" y="1190610"/>
            <a:ext cx="2414718" cy="4933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35904-ED09-4481-A53E-C70980AE8D16}"/>
              </a:ext>
            </a:extLst>
          </p:cNvPr>
          <p:cNvSpPr txBox="1"/>
          <p:nvPr/>
        </p:nvSpPr>
        <p:spPr>
          <a:xfrm>
            <a:off x="278829" y="132175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체육대회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8, 9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CF7FB58E-D92C-4806-8BDE-C0D01ADC738C}"/>
              </a:ext>
            </a:extLst>
          </p:cNvPr>
          <p:cNvSpPr/>
          <p:nvPr/>
        </p:nvSpPr>
        <p:spPr>
          <a:xfrm>
            <a:off x="5054352" y="4505313"/>
            <a:ext cx="759116" cy="3953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2686019-0D77-4D23-9862-B51969B76BD7}"/>
              </a:ext>
            </a:extLst>
          </p:cNvPr>
          <p:cNvGrpSpPr/>
          <p:nvPr/>
        </p:nvGrpSpPr>
        <p:grpSpPr>
          <a:xfrm>
            <a:off x="8555921" y="5317025"/>
            <a:ext cx="2734996" cy="1014679"/>
            <a:chOff x="7754459" y="3130802"/>
            <a:chExt cx="2734996" cy="101467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87D295AA-75C2-4478-924A-E369F8337E97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BE948753-AE4A-41F2-9348-7AEEE967693F}"/>
                </a:ext>
              </a:extLst>
            </p:cNvPr>
            <p:cNvGrpSpPr/>
            <p:nvPr/>
          </p:nvGrpSpPr>
          <p:grpSpPr>
            <a:xfrm>
              <a:off x="7948220" y="3160596"/>
              <a:ext cx="2377574" cy="984885"/>
              <a:chOff x="7234498" y="4259923"/>
              <a:chExt cx="2377574" cy="984885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A37BDCF4-9907-436A-9614-2F5F0A804877}"/>
                  </a:ext>
                </a:extLst>
              </p:cNvPr>
              <p:cNvSpPr/>
              <p:nvPr/>
            </p:nvSpPr>
            <p:spPr>
              <a:xfrm>
                <a:off x="7234498" y="4259923"/>
                <a:ext cx="2377574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- 10,650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5889D19B-1864-4AA9-92FD-14121BCDA7CE}"/>
                  </a:ext>
                </a:extLst>
              </p:cNvPr>
              <p:cNvSpPr/>
              <p:nvPr/>
            </p:nvSpPr>
            <p:spPr>
              <a:xfrm>
                <a:off x="7569522" y="4844698"/>
                <a:ext cx="1707520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만 육백 </a:t>
                </a:r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오십원</a:t>
                </a:r>
                <a:endParaRPr lang="ko-KR" altLang="en-US" sz="2000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70364AC-4272-4CA9-8D2E-7AB39CA6438C}"/>
              </a:ext>
            </a:extLst>
          </p:cNvPr>
          <p:cNvGrpSpPr/>
          <p:nvPr/>
        </p:nvGrpSpPr>
        <p:grpSpPr>
          <a:xfrm>
            <a:off x="6404504" y="5323081"/>
            <a:ext cx="1118249" cy="525683"/>
            <a:chOff x="4067944" y="3311238"/>
            <a:chExt cx="1118249" cy="288032"/>
          </a:xfrm>
        </p:grpSpPr>
        <p:sp>
          <p:nvSpPr>
            <p:cNvPr id="13" name="갈매기형 수장 31">
              <a:extLst>
                <a:ext uri="{FF2B5EF4-FFF2-40B4-BE49-F238E27FC236}">
                  <a16:creationId xmlns:a16="http://schemas.microsoft.com/office/drawing/2014/main" id="{49491ECC-5387-407B-A8B0-A7BE0EFDBF13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4" name="갈매기형 수장 32">
              <a:extLst>
                <a:ext uri="{FF2B5EF4-FFF2-40B4-BE49-F238E27FC236}">
                  <a16:creationId xmlns:a16="http://schemas.microsoft.com/office/drawing/2014/main" id="{262B247A-EDCD-43BD-B3C7-0CFB6FBABC04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5" name="갈매기형 수장 33">
              <a:extLst>
                <a:ext uri="{FF2B5EF4-FFF2-40B4-BE49-F238E27FC236}">
                  <a16:creationId xmlns:a16="http://schemas.microsoft.com/office/drawing/2014/main" id="{BDE8F0AC-90C4-4E3D-888D-57625F10CDC2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6" name="갈매기형 수장 34">
              <a:extLst>
                <a:ext uri="{FF2B5EF4-FFF2-40B4-BE49-F238E27FC236}">
                  <a16:creationId xmlns:a16="http://schemas.microsoft.com/office/drawing/2014/main" id="{7B39564D-F68C-42F7-9F3B-33B22E3C0E18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7" name="갈매기형 수장 35">
              <a:extLst>
                <a:ext uri="{FF2B5EF4-FFF2-40B4-BE49-F238E27FC236}">
                  <a16:creationId xmlns:a16="http://schemas.microsoft.com/office/drawing/2014/main" id="{6DEC4CE9-9ACF-4EB7-8A4C-24FC11C71B4C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731D979-E1D2-4415-9A02-079290A9B5C3}"/>
              </a:ext>
            </a:extLst>
          </p:cNvPr>
          <p:cNvSpPr txBox="1"/>
          <p:nvPr/>
        </p:nvSpPr>
        <p:spPr>
          <a:xfrm>
            <a:off x="9047932" y="4098520"/>
            <a:ext cx="2242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토레타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4,000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물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4,650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토레타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2,000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  <p:pic>
        <p:nvPicPr>
          <p:cNvPr id="20" name="그림 19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FDF7CC17-9B09-4E75-827C-D70587327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5" y="1276439"/>
            <a:ext cx="2760107" cy="4636979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6389FB15-C809-4D67-9740-A04029F03DFD}"/>
              </a:ext>
            </a:extLst>
          </p:cNvPr>
          <p:cNvSpPr/>
          <p:nvPr/>
        </p:nvSpPr>
        <p:spPr>
          <a:xfrm>
            <a:off x="2458632" y="4326517"/>
            <a:ext cx="759116" cy="3953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87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7531C274-249A-4FB9-A03F-BF83C7D3C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39" y="1192306"/>
            <a:ext cx="3038651" cy="4948659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CBB8D58E-CF2B-49EB-9FA5-FB227783B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489" y="1268506"/>
            <a:ext cx="5107909" cy="4013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DC784-CCAA-465D-92AE-89BE31BB0CD9}"/>
              </a:ext>
            </a:extLst>
          </p:cNvPr>
          <p:cNvSpPr txBox="1"/>
          <p:nvPr/>
        </p:nvSpPr>
        <p:spPr>
          <a:xfrm>
            <a:off x="278829" y="132175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야식행사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18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pic>
        <p:nvPicPr>
          <p:cNvPr id="9" name="그림 8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5C0694FC-F070-46C1-9CE8-06B9FAB865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277" y="1268506"/>
            <a:ext cx="3118884" cy="3944471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31005F79-DA38-4562-991A-56EA15A739D3}"/>
              </a:ext>
            </a:extLst>
          </p:cNvPr>
          <p:cNvSpPr/>
          <p:nvPr/>
        </p:nvSpPr>
        <p:spPr>
          <a:xfrm>
            <a:off x="7236820" y="4425128"/>
            <a:ext cx="759116" cy="3953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764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영수증, 텍스트이(가) 표시된 사진&#10;&#10;자동 생성된 설명">
            <a:extLst>
              <a:ext uri="{FF2B5EF4-FFF2-40B4-BE49-F238E27FC236}">
                <a16:creationId xmlns:a16="http://schemas.microsoft.com/office/drawing/2014/main" id="{3BA1C471-AD86-4D33-9598-69A66A41DF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771" y="1219200"/>
            <a:ext cx="4149912" cy="4527176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09A77F50-CA71-41F9-8CA2-BC2EB52EF1D1}"/>
              </a:ext>
            </a:extLst>
          </p:cNvPr>
          <p:cNvSpPr/>
          <p:nvPr/>
        </p:nvSpPr>
        <p:spPr>
          <a:xfrm>
            <a:off x="4430867" y="3752775"/>
            <a:ext cx="759116" cy="3953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5975E-1F6D-4FD8-9052-E17713B2BDB7}"/>
              </a:ext>
            </a:extLst>
          </p:cNvPr>
          <p:cNvSpPr txBox="1"/>
          <p:nvPr/>
        </p:nvSpPr>
        <p:spPr>
          <a:xfrm>
            <a:off x="278829" y="132175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야식행사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(4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월 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18</a:t>
            </a:r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일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)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76E312-7D9C-4EED-A53F-1077DA928E06}"/>
              </a:ext>
            </a:extLst>
          </p:cNvPr>
          <p:cNvGrpSpPr/>
          <p:nvPr/>
        </p:nvGrpSpPr>
        <p:grpSpPr>
          <a:xfrm>
            <a:off x="8555921" y="5317025"/>
            <a:ext cx="2734996" cy="1014679"/>
            <a:chOff x="7754459" y="3130802"/>
            <a:chExt cx="2734996" cy="101467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62E0714-1428-4F32-834D-56A167AE8D18}"/>
                </a:ext>
              </a:extLst>
            </p:cNvPr>
            <p:cNvSpPr/>
            <p:nvPr/>
          </p:nvSpPr>
          <p:spPr>
            <a:xfrm>
              <a:off x="7754459" y="3130802"/>
              <a:ext cx="2734996" cy="596393"/>
            </a:xfrm>
            <a:prstGeom prst="rect">
              <a:avLst/>
            </a:prstGeom>
            <a:solidFill>
              <a:srgbClr val="F9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9C7439B-66FF-40BE-B345-D9D20E37741A}"/>
                </a:ext>
              </a:extLst>
            </p:cNvPr>
            <p:cNvGrpSpPr/>
            <p:nvPr/>
          </p:nvGrpSpPr>
          <p:grpSpPr>
            <a:xfrm>
              <a:off x="7787119" y="3160596"/>
              <a:ext cx="2699778" cy="984885"/>
              <a:chOff x="7073397" y="4259923"/>
              <a:chExt cx="2699778" cy="984885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C51A661-2319-4DB9-A46F-FF93A5E306F0}"/>
                  </a:ext>
                </a:extLst>
              </p:cNvPr>
              <p:cNvSpPr/>
              <p:nvPr/>
            </p:nvSpPr>
            <p:spPr>
              <a:xfrm>
                <a:off x="7103854" y="4259923"/>
                <a:ext cx="2638864" cy="584775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- 193,420 </a:t>
                </a:r>
                <a:r>
                  <a:rPr lang="ko-KR" altLang="en-US" sz="3200" dirty="0">
                    <a:solidFill>
                      <a:srgbClr val="DE6658"/>
                    </a:solidFill>
                    <a:latin typeface="210 콤퓨타세탁 R" panose="02020603020101020101" pitchFamily="18" charset="-127"/>
                    <a:ea typeface="210 콤퓨타세탁 R" panose="02020603020101020101" pitchFamily="18" charset="-127"/>
                  </a:rPr>
                  <a:t>원</a:t>
                </a:r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E4EABCFA-C8D2-4F66-AEEF-C5D5BF84593C}"/>
                  </a:ext>
                </a:extLst>
              </p:cNvPr>
              <p:cNvSpPr/>
              <p:nvPr/>
            </p:nvSpPr>
            <p:spPr>
              <a:xfrm>
                <a:off x="7073397" y="4844698"/>
                <a:ext cx="2699778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err="1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십구만</a:t>
                </a:r>
                <a:r>
                  <a:rPr lang="ko-KR" altLang="en-US" sz="2000" dirty="0">
                    <a:latin typeface="210 콤퓨타세탁 L" panose="02020603020101020101" pitchFamily="18" charset="-127"/>
                    <a:ea typeface="210 콤퓨타세탁 L" panose="02020603020101020101" pitchFamily="18" charset="-127"/>
                  </a:rPr>
                  <a:t> 삼천 사백 이십원</a:t>
                </a: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74CE3FE-FC2C-40C0-BAE9-6894F4EBA379}"/>
              </a:ext>
            </a:extLst>
          </p:cNvPr>
          <p:cNvGrpSpPr/>
          <p:nvPr/>
        </p:nvGrpSpPr>
        <p:grpSpPr>
          <a:xfrm>
            <a:off x="6404504" y="5323081"/>
            <a:ext cx="1118249" cy="525683"/>
            <a:chOff x="4067944" y="3311238"/>
            <a:chExt cx="1118249" cy="288032"/>
          </a:xfrm>
        </p:grpSpPr>
        <p:sp>
          <p:nvSpPr>
            <p:cNvPr id="12" name="갈매기형 수장 31">
              <a:extLst>
                <a:ext uri="{FF2B5EF4-FFF2-40B4-BE49-F238E27FC236}">
                  <a16:creationId xmlns:a16="http://schemas.microsoft.com/office/drawing/2014/main" id="{AC1119C5-B1B8-46E6-8F8F-D0F9B56E70AF}"/>
                </a:ext>
              </a:extLst>
            </p:cNvPr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3" name="갈매기형 수장 32">
              <a:extLst>
                <a:ext uri="{FF2B5EF4-FFF2-40B4-BE49-F238E27FC236}">
                  <a16:creationId xmlns:a16="http://schemas.microsoft.com/office/drawing/2014/main" id="{0D85D481-B388-4472-B916-756F1BB092BD}"/>
                </a:ext>
              </a:extLst>
            </p:cNvPr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B7DEE8"/>
                </a:solidFill>
              </a:endParaRPr>
            </a:p>
          </p:txBody>
        </p:sp>
        <p:sp>
          <p:nvSpPr>
            <p:cNvPr id="14" name="갈매기형 수장 33">
              <a:extLst>
                <a:ext uri="{FF2B5EF4-FFF2-40B4-BE49-F238E27FC236}">
                  <a16:creationId xmlns:a16="http://schemas.microsoft.com/office/drawing/2014/main" id="{689D45E7-1F7D-4225-BB8D-3B8F15E5562D}"/>
                </a:ext>
              </a:extLst>
            </p:cNvPr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5" name="갈매기형 수장 34">
              <a:extLst>
                <a:ext uri="{FF2B5EF4-FFF2-40B4-BE49-F238E27FC236}">
                  <a16:creationId xmlns:a16="http://schemas.microsoft.com/office/drawing/2014/main" id="{C8CC2EA9-C504-4377-9C8C-F07E34703E29}"/>
                </a:ext>
              </a:extLst>
            </p:cNvPr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16" name="갈매기형 수장 35">
              <a:extLst>
                <a:ext uri="{FF2B5EF4-FFF2-40B4-BE49-F238E27FC236}">
                  <a16:creationId xmlns:a16="http://schemas.microsoft.com/office/drawing/2014/main" id="{44563C17-6183-4846-82C7-036EDE59FAA6}"/>
                </a:ext>
              </a:extLst>
            </p:cNvPr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D62F6D0-5B25-430D-B8A8-6C99DB868A3F}"/>
              </a:ext>
            </a:extLst>
          </p:cNvPr>
          <p:cNvSpPr txBox="1"/>
          <p:nvPr/>
        </p:nvSpPr>
        <p:spPr>
          <a:xfrm>
            <a:off x="7872994" y="4467852"/>
            <a:ext cx="3417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피크닉음료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18,420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  <a:endParaRPr lang="en-US" altLang="ko-KR" sz="24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r"/>
            <a:r>
              <a:rPr lang="ko-KR" altLang="en-US" sz="2400" dirty="0" err="1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봉구스밥버거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 </a:t>
            </a:r>
            <a:r>
              <a:rPr lang="en-US" altLang="ko-KR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175,000</a:t>
            </a:r>
            <a:r>
              <a:rPr lang="ko-KR" altLang="en-US" sz="24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92903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297</Words>
  <Application>Microsoft Office PowerPoint</Application>
  <PresentationFormat>와이드스크린</PresentationFormat>
  <Paragraphs>77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210 콤퓨타세탁 L</vt:lpstr>
      <vt:lpstr>210 콤퓨타세탁 R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I SU</dc:creator>
  <cp:lastModifiedBy>LEE I SU</cp:lastModifiedBy>
  <cp:revision>18</cp:revision>
  <dcterms:created xsi:type="dcterms:W3CDTF">2019-09-17T03:27:41Z</dcterms:created>
  <dcterms:modified xsi:type="dcterms:W3CDTF">2019-09-19T23:25:26Z</dcterms:modified>
</cp:coreProperties>
</file>